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4129" r:id="rId2"/>
    <p:sldId id="275" r:id="rId3"/>
    <p:sldId id="3344" r:id="rId4"/>
    <p:sldId id="3312" r:id="rId5"/>
    <p:sldId id="4095" r:id="rId6"/>
    <p:sldId id="3314" r:id="rId7"/>
    <p:sldId id="4094" r:id="rId8"/>
    <p:sldId id="4102" r:id="rId9"/>
    <p:sldId id="3316" r:id="rId10"/>
    <p:sldId id="4107" r:id="rId11"/>
    <p:sldId id="3309" r:id="rId12"/>
    <p:sldId id="4109" r:id="rId13"/>
    <p:sldId id="4126" r:id="rId14"/>
    <p:sldId id="1791" r:id="rId15"/>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2A4D4"/>
    <a:srgbClr val="BBE4E6"/>
    <a:srgbClr val="F7A83F"/>
    <a:srgbClr val="DD87CC"/>
    <a:srgbClr val="F0D2E8"/>
    <a:srgbClr val="D99BCC"/>
    <a:srgbClr val="0044C3"/>
    <a:srgbClr val="0138B7"/>
    <a:srgbClr val="EEFB04"/>
    <a:srgbClr val="0092E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E8E7700-BE83-4CFD-A721-AFD370D53215}" v="7" dt="2025-06-05T15:43:11.00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250" autoAdjust="0"/>
    <p:restoredTop sz="94660"/>
  </p:normalViewPr>
  <p:slideViewPr>
    <p:cSldViewPr snapToGrid="0">
      <p:cViewPr varScale="1">
        <p:scale>
          <a:sx n="112" d="100"/>
          <a:sy n="112" d="100"/>
        </p:scale>
        <p:origin x="768" y="96"/>
      </p:cViewPr>
      <p:guideLst/>
    </p:cSldViewPr>
  </p:slideViewPr>
  <p:notesTextViewPr>
    <p:cViewPr>
      <p:scale>
        <a:sx n="3" d="2"/>
        <a:sy n="3" d="2"/>
      </p:scale>
      <p:origin x="0" y="0"/>
    </p:cViewPr>
  </p:notesTextViewPr>
  <p:notesViewPr>
    <p:cSldViewPr snapToGrid="0">
      <p:cViewPr varScale="1">
        <p:scale>
          <a:sx n="52" d="100"/>
          <a:sy n="52" d="100"/>
        </p:scale>
        <p:origin x="2862"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lie Serrano Delgado" userId="d52b4219-5c60-4a0c-87ad-b1ec335c0c37" providerId="ADAL" clId="{5E8E7700-BE83-4CFD-A721-AFD370D53215}"/>
    <pc:docChg chg="undo custSel addSld delSld modSld sldOrd">
      <pc:chgData name="Jolie Serrano Delgado" userId="d52b4219-5c60-4a0c-87ad-b1ec335c0c37" providerId="ADAL" clId="{5E8E7700-BE83-4CFD-A721-AFD370D53215}" dt="2025-06-05T15:45:46.123" v="13" actId="2711"/>
      <pc:docMkLst>
        <pc:docMk/>
      </pc:docMkLst>
      <pc:sldChg chg="modSp mod">
        <pc:chgData name="Jolie Serrano Delgado" userId="d52b4219-5c60-4a0c-87ad-b1ec335c0c37" providerId="ADAL" clId="{5E8E7700-BE83-4CFD-A721-AFD370D53215}" dt="2025-06-05T15:45:46.123" v="13" actId="2711"/>
        <pc:sldMkLst>
          <pc:docMk/>
          <pc:sldMk cId="0" sldId="275"/>
        </pc:sldMkLst>
        <pc:spChg chg="mod">
          <ac:chgData name="Jolie Serrano Delgado" userId="d52b4219-5c60-4a0c-87ad-b1ec335c0c37" providerId="ADAL" clId="{5E8E7700-BE83-4CFD-A721-AFD370D53215}" dt="2025-06-05T15:43:22.839" v="11" actId="2711"/>
          <ac:spMkLst>
            <pc:docMk/>
            <pc:sldMk cId="0" sldId="275"/>
            <ac:spMk id="2098" creationId="{CA11BAC9-434E-4FC8-A921-9284FDE7A011}"/>
          </ac:spMkLst>
        </pc:spChg>
        <pc:spChg chg="mod">
          <ac:chgData name="Jolie Serrano Delgado" userId="d52b4219-5c60-4a0c-87ad-b1ec335c0c37" providerId="ADAL" clId="{5E8E7700-BE83-4CFD-A721-AFD370D53215}" dt="2025-06-05T15:45:46.123" v="13" actId="2711"/>
          <ac:spMkLst>
            <pc:docMk/>
            <pc:sldMk cId="0" sldId="275"/>
            <ac:spMk id="2099" creationId="{F7B73BD4-8432-4794-983B-725CEAEA59AE}"/>
          </ac:spMkLst>
        </pc:spChg>
      </pc:sldChg>
      <pc:sldChg chg="modSp del mod">
        <pc:chgData name="Jolie Serrano Delgado" userId="d52b4219-5c60-4a0c-87ad-b1ec335c0c37" providerId="ADAL" clId="{5E8E7700-BE83-4CFD-A721-AFD370D53215}" dt="2025-06-05T15:43:12.707" v="10" actId="47"/>
        <pc:sldMkLst>
          <pc:docMk/>
          <pc:sldMk cId="0" sldId="1420"/>
        </pc:sldMkLst>
        <pc:spChg chg="mod">
          <ac:chgData name="Jolie Serrano Delgado" userId="d52b4219-5c60-4a0c-87ad-b1ec335c0c37" providerId="ADAL" clId="{5E8E7700-BE83-4CFD-A721-AFD370D53215}" dt="2025-06-05T15:42:15.263" v="4" actId="21"/>
          <ac:spMkLst>
            <pc:docMk/>
            <pc:sldMk cId="0" sldId="1420"/>
            <ac:spMk id="5" creationId="{58E10FA7-5A2D-4C09-8B3F-7195A9CE858D}"/>
          </ac:spMkLst>
        </pc:spChg>
      </pc:sldChg>
      <pc:sldChg chg="del">
        <pc:chgData name="Jolie Serrano Delgado" userId="d52b4219-5c60-4a0c-87ad-b1ec335c0c37" providerId="ADAL" clId="{5E8E7700-BE83-4CFD-A721-AFD370D53215}" dt="2025-06-05T15:42:07.076" v="3" actId="47"/>
        <pc:sldMkLst>
          <pc:docMk/>
          <pc:sldMk cId="2401531052" sldId="1772"/>
        </pc:sldMkLst>
      </pc:sldChg>
      <pc:sldChg chg="add ord">
        <pc:chgData name="Jolie Serrano Delgado" userId="d52b4219-5c60-4a0c-87ad-b1ec335c0c37" providerId="ADAL" clId="{5E8E7700-BE83-4CFD-A721-AFD370D53215}" dt="2025-06-05T15:42:04.477" v="2"/>
        <pc:sldMkLst>
          <pc:docMk/>
          <pc:sldMk cId="3573392034" sldId="1791"/>
        </pc:sldMkLst>
      </pc:sldChg>
      <pc:sldChg chg="modSp add mod">
        <pc:chgData name="Jolie Serrano Delgado" userId="d52b4219-5c60-4a0c-87ad-b1ec335c0c37" providerId="ADAL" clId="{5E8E7700-BE83-4CFD-A721-AFD370D53215}" dt="2025-06-05T15:43:11.009" v="9" actId="207"/>
        <pc:sldMkLst>
          <pc:docMk/>
          <pc:sldMk cId="0" sldId="4129"/>
        </pc:sldMkLst>
        <pc:spChg chg="mod">
          <ac:chgData name="Jolie Serrano Delgado" userId="d52b4219-5c60-4a0c-87ad-b1ec335c0c37" providerId="ADAL" clId="{5E8E7700-BE83-4CFD-A721-AFD370D53215}" dt="2025-06-05T15:43:11.009" v="9" actId="207"/>
          <ac:spMkLst>
            <pc:docMk/>
            <pc:sldMk cId="0" sldId="4129"/>
            <ac:spMk id="55309" creationId="{00000000-0000-0000-0000-000000000000}"/>
          </ac:spMkLst>
        </pc:spChg>
      </pc:sldChg>
      <pc:sldMasterChg chg="delSldLayout">
        <pc:chgData name="Jolie Serrano Delgado" userId="d52b4219-5c60-4a0c-87ad-b1ec335c0c37" providerId="ADAL" clId="{5E8E7700-BE83-4CFD-A721-AFD370D53215}" dt="2025-06-05T15:43:12.707" v="10" actId="47"/>
        <pc:sldMasterMkLst>
          <pc:docMk/>
          <pc:sldMasterMk cId="3968079979" sldId="2147483648"/>
        </pc:sldMasterMkLst>
        <pc:sldLayoutChg chg="del">
          <pc:chgData name="Jolie Serrano Delgado" userId="d52b4219-5c60-4a0c-87ad-b1ec335c0c37" providerId="ADAL" clId="{5E8E7700-BE83-4CFD-A721-AFD370D53215}" dt="2025-06-05T15:43:12.707" v="10" actId="47"/>
          <pc:sldLayoutMkLst>
            <pc:docMk/>
            <pc:sldMasterMk cId="3968079979" sldId="2147483648"/>
            <pc:sldLayoutMk cId="2945478533" sldId="2147483712"/>
          </pc:sldLayoutMkLst>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B4EFCAFE-212C-4734-BC77-7E2EAA445D6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a:extLst>
              <a:ext uri="{FF2B5EF4-FFF2-40B4-BE49-F238E27FC236}">
                <a16:creationId xmlns:a16="http://schemas.microsoft.com/office/drawing/2014/main" id="{50A26631-D6CC-4646-B826-30D44D50850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04159EF-ED2B-408F-BCA3-D34D4F7DB760}" type="datetimeFigureOut">
              <a:rPr lang="es-CO" smtClean="0"/>
              <a:t>5/06/2025</a:t>
            </a:fld>
            <a:endParaRPr lang="es-CO"/>
          </a:p>
        </p:txBody>
      </p:sp>
      <p:sp>
        <p:nvSpPr>
          <p:cNvPr id="4" name="Marcador de pie de página 3">
            <a:extLst>
              <a:ext uri="{FF2B5EF4-FFF2-40B4-BE49-F238E27FC236}">
                <a16:creationId xmlns:a16="http://schemas.microsoft.com/office/drawing/2014/main" id="{7D82AC57-3955-4BDA-8F61-BF1320FB63C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5" name="Marcador de número de diapositiva 4">
            <a:extLst>
              <a:ext uri="{FF2B5EF4-FFF2-40B4-BE49-F238E27FC236}">
                <a16:creationId xmlns:a16="http://schemas.microsoft.com/office/drawing/2014/main" id="{2BB30DE2-14A2-4BFD-BD83-BC2335DB66C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EBDCDF6-AAFB-4FAC-BBF4-14E3AC0CA55B}" type="slidenum">
              <a:rPr lang="es-CO" smtClean="0"/>
              <a:t>‹#›</a:t>
            </a:fld>
            <a:endParaRPr lang="es-CO"/>
          </a:p>
        </p:txBody>
      </p:sp>
    </p:spTree>
    <p:extLst>
      <p:ext uri="{BB962C8B-B14F-4D97-AF65-F5344CB8AC3E}">
        <p14:creationId xmlns:p14="http://schemas.microsoft.com/office/powerpoint/2010/main" val="119682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DA488C5-1697-4F06-B106-3EE216118B56}" type="datetimeFigureOut">
              <a:rPr lang="es-CO" smtClean="0"/>
              <a:t>5/06/2025</a:t>
            </a:fld>
            <a:endParaRPr lang="es-CO"/>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C1B8975-4C2E-4E2E-9D18-43E3EE8DFED9}" type="slidenum">
              <a:rPr lang="es-CO" smtClean="0"/>
              <a:t>‹#›</a:t>
            </a:fld>
            <a:endParaRPr lang="es-CO"/>
          </a:p>
        </p:txBody>
      </p:sp>
    </p:spTree>
    <p:extLst>
      <p:ext uri="{BB962C8B-B14F-4D97-AF65-F5344CB8AC3E}">
        <p14:creationId xmlns:p14="http://schemas.microsoft.com/office/powerpoint/2010/main" val="18998258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ortada">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52AD2B1D-919F-4B4B-9EA4-6B8862BB2E92}"/>
              </a:ext>
            </a:extLst>
          </p:cNvPr>
          <p:cNvSpPr/>
          <p:nvPr userDrawn="1"/>
        </p:nvSpPr>
        <p:spPr>
          <a:xfrm>
            <a:off x="9296400" y="4686300"/>
            <a:ext cx="2895600" cy="21717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2" name="Rectangle 1">
            <a:extLst>
              <a:ext uri="{FF2B5EF4-FFF2-40B4-BE49-F238E27FC236}">
                <a16:creationId xmlns:a16="http://schemas.microsoft.com/office/drawing/2014/main" id="{D76794FE-3A6F-4B34-9D78-7D01EDF84CC6}"/>
              </a:ext>
            </a:extLst>
          </p:cNvPr>
          <p:cNvSpPr/>
          <p:nvPr userDrawn="1"/>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61273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Diapositiva 9">
    <p:spTree>
      <p:nvGrpSpPr>
        <p:cNvPr id="1" name=""/>
        <p:cNvGrpSpPr/>
        <p:nvPr/>
      </p:nvGrpSpPr>
      <p:grpSpPr>
        <a:xfrm>
          <a:off x="0" y="0"/>
          <a:ext cx="0" cy="0"/>
          <a:chOff x="0" y="0"/>
          <a:chExt cx="0" cy="0"/>
        </a:xfrm>
      </p:grpSpPr>
    </p:spTree>
    <p:extLst>
      <p:ext uri="{BB962C8B-B14F-4D97-AF65-F5344CB8AC3E}">
        <p14:creationId xmlns:p14="http://schemas.microsoft.com/office/powerpoint/2010/main" val="6719100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Diapositiva 10">
    <p:spTree>
      <p:nvGrpSpPr>
        <p:cNvPr id="1" name=""/>
        <p:cNvGrpSpPr/>
        <p:nvPr/>
      </p:nvGrpSpPr>
      <p:grpSpPr>
        <a:xfrm>
          <a:off x="0" y="0"/>
          <a:ext cx="0" cy="0"/>
          <a:chOff x="0" y="0"/>
          <a:chExt cx="0" cy="0"/>
        </a:xfrm>
      </p:grpSpPr>
      <p:sp>
        <p:nvSpPr>
          <p:cNvPr id="9" name="Marcador de posición de imagen 8">
            <a:extLst>
              <a:ext uri="{FF2B5EF4-FFF2-40B4-BE49-F238E27FC236}">
                <a16:creationId xmlns:a16="http://schemas.microsoft.com/office/drawing/2014/main" id="{4A1E1C62-7682-45EB-A414-2445831CA734}"/>
              </a:ext>
            </a:extLst>
          </p:cNvPr>
          <p:cNvSpPr>
            <a:spLocks noGrp="1"/>
          </p:cNvSpPr>
          <p:nvPr>
            <p:ph type="pic" sz="quarter" idx="10"/>
          </p:nvPr>
        </p:nvSpPr>
        <p:spPr>
          <a:xfrm>
            <a:off x="9582150" y="1371600"/>
            <a:ext cx="2305050" cy="4076700"/>
          </a:xfrm>
          <a:prstGeom prst="rect">
            <a:avLst/>
          </a:prstGeom>
        </p:spPr>
        <p:txBody>
          <a:bodyPr/>
          <a:lstStyle/>
          <a:p>
            <a:endParaRPr lang="en-US"/>
          </a:p>
        </p:txBody>
      </p:sp>
      <p:sp>
        <p:nvSpPr>
          <p:cNvPr id="11" name="Marcador de posición de imagen 10">
            <a:extLst>
              <a:ext uri="{FF2B5EF4-FFF2-40B4-BE49-F238E27FC236}">
                <a16:creationId xmlns:a16="http://schemas.microsoft.com/office/drawing/2014/main" id="{67FDB8DE-73CA-434E-AB2D-412B8633F229}"/>
              </a:ext>
            </a:extLst>
          </p:cNvPr>
          <p:cNvSpPr>
            <a:spLocks noGrp="1"/>
          </p:cNvSpPr>
          <p:nvPr>
            <p:ph type="pic" sz="quarter" idx="11"/>
          </p:nvPr>
        </p:nvSpPr>
        <p:spPr>
          <a:xfrm>
            <a:off x="7277100" y="1047750"/>
            <a:ext cx="2609850" cy="4648200"/>
          </a:xfrm>
          <a:prstGeom prst="rect">
            <a:avLst/>
          </a:prstGeom>
        </p:spPr>
        <p:txBody>
          <a:bodyPr/>
          <a:lstStyle/>
          <a:p>
            <a:endParaRPr lang="en-US"/>
          </a:p>
        </p:txBody>
      </p:sp>
    </p:spTree>
    <p:extLst>
      <p:ext uri="{BB962C8B-B14F-4D97-AF65-F5344CB8AC3E}">
        <p14:creationId xmlns:p14="http://schemas.microsoft.com/office/powerpoint/2010/main" val="21556180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9_Diseño personalizado">
    <p:spTree>
      <p:nvGrpSpPr>
        <p:cNvPr id="1" name=""/>
        <p:cNvGrpSpPr/>
        <p:nvPr/>
      </p:nvGrpSpPr>
      <p:grpSpPr>
        <a:xfrm>
          <a:off x="0" y="0"/>
          <a:ext cx="0" cy="0"/>
          <a:chOff x="0" y="0"/>
          <a:chExt cx="0" cy="0"/>
        </a:xfrm>
      </p:grpSpPr>
      <p:sp>
        <p:nvSpPr>
          <p:cNvPr id="6" name="Marcador de posición de imagen 5">
            <a:extLst>
              <a:ext uri="{FF2B5EF4-FFF2-40B4-BE49-F238E27FC236}">
                <a16:creationId xmlns:a16="http://schemas.microsoft.com/office/drawing/2014/main" id="{B4AE9F9E-652F-43BC-A855-1A8A6E6F909B}"/>
              </a:ext>
            </a:extLst>
          </p:cNvPr>
          <p:cNvSpPr>
            <a:spLocks noGrp="1"/>
          </p:cNvSpPr>
          <p:nvPr>
            <p:ph type="pic" sz="quarter" idx="10"/>
          </p:nvPr>
        </p:nvSpPr>
        <p:spPr>
          <a:xfrm>
            <a:off x="0" y="0"/>
            <a:ext cx="12192000" cy="6858000"/>
          </a:xfrm>
          <a:prstGeom prst="rect">
            <a:avLst/>
          </a:prstGeom>
        </p:spPr>
        <p:txBody>
          <a:bodyPr/>
          <a:lstStyle/>
          <a:p>
            <a:endParaRPr lang="en-US"/>
          </a:p>
        </p:txBody>
      </p:sp>
    </p:spTree>
    <p:extLst>
      <p:ext uri="{BB962C8B-B14F-4D97-AF65-F5344CB8AC3E}">
        <p14:creationId xmlns:p14="http://schemas.microsoft.com/office/powerpoint/2010/main" val="42619697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860272822"/>
      </p:ext>
    </p:extLst>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Mission 01">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13613CFF-3104-684B-9D21-676A3D003F4B}"/>
              </a:ext>
            </a:extLst>
          </p:cNvPr>
          <p:cNvSpPr>
            <a:spLocks noGrp="1"/>
          </p:cNvSpPr>
          <p:nvPr>
            <p:ph type="pic" sz="quarter" idx="11"/>
          </p:nvPr>
        </p:nvSpPr>
        <p:spPr>
          <a:xfrm>
            <a:off x="7501642" y="843323"/>
            <a:ext cx="3786276" cy="5171354"/>
          </a:xfrm>
          <a:custGeom>
            <a:avLst/>
            <a:gdLst>
              <a:gd name="connsiteX0" fmla="*/ 3248086 w 4919472"/>
              <a:gd name="connsiteY0" fmla="*/ 0 h 6720840"/>
              <a:gd name="connsiteX1" fmla="*/ 4716789 w 4919472"/>
              <a:gd name="connsiteY1" fmla="*/ 26138 h 6720840"/>
              <a:gd name="connsiteX2" fmla="*/ 4910521 w 4919472"/>
              <a:gd name="connsiteY2" fmla="*/ 6516902 h 6720840"/>
              <a:gd name="connsiteX3" fmla="*/ 3538877 w 4919472"/>
              <a:gd name="connsiteY3" fmla="*/ 6706889 h 6720840"/>
              <a:gd name="connsiteX4" fmla="*/ 1531874 w 4919472"/>
              <a:gd name="connsiteY4" fmla="*/ 6679708 h 6720840"/>
              <a:gd name="connsiteX5" fmla="*/ 104067 w 4919472"/>
              <a:gd name="connsiteY5" fmla="*/ 6551055 h 6720840"/>
              <a:gd name="connsiteX6" fmla="*/ 116 w 4919472"/>
              <a:gd name="connsiteY6" fmla="*/ 1122104 h 6720840"/>
              <a:gd name="connsiteX7" fmla="*/ 49130 w 4919472"/>
              <a:gd name="connsiteY7" fmla="*/ 245430 h 6720840"/>
              <a:gd name="connsiteX8" fmla="*/ 601148 w 4919472"/>
              <a:gd name="connsiteY8" fmla="*/ 230693 h 6720840"/>
              <a:gd name="connsiteX9" fmla="*/ 1686640 w 4919472"/>
              <a:gd name="connsiteY9" fmla="*/ 140437 h 6720840"/>
              <a:gd name="connsiteX10" fmla="*/ 3248086 w 4919472"/>
              <a:gd name="connsiteY10" fmla="*/ 0 h 67208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919472" h="6720840">
                <a:moveTo>
                  <a:pt x="3248086" y="0"/>
                </a:moveTo>
                <a:lnTo>
                  <a:pt x="4716789" y="26138"/>
                </a:lnTo>
                <a:cubicBezTo>
                  <a:pt x="4895449" y="780188"/>
                  <a:pt x="4941543" y="5536399"/>
                  <a:pt x="4910521" y="6516902"/>
                </a:cubicBezTo>
                <a:cubicBezTo>
                  <a:pt x="4649957" y="6707055"/>
                  <a:pt x="4101984" y="6679755"/>
                  <a:pt x="3538877" y="6706889"/>
                </a:cubicBezTo>
                <a:cubicBezTo>
                  <a:pt x="2975769" y="6734022"/>
                  <a:pt x="1983679" y="6719782"/>
                  <a:pt x="1531874" y="6679708"/>
                </a:cubicBezTo>
                <a:cubicBezTo>
                  <a:pt x="1080069" y="6639633"/>
                  <a:pt x="564267" y="6710547"/>
                  <a:pt x="104067" y="6551055"/>
                </a:cubicBezTo>
                <a:cubicBezTo>
                  <a:pt x="30495" y="5516595"/>
                  <a:pt x="2194" y="1499100"/>
                  <a:pt x="116" y="1122104"/>
                </a:cubicBezTo>
                <a:cubicBezTo>
                  <a:pt x="-1961" y="745108"/>
                  <a:pt x="24348" y="555294"/>
                  <a:pt x="49130" y="245430"/>
                </a:cubicBezTo>
                <a:cubicBezTo>
                  <a:pt x="261451" y="231531"/>
                  <a:pt x="417142" y="235606"/>
                  <a:pt x="601148" y="230693"/>
                </a:cubicBezTo>
                <a:lnTo>
                  <a:pt x="1686640" y="140437"/>
                </a:lnTo>
                <a:cubicBezTo>
                  <a:pt x="2005404" y="62262"/>
                  <a:pt x="2743061" y="19049"/>
                  <a:pt x="3248086" y="0"/>
                </a:cubicBezTo>
                <a:close/>
              </a:path>
            </a:pathLst>
          </a:custGeom>
          <a:solidFill>
            <a:srgbClr val="F2F2F2"/>
          </a:solidFill>
          <a:ln>
            <a:noFill/>
          </a:ln>
          <a:effectLst/>
        </p:spPr>
        <p:txBody>
          <a:bodyPr wrap="square" anchor="ctr">
            <a:noAutofit/>
          </a:bodyPr>
          <a:lstStyle>
            <a:lvl1pPr marL="0" indent="0" algn="ctr">
              <a:buFontTx/>
              <a:buNone/>
              <a:defRPr sz="1200" b="0" i="0">
                <a:solidFill>
                  <a:srgbClr val="8C8C8C"/>
                </a:solidFill>
                <a:latin typeface="Poppins Light" pitchFamily="2" charset="77"/>
                <a:cs typeface="Poppins Light" pitchFamily="2" charset="77"/>
              </a:defRPr>
            </a:lvl1pPr>
          </a:lstStyle>
          <a:p>
            <a:endParaRPr lang="en-US" dirty="0"/>
          </a:p>
        </p:txBody>
      </p:sp>
      <p:sp>
        <p:nvSpPr>
          <p:cNvPr id="6" name="Picture Placeholder 5">
            <a:extLst>
              <a:ext uri="{FF2B5EF4-FFF2-40B4-BE49-F238E27FC236}">
                <a16:creationId xmlns:a16="http://schemas.microsoft.com/office/drawing/2014/main" id="{945681F1-10D0-9F43-B934-17E756746872}"/>
              </a:ext>
            </a:extLst>
          </p:cNvPr>
          <p:cNvSpPr>
            <a:spLocks noGrp="1"/>
          </p:cNvSpPr>
          <p:nvPr>
            <p:ph type="pic" sz="quarter" idx="10"/>
          </p:nvPr>
        </p:nvSpPr>
        <p:spPr>
          <a:xfrm>
            <a:off x="5791520" y="1748790"/>
            <a:ext cx="2460377" cy="3360420"/>
          </a:xfrm>
          <a:custGeom>
            <a:avLst/>
            <a:gdLst>
              <a:gd name="connsiteX0" fmla="*/ 3248086 w 4919472"/>
              <a:gd name="connsiteY0" fmla="*/ 0 h 6720840"/>
              <a:gd name="connsiteX1" fmla="*/ 4716789 w 4919472"/>
              <a:gd name="connsiteY1" fmla="*/ 26138 h 6720840"/>
              <a:gd name="connsiteX2" fmla="*/ 4910521 w 4919472"/>
              <a:gd name="connsiteY2" fmla="*/ 6516902 h 6720840"/>
              <a:gd name="connsiteX3" fmla="*/ 3538877 w 4919472"/>
              <a:gd name="connsiteY3" fmla="*/ 6706889 h 6720840"/>
              <a:gd name="connsiteX4" fmla="*/ 1531874 w 4919472"/>
              <a:gd name="connsiteY4" fmla="*/ 6679708 h 6720840"/>
              <a:gd name="connsiteX5" fmla="*/ 104067 w 4919472"/>
              <a:gd name="connsiteY5" fmla="*/ 6551055 h 6720840"/>
              <a:gd name="connsiteX6" fmla="*/ 116 w 4919472"/>
              <a:gd name="connsiteY6" fmla="*/ 1122104 h 6720840"/>
              <a:gd name="connsiteX7" fmla="*/ 49130 w 4919472"/>
              <a:gd name="connsiteY7" fmla="*/ 245430 h 6720840"/>
              <a:gd name="connsiteX8" fmla="*/ 601148 w 4919472"/>
              <a:gd name="connsiteY8" fmla="*/ 230693 h 6720840"/>
              <a:gd name="connsiteX9" fmla="*/ 1686640 w 4919472"/>
              <a:gd name="connsiteY9" fmla="*/ 140437 h 6720840"/>
              <a:gd name="connsiteX10" fmla="*/ 3248086 w 4919472"/>
              <a:gd name="connsiteY10" fmla="*/ 0 h 67208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919472" h="6720840">
                <a:moveTo>
                  <a:pt x="3248086" y="0"/>
                </a:moveTo>
                <a:lnTo>
                  <a:pt x="4716789" y="26138"/>
                </a:lnTo>
                <a:cubicBezTo>
                  <a:pt x="4895449" y="780188"/>
                  <a:pt x="4941543" y="5536399"/>
                  <a:pt x="4910521" y="6516902"/>
                </a:cubicBezTo>
                <a:cubicBezTo>
                  <a:pt x="4649957" y="6707055"/>
                  <a:pt x="4101984" y="6679755"/>
                  <a:pt x="3538877" y="6706889"/>
                </a:cubicBezTo>
                <a:cubicBezTo>
                  <a:pt x="2975769" y="6734022"/>
                  <a:pt x="1983679" y="6719782"/>
                  <a:pt x="1531874" y="6679708"/>
                </a:cubicBezTo>
                <a:cubicBezTo>
                  <a:pt x="1080069" y="6639633"/>
                  <a:pt x="564267" y="6710547"/>
                  <a:pt x="104067" y="6551055"/>
                </a:cubicBezTo>
                <a:cubicBezTo>
                  <a:pt x="30495" y="5516595"/>
                  <a:pt x="2194" y="1499100"/>
                  <a:pt x="116" y="1122104"/>
                </a:cubicBezTo>
                <a:cubicBezTo>
                  <a:pt x="-1961" y="745108"/>
                  <a:pt x="24348" y="555294"/>
                  <a:pt x="49130" y="245430"/>
                </a:cubicBezTo>
                <a:cubicBezTo>
                  <a:pt x="261451" y="231531"/>
                  <a:pt x="417142" y="235606"/>
                  <a:pt x="601148" y="230693"/>
                </a:cubicBezTo>
                <a:lnTo>
                  <a:pt x="1686640" y="140437"/>
                </a:lnTo>
                <a:cubicBezTo>
                  <a:pt x="2005404" y="62262"/>
                  <a:pt x="2743061" y="19049"/>
                  <a:pt x="3248086" y="0"/>
                </a:cubicBezTo>
                <a:close/>
              </a:path>
            </a:pathLst>
          </a:custGeom>
          <a:solidFill>
            <a:srgbClr val="F2F2F2"/>
          </a:solidFill>
          <a:ln>
            <a:noFill/>
          </a:ln>
          <a:effectLst/>
        </p:spPr>
        <p:txBody>
          <a:bodyPr wrap="square" anchor="ctr">
            <a:noAutofit/>
          </a:bodyPr>
          <a:lstStyle>
            <a:lvl1pPr marL="0" indent="0" algn="ctr">
              <a:buFontTx/>
              <a:buNone/>
              <a:defRPr sz="1200" b="0" i="0">
                <a:solidFill>
                  <a:srgbClr val="8C8C8C"/>
                </a:solidFill>
                <a:latin typeface="Poppins Light" pitchFamily="2" charset="77"/>
                <a:cs typeface="Poppins Light" pitchFamily="2" charset="77"/>
              </a:defRPr>
            </a:lvl1pPr>
          </a:lstStyle>
          <a:p>
            <a:endParaRPr lang="en-US" dirty="0"/>
          </a:p>
        </p:txBody>
      </p:sp>
    </p:spTree>
    <p:extLst>
      <p:ext uri="{BB962C8B-B14F-4D97-AF65-F5344CB8AC3E}">
        <p14:creationId xmlns:p14="http://schemas.microsoft.com/office/powerpoint/2010/main" val="343477472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2_Diseño personalizado">
    <p:spTree>
      <p:nvGrpSpPr>
        <p:cNvPr id="1" name=""/>
        <p:cNvGrpSpPr/>
        <p:nvPr/>
      </p:nvGrpSpPr>
      <p:grpSpPr>
        <a:xfrm>
          <a:off x="0" y="0"/>
          <a:ext cx="0" cy="0"/>
          <a:chOff x="0" y="0"/>
          <a:chExt cx="0" cy="0"/>
        </a:xfrm>
      </p:grpSpPr>
    </p:spTree>
    <p:extLst>
      <p:ext uri="{BB962C8B-B14F-4D97-AF65-F5344CB8AC3E}">
        <p14:creationId xmlns:p14="http://schemas.microsoft.com/office/powerpoint/2010/main" val="391074441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Default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70851906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Side2">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6F38DDB8-2D29-2848-AC99-392C88CC2ADC}"/>
              </a:ext>
            </a:extLst>
          </p:cNvPr>
          <p:cNvSpPr>
            <a:spLocks noGrp="1"/>
          </p:cNvSpPr>
          <p:nvPr>
            <p:ph type="pic" sz="quarter" idx="10" hasCustomPrompt="1"/>
          </p:nvPr>
        </p:nvSpPr>
        <p:spPr>
          <a:xfrm>
            <a:off x="6434354" y="0"/>
            <a:ext cx="5757647" cy="6858000"/>
          </a:xfrm>
          <a:custGeom>
            <a:avLst/>
            <a:gdLst>
              <a:gd name="connsiteX0" fmla="*/ 5586999 w 11512295"/>
              <a:gd name="connsiteY0" fmla="*/ 0 h 13715999"/>
              <a:gd name="connsiteX1" fmla="*/ 11512295 w 11512295"/>
              <a:gd name="connsiteY1" fmla="*/ 0 h 13715999"/>
              <a:gd name="connsiteX2" fmla="*/ 11512295 w 11512295"/>
              <a:gd name="connsiteY2" fmla="*/ 13715999 h 13715999"/>
              <a:gd name="connsiteX3" fmla="*/ 0 w 11512295"/>
              <a:gd name="connsiteY3" fmla="*/ 13715999 h 13715999"/>
            </a:gdLst>
            <a:ahLst/>
            <a:cxnLst>
              <a:cxn ang="0">
                <a:pos x="connsiteX0" y="connsiteY0"/>
              </a:cxn>
              <a:cxn ang="0">
                <a:pos x="connsiteX1" y="connsiteY1"/>
              </a:cxn>
              <a:cxn ang="0">
                <a:pos x="connsiteX2" y="connsiteY2"/>
              </a:cxn>
              <a:cxn ang="0">
                <a:pos x="connsiteX3" y="connsiteY3"/>
              </a:cxn>
            </a:cxnLst>
            <a:rect l="l" t="t" r="r" b="b"/>
            <a:pathLst>
              <a:path w="11512295" h="13715999">
                <a:moveTo>
                  <a:pt x="5586999" y="0"/>
                </a:moveTo>
                <a:lnTo>
                  <a:pt x="11512295" y="0"/>
                </a:lnTo>
                <a:lnTo>
                  <a:pt x="11512295" y="13715999"/>
                </a:lnTo>
                <a:lnTo>
                  <a:pt x="0" y="13715999"/>
                </a:lnTo>
                <a:close/>
              </a:path>
            </a:pathLst>
          </a:custGeom>
          <a:solidFill>
            <a:schemeClr val="bg1">
              <a:lumMod val="9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marL="0" marR="0" indent="0" algn="ctr" defTabSz="914172" rtl="0" eaLnBrk="1" fontAlgn="auto" latinLnBrk="0" hangingPunct="1">
              <a:lnSpc>
                <a:spcPct val="90000"/>
              </a:lnSpc>
              <a:spcBef>
                <a:spcPts val="1000"/>
              </a:spcBef>
              <a:spcAft>
                <a:spcPts val="0"/>
              </a:spcAft>
              <a:buClrTx/>
              <a:buSzTx/>
              <a:buFont typeface="Arial" panose="020B0604020202020204" pitchFamily="34" charset="0"/>
              <a:buNone/>
              <a:tabLst/>
              <a:defRPr lang="en-US" sz="1600" b="0" i="0">
                <a:solidFill>
                  <a:schemeClr val="bg1">
                    <a:lumMod val="75000"/>
                  </a:schemeClr>
                </a:solidFill>
                <a:latin typeface="Raleway Light" panose="020B0403030101060003" pitchFamily="34" charset="77"/>
              </a:defRPr>
            </a:lvl1pPr>
          </a:lstStyle>
          <a:p>
            <a:pPr marL="0" marR="0" lvl="0" indent="0" algn="ctr" defTabSz="914172"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Image placeholder</a:t>
            </a:r>
          </a:p>
          <a:p>
            <a:pPr marL="0" lvl="0" algn="ctr"/>
            <a:endParaRPr lang="en-US" dirty="0"/>
          </a:p>
        </p:txBody>
      </p:sp>
    </p:spTree>
    <p:extLst>
      <p:ext uri="{BB962C8B-B14F-4D97-AF65-F5344CB8AC3E}">
        <p14:creationId xmlns:p14="http://schemas.microsoft.com/office/powerpoint/2010/main" val="107722022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5_Custom Layout">
    <p:spTree>
      <p:nvGrpSpPr>
        <p:cNvPr id="1" name=""/>
        <p:cNvGrpSpPr/>
        <p:nvPr/>
      </p:nvGrpSpPr>
      <p:grpSpPr>
        <a:xfrm>
          <a:off x="0" y="0"/>
          <a:ext cx="0" cy="0"/>
          <a:chOff x="0" y="0"/>
          <a:chExt cx="0" cy="0"/>
        </a:xfrm>
      </p:grpSpPr>
      <p:sp>
        <p:nvSpPr>
          <p:cNvPr id="6" name="Picture Placeholder 3">
            <a:extLst>
              <a:ext uri="{FF2B5EF4-FFF2-40B4-BE49-F238E27FC236}">
                <a16:creationId xmlns:a16="http://schemas.microsoft.com/office/drawing/2014/main" id="{124CF4B3-5B2D-5D4B-A742-5AC72454B89D}"/>
              </a:ext>
            </a:extLst>
          </p:cNvPr>
          <p:cNvSpPr>
            <a:spLocks noGrp="1"/>
          </p:cNvSpPr>
          <p:nvPr>
            <p:ph type="pic" sz="quarter" idx="13" hasCustomPrompt="1"/>
          </p:nvPr>
        </p:nvSpPr>
        <p:spPr>
          <a:xfrm>
            <a:off x="8353786" y="0"/>
            <a:ext cx="3838214" cy="6858000"/>
          </a:xfrm>
          <a:prstGeom prst="rect">
            <a:avLst/>
          </a:prstGeom>
          <a:solidFill>
            <a:schemeClr val="bg1">
              <a:lumMod val="95000"/>
            </a:schemeClr>
          </a:solidFill>
          <a:ln>
            <a:noFill/>
          </a:ln>
        </p:spPr>
        <p:txBody>
          <a:bodyPr wrap="square" anchor="ctr">
            <a:noAutofit/>
          </a:bodyPr>
          <a:lstStyle>
            <a:lvl1pPr marL="0" indent="0" algn="ctr">
              <a:buNone/>
              <a:defRPr sz="1000"/>
            </a:lvl1pPr>
          </a:lstStyle>
          <a:p>
            <a:r>
              <a:rPr lang="en-US" dirty="0"/>
              <a:t>REPLACE IMAGE HERE</a:t>
            </a:r>
          </a:p>
        </p:txBody>
      </p:sp>
      <p:sp>
        <p:nvSpPr>
          <p:cNvPr id="8" name="Picture Placeholder 3">
            <a:extLst>
              <a:ext uri="{FF2B5EF4-FFF2-40B4-BE49-F238E27FC236}">
                <a16:creationId xmlns:a16="http://schemas.microsoft.com/office/drawing/2014/main" id="{6704539B-7694-F548-B4B2-94799842646C}"/>
              </a:ext>
            </a:extLst>
          </p:cNvPr>
          <p:cNvSpPr>
            <a:spLocks noGrp="1"/>
          </p:cNvSpPr>
          <p:nvPr>
            <p:ph type="pic" sz="quarter" idx="14" hasCustomPrompt="1"/>
          </p:nvPr>
        </p:nvSpPr>
        <p:spPr>
          <a:xfrm>
            <a:off x="0" y="0"/>
            <a:ext cx="3838214" cy="6858000"/>
          </a:xfrm>
          <a:prstGeom prst="rect">
            <a:avLst/>
          </a:prstGeom>
          <a:solidFill>
            <a:schemeClr val="bg1">
              <a:lumMod val="95000"/>
            </a:schemeClr>
          </a:solidFill>
          <a:ln>
            <a:noFill/>
          </a:ln>
        </p:spPr>
        <p:txBody>
          <a:bodyPr wrap="square" anchor="ctr">
            <a:noAutofit/>
          </a:bodyPr>
          <a:lstStyle>
            <a:lvl1pPr marL="0" indent="0" algn="ctr">
              <a:buNone/>
              <a:defRPr sz="1000"/>
            </a:lvl1pPr>
          </a:lstStyle>
          <a:p>
            <a:r>
              <a:rPr lang="en-US" dirty="0"/>
              <a:t>REPLACE IMAGE HERE</a:t>
            </a:r>
          </a:p>
        </p:txBody>
      </p:sp>
      <p:sp>
        <p:nvSpPr>
          <p:cNvPr id="9" name="Picture Placeholder 3">
            <a:extLst>
              <a:ext uri="{FF2B5EF4-FFF2-40B4-BE49-F238E27FC236}">
                <a16:creationId xmlns:a16="http://schemas.microsoft.com/office/drawing/2014/main" id="{B7641604-873D-9E4B-B350-AC4B799F0280}"/>
              </a:ext>
            </a:extLst>
          </p:cNvPr>
          <p:cNvSpPr>
            <a:spLocks noGrp="1"/>
          </p:cNvSpPr>
          <p:nvPr>
            <p:ph type="pic" sz="quarter" idx="15" hasCustomPrompt="1"/>
          </p:nvPr>
        </p:nvSpPr>
        <p:spPr>
          <a:xfrm>
            <a:off x="3998297" y="0"/>
            <a:ext cx="4195406" cy="3337560"/>
          </a:xfrm>
          <a:prstGeom prst="rect">
            <a:avLst/>
          </a:prstGeom>
          <a:solidFill>
            <a:schemeClr val="bg1">
              <a:lumMod val="95000"/>
            </a:schemeClr>
          </a:solidFill>
          <a:ln>
            <a:noFill/>
          </a:ln>
        </p:spPr>
        <p:txBody>
          <a:bodyPr wrap="square" anchor="ctr">
            <a:noAutofit/>
          </a:bodyPr>
          <a:lstStyle>
            <a:lvl1pPr marL="0" indent="0" algn="ctr">
              <a:buNone/>
              <a:defRPr sz="1000"/>
            </a:lvl1pPr>
          </a:lstStyle>
          <a:p>
            <a:r>
              <a:rPr lang="en-US" dirty="0"/>
              <a:t>REPLACE IMAGE HERE</a:t>
            </a:r>
          </a:p>
        </p:txBody>
      </p:sp>
      <p:sp>
        <p:nvSpPr>
          <p:cNvPr id="10" name="Picture Placeholder 3">
            <a:extLst>
              <a:ext uri="{FF2B5EF4-FFF2-40B4-BE49-F238E27FC236}">
                <a16:creationId xmlns:a16="http://schemas.microsoft.com/office/drawing/2014/main" id="{3BB63FC9-4675-9840-90DD-DD724291922C}"/>
              </a:ext>
            </a:extLst>
          </p:cNvPr>
          <p:cNvSpPr>
            <a:spLocks noGrp="1"/>
          </p:cNvSpPr>
          <p:nvPr>
            <p:ph type="pic" sz="quarter" idx="16" hasCustomPrompt="1"/>
          </p:nvPr>
        </p:nvSpPr>
        <p:spPr>
          <a:xfrm>
            <a:off x="3998297" y="3520441"/>
            <a:ext cx="4195406" cy="3337560"/>
          </a:xfrm>
          <a:prstGeom prst="rect">
            <a:avLst/>
          </a:prstGeom>
          <a:solidFill>
            <a:schemeClr val="bg1">
              <a:lumMod val="95000"/>
            </a:schemeClr>
          </a:solidFill>
          <a:ln>
            <a:noFill/>
          </a:ln>
        </p:spPr>
        <p:txBody>
          <a:bodyPr wrap="square" anchor="ctr">
            <a:noAutofit/>
          </a:bodyPr>
          <a:lstStyle>
            <a:lvl1pPr marL="0" indent="0" algn="ctr">
              <a:buNone/>
              <a:defRPr sz="1000"/>
            </a:lvl1pPr>
          </a:lstStyle>
          <a:p>
            <a:r>
              <a:rPr lang="en-US" dirty="0"/>
              <a:t>REPLACE IMAGE HERE</a:t>
            </a:r>
          </a:p>
        </p:txBody>
      </p:sp>
    </p:spTree>
    <p:extLst>
      <p:ext uri="{BB962C8B-B14F-4D97-AF65-F5344CB8AC3E}">
        <p14:creationId xmlns:p14="http://schemas.microsoft.com/office/powerpoint/2010/main" val="153163689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11_Title Slide">
    <p:spTree>
      <p:nvGrpSpPr>
        <p:cNvPr id="1" name=""/>
        <p:cNvGrpSpPr/>
        <p:nvPr/>
      </p:nvGrpSpPr>
      <p:grpSpPr>
        <a:xfrm>
          <a:off x="0" y="0"/>
          <a:ext cx="0" cy="0"/>
          <a:chOff x="0" y="0"/>
          <a:chExt cx="0" cy="0"/>
        </a:xfrm>
      </p:grpSpPr>
      <p:sp>
        <p:nvSpPr>
          <p:cNvPr id="8" name="Picture Placeholder 7"/>
          <p:cNvSpPr>
            <a:spLocks noGrp="1"/>
          </p:cNvSpPr>
          <p:nvPr>
            <p:ph type="pic" sz="quarter" idx="11"/>
          </p:nvPr>
        </p:nvSpPr>
        <p:spPr>
          <a:xfrm>
            <a:off x="8563428" y="0"/>
            <a:ext cx="3628572" cy="4833256"/>
          </a:xfrm>
          <a:prstGeom prst="rect">
            <a:avLst/>
          </a:prstGeom>
          <a:solidFill>
            <a:schemeClr val="bg1">
              <a:lumMod val="95000"/>
            </a:schemeClr>
          </a:solidFill>
          <a:ln>
            <a:noFill/>
          </a:ln>
        </p:spPr>
        <p:txBody>
          <a:bodyPr/>
          <a:lstStyle/>
          <a:p>
            <a:endParaRPr lang="en-US"/>
          </a:p>
        </p:txBody>
      </p:sp>
      <p:sp>
        <p:nvSpPr>
          <p:cNvPr id="7" name="Picture Placeholder 7"/>
          <p:cNvSpPr>
            <a:spLocks noGrp="1"/>
          </p:cNvSpPr>
          <p:nvPr>
            <p:ph type="pic" sz="quarter" idx="12"/>
          </p:nvPr>
        </p:nvSpPr>
        <p:spPr>
          <a:xfrm>
            <a:off x="4934856" y="2024744"/>
            <a:ext cx="3628572" cy="4833256"/>
          </a:xfrm>
          <a:prstGeom prst="rect">
            <a:avLst/>
          </a:prstGeom>
          <a:solidFill>
            <a:schemeClr val="bg1">
              <a:lumMod val="95000"/>
            </a:schemeClr>
          </a:solidFill>
          <a:ln>
            <a:noFill/>
          </a:ln>
        </p:spPr>
        <p:txBody>
          <a:bodyPr/>
          <a:lstStyle/>
          <a:p>
            <a:endParaRPr lang="en-US"/>
          </a:p>
        </p:txBody>
      </p:sp>
    </p:spTree>
    <p:extLst>
      <p:ext uri="{BB962C8B-B14F-4D97-AF65-F5344CB8AC3E}">
        <p14:creationId xmlns:p14="http://schemas.microsoft.com/office/powerpoint/2010/main" val="2559447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apositiva 1">
    <p:spTree>
      <p:nvGrpSpPr>
        <p:cNvPr id="1" name=""/>
        <p:cNvGrpSpPr/>
        <p:nvPr/>
      </p:nvGrpSpPr>
      <p:grpSpPr>
        <a:xfrm>
          <a:off x="0" y="0"/>
          <a:ext cx="0" cy="0"/>
          <a:chOff x="0" y="0"/>
          <a:chExt cx="0" cy="0"/>
        </a:xfrm>
      </p:grpSpPr>
      <p:sp>
        <p:nvSpPr>
          <p:cNvPr id="11" name="Marcador de posición de imagen 10">
            <a:extLst>
              <a:ext uri="{FF2B5EF4-FFF2-40B4-BE49-F238E27FC236}">
                <a16:creationId xmlns:a16="http://schemas.microsoft.com/office/drawing/2014/main" id="{0347B16B-9C2C-4D16-9B21-06B9EABFFDC0}"/>
              </a:ext>
            </a:extLst>
          </p:cNvPr>
          <p:cNvSpPr>
            <a:spLocks noGrp="1"/>
          </p:cNvSpPr>
          <p:nvPr>
            <p:ph type="pic" sz="quarter" idx="10"/>
          </p:nvPr>
        </p:nvSpPr>
        <p:spPr>
          <a:xfrm>
            <a:off x="683664" y="1012676"/>
            <a:ext cx="2959996" cy="4832647"/>
          </a:xfrm>
          <a:prstGeom prst="rect">
            <a:avLst/>
          </a:prstGeom>
        </p:spPr>
        <p:txBody>
          <a:bodyPr/>
          <a:lstStyle>
            <a:lvl1pPr>
              <a:defRPr sz="2000"/>
            </a:lvl1pPr>
          </a:lstStyle>
          <a:p>
            <a:endParaRPr lang="en-US"/>
          </a:p>
        </p:txBody>
      </p:sp>
    </p:spTree>
    <p:extLst>
      <p:ext uri="{BB962C8B-B14F-4D97-AF65-F5344CB8AC3E}">
        <p14:creationId xmlns:p14="http://schemas.microsoft.com/office/powerpoint/2010/main" val="296771716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3" name="Picture Placeholder 3">
            <a:extLst>
              <a:ext uri="{FF2B5EF4-FFF2-40B4-BE49-F238E27FC236}">
                <a16:creationId xmlns:a16="http://schemas.microsoft.com/office/drawing/2014/main" id="{AFCEBF72-C430-D746-BC66-389D0C9152E8}"/>
              </a:ext>
            </a:extLst>
          </p:cNvPr>
          <p:cNvSpPr>
            <a:spLocks noGrp="1"/>
          </p:cNvSpPr>
          <p:nvPr>
            <p:ph type="pic" sz="quarter" idx="10"/>
          </p:nvPr>
        </p:nvSpPr>
        <p:spPr>
          <a:xfrm>
            <a:off x="760611" y="0"/>
            <a:ext cx="10670779" cy="4065815"/>
          </a:xfrm>
          <a:prstGeom prst="rect">
            <a:avLst/>
          </a:prstGeom>
          <a:solidFill>
            <a:schemeClr val="bg1">
              <a:lumMod val="95000"/>
            </a:schemeClr>
          </a:solidFill>
          <a:ln>
            <a:noFill/>
          </a:ln>
        </p:spPr>
        <p:txBody>
          <a:bodyPr wrap="square" anchor="ctr">
            <a:noAutofit/>
          </a:bodyPr>
          <a:lstStyle>
            <a:lvl1pPr marL="0" indent="0" algn="ctr">
              <a:buNone/>
              <a:defRPr sz="1200"/>
            </a:lvl1pPr>
          </a:lstStyle>
          <a:p>
            <a:endParaRPr lang="en-US"/>
          </a:p>
        </p:txBody>
      </p:sp>
    </p:spTree>
    <p:extLst>
      <p:ext uri="{BB962C8B-B14F-4D97-AF65-F5344CB8AC3E}">
        <p14:creationId xmlns:p14="http://schemas.microsoft.com/office/powerpoint/2010/main" val="336251847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44661722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4_Diseño personalizado">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A5B7A72-B186-EC36-C88A-38743385E8A9}"/>
              </a:ext>
            </a:extLst>
          </p:cNvPr>
          <p:cNvSpPr>
            <a:spLocks noGrp="1"/>
          </p:cNvSpPr>
          <p:nvPr>
            <p:ph type="pic" sz="quarter" idx="10"/>
          </p:nvPr>
        </p:nvSpPr>
        <p:spPr>
          <a:xfrm>
            <a:off x="0" y="2"/>
            <a:ext cx="9479844" cy="5504657"/>
          </a:xfrm>
          <a:prstGeom prst="rect">
            <a:avLst/>
          </a:prstGeom>
        </p:spPr>
        <p:txBody>
          <a:bodyPr/>
          <a:lstStyle>
            <a:lvl1pPr>
              <a:defRPr>
                <a:latin typeface="Lato Light" panose="020F0302020204030203" pitchFamily="34" charset="0"/>
              </a:defRPr>
            </a:lvl1pPr>
          </a:lstStyle>
          <a:p>
            <a:endParaRPr lang="es-CO" dirty="0"/>
          </a:p>
        </p:txBody>
      </p:sp>
    </p:spTree>
    <p:extLst>
      <p:ext uri="{BB962C8B-B14F-4D97-AF65-F5344CB8AC3E}">
        <p14:creationId xmlns:p14="http://schemas.microsoft.com/office/powerpoint/2010/main" val="18094921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iapositiva 2">
    <p:spTree>
      <p:nvGrpSpPr>
        <p:cNvPr id="1" name=""/>
        <p:cNvGrpSpPr/>
        <p:nvPr/>
      </p:nvGrpSpPr>
      <p:grpSpPr>
        <a:xfrm>
          <a:off x="0" y="0"/>
          <a:ext cx="0" cy="0"/>
          <a:chOff x="0" y="0"/>
          <a:chExt cx="0" cy="0"/>
        </a:xfrm>
      </p:grpSpPr>
      <p:sp>
        <p:nvSpPr>
          <p:cNvPr id="5" name="Marcador de posición de imagen 10">
            <a:extLst>
              <a:ext uri="{FF2B5EF4-FFF2-40B4-BE49-F238E27FC236}">
                <a16:creationId xmlns:a16="http://schemas.microsoft.com/office/drawing/2014/main" id="{68494928-CF9A-408F-BDFF-886015B1FE8D}"/>
              </a:ext>
            </a:extLst>
          </p:cNvPr>
          <p:cNvSpPr>
            <a:spLocks noGrp="1"/>
          </p:cNvSpPr>
          <p:nvPr>
            <p:ph type="pic" sz="quarter" idx="10"/>
          </p:nvPr>
        </p:nvSpPr>
        <p:spPr>
          <a:xfrm>
            <a:off x="0" y="0"/>
            <a:ext cx="12192000" cy="6858000"/>
          </a:xfrm>
          <a:prstGeom prst="rect">
            <a:avLst/>
          </a:prstGeom>
        </p:spPr>
        <p:txBody>
          <a:bodyPr/>
          <a:lstStyle>
            <a:lvl1pPr>
              <a:defRPr sz="2000"/>
            </a:lvl1pPr>
          </a:lstStyle>
          <a:p>
            <a:endParaRPr lang="en-US"/>
          </a:p>
        </p:txBody>
      </p:sp>
    </p:spTree>
    <p:extLst>
      <p:ext uri="{BB962C8B-B14F-4D97-AF65-F5344CB8AC3E}">
        <p14:creationId xmlns:p14="http://schemas.microsoft.com/office/powerpoint/2010/main" val="20683189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iapositiva 3">
    <p:spTree>
      <p:nvGrpSpPr>
        <p:cNvPr id="1" name=""/>
        <p:cNvGrpSpPr/>
        <p:nvPr/>
      </p:nvGrpSpPr>
      <p:grpSpPr>
        <a:xfrm>
          <a:off x="0" y="0"/>
          <a:ext cx="0" cy="0"/>
          <a:chOff x="0" y="0"/>
          <a:chExt cx="0" cy="0"/>
        </a:xfrm>
      </p:grpSpPr>
      <p:sp>
        <p:nvSpPr>
          <p:cNvPr id="6" name="Marcador de posición de imagen 10">
            <a:extLst>
              <a:ext uri="{FF2B5EF4-FFF2-40B4-BE49-F238E27FC236}">
                <a16:creationId xmlns:a16="http://schemas.microsoft.com/office/drawing/2014/main" id="{68494928-CF9A-408F-BDFF-886015B1FE8D}"/>
              </a:ext>
            </a:extLst>
          </p:cNvPr>
          <p:cNvSpPr>
            <a:spLocks noGrp="1"/>
          </p:cNvSpPr>
          <p:nvPr>
            <p:ph type="pic" sz="quarter" idx="10"/>
          </p:nvPr>
        </p:nvSpPr>
        <p:spPr>
          <a:xfrm>
            <a:off x="0" y="0"/>
            <a:ext cx="12192000" cy="6858000"/>
          </a:xfrm>
          <a:prstGeom prst="rect">
            <a:avLst/>
          </a:prstGeom>
        </p:spPr>
        <p:txBody>
          <a:bodyPr/>
          <a:lstStyle>
            <a:lvl1pPr>
              <a:defRPr sz="2000"/>
            </a:lvl1pPr>
          </a:lstStyle>
          <a:p>
            <a:endParaRPr lang="en-US"/>
          </a:p>
        </p:txBody>
      </p:sp>
    </p:spTree>
    <p:extLst>
      <p:ext uri="{BB962C8B-B14F-4D97-AF65-F5344CB8AC3E}">
        <p14:creationId xmlns:p14="http://schemas.microsoft.com/office/powerpoint/2010/main" val="10728690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Diapositiva 4">
    <p:spTree>
      <p:nvGrpSpPr>
        <p:cNvPr id="1" name=""/>
        <p:cNvGrpSpPr/>
        <p:nvPr/>
      </p:nvGrpSpPr>
      <p:grpSpPr>
        <a:xfrm>
          <a:off x="0" y="0"/>
          <a:ext cx="0" cy="0"/>
          <a:chOff x="0" y="0"/>
          <a:chExt cx="0" cy="0"/>
        </a:xfrm>
      </p:grpSpPr>
      <p:sp>
        <p:nvSpPr>
          <p:cNvPr id="7" name="Marcador de posición de imagen 2">
            <a:extLst>
              <a:ext uri="{FF2B5EF4-FFF2-40B4-BE49-F238E27FC236}">
                <a16:creationId xmlns:a16="http://schemas.microsoft.com/office/drawing/2014/main" id="{2C4FB51C-EAB8-454B-AA5E-2D566DE1471E}"/>
              </a:ext>
            </a:extLst>
          </p:cNvPr>
          <p:cNvSpPr>
            <a:spLocks noGrp="1"/>
          </p:cNvSpPr>
          <p:nvPr>
            <p:ph type="pic" sz="quarter" idx="10"/>
          </p:nvPr>
        </p:nvSpPr>
        <p:spPr>
          <a:xfrm>
            <a:off x="362855" y="714376"/>
            <a:ext cx="4317207" cy="2162174"/>
          </a:xfrm>
          <a:prstGeom prst="rect">
            <a:avLst/>
          </a:prstGeom>
        </p:spPr>
        <p:txBody>
          <a:bodyPr/>
          <a:lstStyle>
            <a:lvl1pPr>
              <a:defRPr sz="1800"/>
            </a:lvl1pPr>
          </a:lstStyle>
          <a:p>
            <a:endParaRPr lang="en-US"/>
          </a:p>
        </p:txBody>
      </p:sp>
    </p:spTree>
    <p:extLst>
      <p:ext uri="{BB962C8B-B14F-4D97-AF65-F5344CB8AC3E}">
        <p14:creationId xmlns:p14="http://schemas.microsoft.com/office/powerpoint/2010/main" val="28220574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Diapositiva 5">
    <p:spTree>
      <p:nvGrpSpPr>
        <p:cNvPr id="1" name=""/>
        <p:cNvGrpSpPr/>
        <p:nvPr/>
      </p:nvGrpSpPr>
      <p:grpSpPr>
        <a:xfrm>
          <a:off x="0" y="0"/>
          <a:ext cx="0" cy="0"/>
          <a:chOff x="0" y="0"/>
          <a:chExt cx="0" cy="0"/>
        </a:xfrm>
      </p:grpSpPr>
      <p:sp>
        <p:nvSpPr>
          <p:cNvPr id="7" name="Marcador de posición de imagen 6"/>
          <p:cNvSpPr>
            <a:spLocks noGrp="1"/>
          </p:cNvSpPr>
          <p:nvPr>
            <p:ph type="pic" sz="quarter" idx="10"/>
          </p:nvPr>
        </p:nvSpPr>
        <p:spPr>
          <a:xfrm>
            <a:off x="2686050" y="697296"/>
            <a:ext cx="2152650" cy="3095109"/>
          </a:xfrm>
          <a:prstGeom prst="rect">
            <a:avLst/>
          </a:prstGeom>
        </p:spPr>
        <p:txBody>
          <a:bodyPr/>
          <a:lstStyle/>
          <a:p>
            <a:endParaRPr lang="en-US"/>
          </a:p>
        </p:txBody>
      </p:sp>
      <p:sp>
        <p:nvSpPr>
          <p:cNvPr id="9" name="Marcador de posición de imagen 6"/>
          <p:cNvSpPr>
            <a:spLocks noGrp="1"/>
          </p:cNvSpPr>
          <p:nvPr>
            <p:ph type="pic" sz="quarter" idx="12"/>
          </p:nvPr>
        </p:nvSpPr>
        <p:spPr>
          <a:xfrm>
            <a:off x="6896100" y="697296"/>
            <a:ext cx="2152650" cy="3095109"/>
          </a:xfrm>
          <a:prstGeom prst="rect">
            <a:avLst/>
          </a:prstGeom>
        </p:spPr>
        <p:txBody>
          <a:bodyPr/>
          <a:lstStyle/>
          <a:p>
            <a:endParaRPr lang="en-US"/>
          </a:p>
        </p:txBody>
      </p:sp>
      <p:sp>
        <p:nvSpPr>
          <p:cNvPr id="8" name="Marcador de posición de imagen 6"/>
          <p:cNvSpPr>
            <a:spLocks noGrp="1"/>
          </p:cNvSpPr>
          <p:nvPr>
            <p:ph type="pic" sz="quarter" idx="11"/>
          </p:nvPr>
        </p:nvSpPr>
        <p:spPr>
          <a:xfrm>
            <a:off x="4343400" y="362857"/>
            <a:ext cx="3048000" cy="3802743"/>
          </a:xfrm>
          <a:prstGeom prst="rect">
            <a:avLst/>
          </a:prstGeom>
        </p:spPr>
        <p:txBody>
          <a:bodyPr/>
          <a:lstStyle/>
          <a:p>
            <a:endParaRPr lang="en-US"/>
          </a:p>
        </p:txBody>
      </p:sp>
    </p:spTree>
    <p:extLst>
      <p:ext uri="{BB962C8B-B14F-4D97-AF65-F5344CB8AC3E}">
        <p14:creationId xmlns:p14="http://schemas.microsoft.com/office/powerpoint/2010/main" val="2499133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Diapositiva 6">
    <p:spTree>
      <p:nvGrpSpPr>
        <p:cNvPr id="1" name=""/>
        <p:cNvGrpSpPr/>
        <p:nvPr/>
      </p:nvGrpSpPr>
      <p:grpSpPr>
        <a:xfrm>
          <a:off x="0" y="0"/>
          <a:ext cx="0" cy="0"/>
          <a:chOff x="0" y="0"/>
          <a:chExt cx="0" cy="0"/>
        </a:xfrm>
      </p:grpSpPr>
      <p:sp>
        <p:nvSpPr>
          <p:cNvPr id="7" name="Marcador de posición de imagen 3">
            <a:extLst>
              <a:ext uri="{FF2B5EF4-FFF2-40B4-BE49-F238E27FC236}">
                <a16:creationId xmlns:a16="http://schemas.microsoft.com/office/drawing/2014/main" id="{8932BA8E-B107-45BD-83DB-D4B6684C29AE}"/>
              </a:ext>
            </a:extLst>
          </p:cNvPr>
          <p:cNvSpPr>
            <a:spLocks noGrp="1"/>
          </p:cNvSpPr>
          <p:nvPr>
            <p:ph type="pic" sz="quarter" idx="10" hasCustomPrompt="1"/>
          </p:nvPr>
        </p:nvSpPr>
        <p:spPr>
          <a:xfrm>
            <a:off x="7334250" y="0"/>
            <a:ext cx="4857750" cy="6858000"/>
          </a:xfrm>
          <a:prstGeom prst="rect">
            <a:avLst/>
          </a:prstGeom>
        </p:spPr>
        <p:txBody>
          <a:bodyPr/>
          <a:lstStyle>
            <a:lvl1pPr marL="0" indent="0">
              <a:buNone/>
              <a:defRPr sz="2000"/>
            </a:lvl1pPr>
          </a:lstStyle>
          <a:p>
            <a:r>
              <a:rPr lang="en-US" noProof="0" dirty="0"/>
              <a:t>Click on the Icon to add an image</a:t>
            </a:r>
            <a:endParaRPr lang="es-CO" dirty="0"/>
          </a:p>
        </p:txBody>
      </p:sp>
    </p:spTree>
    <p:extLst>
      <p:ext uri="{BB962C8B-B14F-4D97-AF65-F5344CB8AC3E}">
        <p14:creationId xmlns:p14="http://schemas.microsoft.com/office/powerpoint/2010/main" val="3581807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Diapositiva 7">
    <p:spTree>
      <p:nvGrpSpPr>
        <p:cNvPr id="1" name=""/>
        <p:cNvGrpSpPr/>
        <p:nvPr/>
      </p:nvGrpSpPr>
      <p:grpSpPr>
        <a:xfrm>
          <a:off x="0" y="0"/>
          <a:ext cx="0" cy="0"/>
          <a:chOff x="0" y="0"/>
          <a:chExt cx="0" cy="0"/>
        </a:xfrm>
      </p:grpSpPr>
      <p:sp>
        <p:nvSpPr>
          <p:cNvPr id="3" name="Marcador de posición de imagen 3">
            <a:extLst>
              <a:ext uri="{FF2B5EF4-FFF2-40B4-BE49-F238E27FC236}">
                <a16:creationId xmlns:a16="http://schemas.microsoft.com/office/drawing/2014/main" id="{5F5567E8-3E6D-4407-B177-D2D3262F61AE}"/>
              </a:ext>
            </a:extLst>
          </p:cNvPr>
          <p:cNvSpPr>
            <a:spLocks noGrp="1"/>
          </p:cNvSpPr>
          <p:nvPr>
            <p:ph type="pic" sz="quarter" idx="10"/>
          </p:nvPr>
        </p:nvSpPr>
        <p:spPr>
          <a:xfrm>
            <a:off x="5559879" y="1000579"/>
            <a:ext cx="1914978" cy="1914978"/>
          </a:xfrm>
          <a:prstGeom prst="ellipse">
            <a:avLst/>
          </a:prstGeom>
        </p:spPr>
        <p:txBody>
          <a:bodyPr/>
          <a:lstStyle>
            <a:lvl1pPr marL="0" indent="0">
              <a:buNone/>
              <a:defRPr sz="1600"/>
            </a:lvl1pPr>
          </a:lstStyle>
          <a:p>
            <a:endParaRPr lang="en-US" dirty="0"/>
          </a:p>
        </p:txBody>
      </p:sp>
      <p:sp>
        <p:nvSpPr>
          <p:cNvPr id="5" name="Marcador de posición de imagen 3">
            <a:extLst>
              <a:ext uri="{FF2B5EF4-FFF2-40B4-BE49-F238E27FC236}">
                <a16:creationId xmlns:a16="http://schemas.microsoft.com/office/drawing/2014/main" id="{5F5567E8-3E6D-4407-B177-D2D3262F61AE}"/>
              </a:ext>
            </a:extLst>
          </p:cNvPr>
          <p:cNvSpPr>
            <a:spLocks noGrp="1"/>
          </p:cNvSpPr>
          <p:nvPr>
            <p:ph type="pic" sz="quarter" idx="11"/>
          </p:nvPr>
        </p:nvSpPr>
        <p:spPr>
          <a:xfrm>
            <a:off x="5559879" y="3576865"/>
            <a:ext cx="1914978" cy="1914978"/>
          </a:xfrm>
          <a:prstGeom prst="ellipse">
            <a:avLst/>
          </a:prstGeom>
        </p:spPr>
        <p:txBody>
          <a:bodyPr/>
          <a:lstStyle>
            <a:lvl1pPr marL="0" indent="0">
              <a:buNone/>
              <a:defRPr sz="1600"/>
            </a:lvl1pPr>
          </a:lstStyle>
          <a:p>
            <a:endParaRPr lang="en-US" dirty="0"/>
          </a:p>
        </p:txBody>
      </p:sp>
    </p:spTree>
    <p:extLst>
      <p:ext uri="{BB962C8B-B14F-4D97-AF65-F5344CB8AC3E}">
        <p14:creationId xmlns:p14="http://schemas.microsoft.com/office/powerpoint/2010/main" val="25852961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Diapositiva 8">
    <p:spTree>
      <p:nvGrpSpPr>
        <p:cNvPr id="1" name=""/>
        <p:cNvGrpSpPr/>
        <p:nvPr/>
      </p:nvGrpSpPr>
      <p:grpSpPr>
        <a:xfrm>
          <a:off x="0" y="0"/>
          <a:ext cx="0" cy="0"/>
          <a:chOff x="0" y="0"/>
          <a:chExt cx="0" cy="0"/>
        </a:xfrm>
      </p:grpSpPr>
      <p:sp>
        <p:nvSpPr>
          <p:cNvPr id="4" name="Marcador de posición de imagen 3">
            <a:extLst>
              <a:ext uri="{FF2B5EF4-FFF2-40B4-BE49-F238E27FC236}">
                <a16:creationId xmlns:a16="http://schemas.microsoft.com/office/drawing/2014/main" id="{5F5567E8-3E6D-4407-B177-D2D3262F61AE}"/>
              </a:ext>
            </a:extLst>
          </p:cNvPr>
          <p:cNvSpPr>
            <a:spLocks noGrp="1"/>
          </p:cNvSpPr>
          <p:nvPr>
            <p:ph type="pic" sz="quarter" idx="10"/>
          </p:nvPr>
        </p:nvSpPr>
        <p:spPr>
          <a:xfrm>
            <a:off x="1365250" y="1581150"/>
            <a:ext cx="3638550" cy="3638550"/>
          </a:xfrm>
          <a:prstGeom prst="ellipse">
            <a:avLst/>
          </a:prstGeom>
        </p:spPr>
        <p:txBody>
          <a:bodyPr/>
          <a:lstStyle/>
          <a:p>
            <a:endParaRPr lang="en-US"/>
          </a:p>
        </p:txBody>
      </p:sp>
    </p:spTree>
    <p:extLst>
      <p:ext uri="{BB962C8B-B14F-4D97-AF65-F5344CB8AC3E}">
        <p14:creationId xmlns:p14="http://schemas.microsoft.com/office/powerpoint/2010/main" val="30885425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hyperlink" Target="https://slidesgratis.com/" TargetMode="Externa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hyperlink" Target="http://free-powerpoint-templates-download.com/" TargetMode="Externa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Rectángulo 3">
            <a:extLst>
              <a:ext uri="{FF2B5EF4-FFF2-40B4-BE49-F238E27FC236}">
                <a16:creationId xmlns:a16="http://schemas.microsoft.com/office/drawing/2014/main" id="{517EEEA6-41DF-4DA7-9145-B9D6D18D11EF}"/>
              </a:ext>
            </a:extLst>
          </p:cNvPr>
          <p:cNvSpPr/>
          <p:nvPr userDrawn="1"/>
        </p:nvSpPr>
        <p:spPr>
          <a:xfrm>
            <a:off x="0" y="-1178145"/>
            <a:ext cx="12192000" cy="1160711"/>
          </a:xfrm>
          <a:prstGeom prst="rect">
            <a:avLst/>
          </a:prstGeom>
          <a:solidFill>
            <a:srgbClr val="4C03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CuadroTexto 4">
            <a:extLst>
              <a:ext uri="{FF2B5EF4-FFF2-40B4-BE49-F238E27FC236}">
                <a16:creationId xmlns:a16="http://schemas.microsoft.com/office/drawing/2014/main" id="{98554778-3CBD-4CEA-8118-6E137767477E}"/>
              </a:ext>
            </a:extLst>
          </p:cNvPr>
          <p:cNvSpPr txBox="1"/>
          <p:nvPr userDrawn="1"/>
        </p:nvSpPr>
        <p:spPr>
          <a:xfrm>
            <a:off x="1659310" y="-688899"/>
            <a:ext cx="2367636" cy="369332"/>
          </a:xfrm>
          <a:prstGeom prst="rect">
            <a:avLst/>
          </a:prstGeom>
          <a:noFill/>
        </p:spPr>
        <p:txBody>
          <a:bodyPr wrap="none" rtlCol="0">
            <a:spAutoFit/>
          </a:bodyPr>
          <a:lstStyle/>
          <a:p>
            <a:r>
              <a:rPr lang="en-US" dirty="0">
                <a:solidFill>
                  <a:schemeClr val="bg1"/>
                </a:solidFill>
                <a:hlinkClick r:id="rId24">
                  <a:extLst>
                    <a:ext uri="{A12FA001-AC4F-418D-AE19-62706E023703}">
                      <ahyp:hlinkClr xmlns:ahyp="http://schemas.microsoft.com/office/drawing/2018/hyperlinkcolor" val="tx"/>
                    </a:ext>
                  </a:extLst>
                </a:hlinkClick>
              </a:rPr>
              <a:t>http://ppthemes.com/</a:t>
            </a:r>
            <a:r>
              <a:rPr lang="en-US" dirty="0">
                <a:solidFill>
                  <a:schemeClr val="bg1"/>
                </a:solidFill>
              </a:rPr>
              <a:t> </a:t>
            </a:r>
          </a:p>
        </p:txBody>
      </p:sp>
      <p:pic>
        <p:nvPicPr>
          <p:cNvPr id="8" name="Imagen 7">
            <a:extLst>
              <a:ext uri="{FF2B5EF4-FFF2-40B4-BE49-F238E27FC236}">
                <a16:creationId xmlns:a16="http://schemas.microsoft.com/office/drawing/2014/main" id="{6FF01F04-39F1-462C-B506-5DE4232D30A6}"/>
              </a:ext>
            </a:extLst>
          </p:cNvPr>
          <p:cNvPicPr>
            <a:picLocks noChangeAspect="1"/>
          </p:cNvPicPr>
          <p:nvPr userDrawn="1"/>
        </p:nvPicPr>
        <p:blipFill>
          <a:blip r:embed="rId25">
            <a:extLst>
              <a:ext uri="{28A0092B-C50C-407E-A947-70E740481C1C}">
                <a14:useLocalDpi xmlns:a14="http://schemas.microsoft.com/office/drawing/2010/main" val="0"/>
              </a:ext>
            </a:extLst>
          </a:blip>
          <a:stretch>
            <a:fillRect/>
          </a:stretch>
        </p:blipFill>
        <p:spPr>
          <a:xfrm>
            <a:off x="7009453" y="-1083156"/>
            <a:ext cx="1555777" cy="970735"/>
          </a:xfrm>
          <a:prstGeom prst="rect">
            <a:avLst/>
          </a:prstGeom>
        </p:spPr>
      </p:pic>
      <p:sp>
        <p:nvSpPr>
          <p:cNvPr id="9" name="CuadroTexto 8">
            <a:extLst>
              <a:ext uri="{FF2B5EF4-FFF2-40B4-BE49-F238E27FC236}">
                <a16:creationId xmlns:a16="http://schemas.microsoft.com/office/drawing/2014/main" id="{900B17B7-C9A3-41CE-939E-E45D1955FCD3}"/>
              </a:ext>
            </a:extLst>
          </p:cNvPr>
          <p:cNvSpPr txBox="1"/>
          <p:nvPr userDrawn="1"/>
        </p:nvSpPr>
        <p:spPr>
          <a:xfrm>
            <a:off x="8659820" y="-645106"/>
            <a:ext cx="2659702" cy="369332"/>
          </a:xfrm>
          <a:prstGeom prst="rect">
            <a:avLst/>
          </a:prstGeom>
          <a:noFill/>
        </p:spPr>
        <p:txBody>
          <a:bodyPr wrap="none" rtlCol="0">
            <a:spAutoFit/>
          </a:bodyPr>
          <a:lstStyle/>
          <a:p>
            <a:r>
              <a:rPr lang="en-US" dirty="0">
                <a:solidFill>
                  <a:schemeClr val="bg1"/>
                </a:solidFill>
                <a:hlinkClick r:id="rId26">
                  <a:extLst>
                    <a:ext uri="{A12FA001-AC4F-418D-AE19-62706E023703}">
                      <ahyp:hlinkClr xmlns:ahyp="http://schemas.microsoft.com/office/drawing/2018/hyperlinkcolor" val="tx"/>
                    </a:ext>
                  </a:extLst>
                </a:hlinkClick>
              </a:rPr>
              <a:t>https://slidesgratis.com/</a:t>
            </a:r>
            <a:r>
              <a:rPr lang="en-US" dirty="0">
                <a:solidFill>
                  <a:schemeClr val="bg1"/>
                </a:solidFill>
              </a:rPr>
              <a:t> </a:t>
            </a:r>
          </a:p>
        </p:txBody>
      </p:sp>
      <p:pic>
        <p:nvPicPr>
          <p:cNvPr id="14" name="Imagen 13">
            <a:extLst>
              <a:ext uri="{FF2B5EF4-FFF2-40B4-BE49-F238E27FC236}">
                <a16:creationId xmlns:a16="http://schemas.microsoft.com/office/drawing/2014/main" id="{37C819BA-7AFD-4214-A544-2BC37CACF3A1}"/>
              </a:ext>
            </a:extLst>
          </p:cNvPr>
          <p:cNvPicPr>
            <a:picLocks noChangeAspect="1"/>
          </p:cNvPicPr>
          <p:nvPr userDrawn="1"/>
        </p:nvPicPr>
        <p:blipFill rotWithShape="1">
          <a:blip r:embed="rId27" cstate="hqprint">
            <a:extLst>
              <a:ext uri="{28A0092B-C50C-407E-A947-70E740481C1C}">
                <a14:useLocalDpi xmlns:a14="http://schemas.microsoft.com/office/drawing/2010/main" val="0"/>
              </a:ext>
            </a:extLst>
          </a:blip>
          <a:srcRect t="26389" r="12615" b="30833"/>
          <a:stretch/>
        </p:blipFill>
        <p:spPr>
          <a:xfrm>
            <a:off x="321364" y="-974539"/>
            <a:ext cx="1337946" cy="654972"/>
          </a:xfrm>
          <a:prstGeom prst="rect">
            <a:avLst/>
          </a:prstGeom>
        </p:spPr>
      </p:pic>
    </p:spTree>
    <p:extLst>
      <p:ext uri="{BB962C8B-B14F-4D97-AF65-F5344CB8AC3E}">
        <p14:creationId xmlns:p14="http://schemas.microsoft.com/office/powerpoint/2010/main" val="3968079979"/>
      </p:ext>
    </p:extLst>
  </p:cSld>
  <p:clrMap bg1="lt1" tx1="dk1" bg2="lt2" tx2="dk2" accent1="accent1" accent2="accent2" accent3="accent3" accent4="accent4" accent5="accent5" accent6="accent6" hlink="hlink" folHlink="folHlink"/>
  <p:sldLayoutIdLst>
    <p:sldLayoutId id="2147483676" r:id="rId1"/>
    <p:sldLayoutId id="2147483695" r:id="rId2"/>
    <p:sldLayoutId id="2147483702" r:id="rId3"/>
    <p:sldLayoutId id="2147483692" r:id="rId4"/>
    <p:sldLayoutId id="2147483688" r:id="rId5"/>
    <p:sldLayoutId id="2147483689" r:id="rId6"/>
    <p:sldLayoutId id="2147483686" r:id="rId7"/>
    <p:sldLayoutId id="2147483668" r:id="rId8"/>
    <p:sldLayoutId id="2147483682" r:id="rId9"/>
    <p:sldLayoutId id="2147483660" r:id="rId10"/>
    <p:sldLayoutId id="2147483699" r:id="rId11"/>
    <p:sldLayoutId id="2147483698" r:id="rId12"/>
    <p:sldLayoutId id="2147483704" r:id="rId13"/>
    <p:sldLayoutId id="2147483705" r:id="rId14"/>
    <p:sldLayoutId id="2147483713" r:id="rId15"/>
    <p:sldLayoutId id="2147483714" r:id="rId16"/>
    <p:sldLayoutId id="2147483715" r:id="rId17"/>
    <p:sldLayoutId id="2147483716" r:id="rId18"/>
    <p:sldLayoutId id="2147483717" r:id="rId19"/>
    <p:sldLayoutId id="2147483718" r:id="rId20"/>
    <p:sldLayoutId id="2147483719" r:id="rId21"/>
    <p:sldLayoutId id="2147483720" r:id="rId2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fonts.google.com/specimen/Lato" TargetMode="External"/><Relationship Id="rId2" Type="http://schemas.openxmlformats.org/officeDocument/2006/relationships/hyperlink" Target="https://www.dafont.com/es/bubblegum.font" TargetMode="External"/><Relationship Id="rId1" Type="http://schemas.openxmlformats.org/officeDocument/2006/relationships/slideLayout" Target="../slideLayouts/slideLayout21.xml"/><Relationship Id="rId4" Type="http://schemas.openxmlformats.org/officeDocument/2006/relationships/hyperlink" Target="https://free-powerpoint-templates-download.com/"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8" Type="http://schemas.openxmlformats.org/officeDocument/2006/relationships/hyperlink" Target="http://www.slidesgratis.com/" TargetMode="External"/><Relationship Id="rId3" Type="http://schemas.openxmlformats.org/officeDocument/2006/relationships/hyperlink" Target="https://www.facebook.com/ppthemess" TargetMode="External"/><Relationship Id="rId7" Type="http://schemas.openxmlformats.org/officeDocument/2006/relationships/hyperlink" Target="https://ppthemes.com/" TargetMode="External"/><Relationship Id="rId2" Type="http://schemas.openxmlformats.org/officeDocument/2006/relationships/hyperlink" Target="https://www.instagram.com/ppthemes/" TargetMode="External"/><Relationship Id="rId1" Type="http://schemas.openxmlformats.org/officeDocument/2006/relationships/slideLayout" Target="../slideLayouts/slideLayout22.xml"/><Relationship Id="rId6" Type="http://schemas.openxmlformats.org/officeDocument/2006/relationships/hyperlink" Target="https://www.facebook.com/pptheme" TargetMode="External"/><Relationship Id="rId5" Type="http://schemas.openxmlformats.org/officeDocument/2006/relationships/hyperlink" Target="https://www.tiktok.com/@Ppthemes" TargetMode="External"/><Relationship Id="rId4" Type="http://schemas.openxmlformats.org/officeDocument/2006/relationships/hyperlink" Target="https://www.youtube.com/@Ppthemes" TargetMode="External"/><Relationship Id="rId9" Type="http://schemas.openxmlformats.org/officeDocument/2006/relationships/hyperlink" Target="https://www.pptbundle.com/"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ángulo 17">
            <a:extLst>
              <a:ext uri="{FF2B5EF4-FFF2-40B4-BE49-F238E27FC236}">
                <a16:creationId xmlns:a16="http://schemas.microsoft.com/office/drawing/2014/main" id="{8F5F15BF-00E8-0146-9639-0FB07145B42A}"/>
              </a:ext>
            </a:extLst>
          </p:cNvPr>
          <p:cNvSpPr/>
          <p:nvPr/>
        </p:nvSpPr>
        <p:spPr>
          <a:xfrm>
            <a:off x="4763" y="1785"/>
            <a:ext cx="12182478" cy="6854429"/>
          </a:xfrm>
          <a:prstGeom prst="rect">
            <a:avLst/>
          </a:prstGeom>
          <a:solidFill>
            <a:schemeClr val="accent6">
              <a:lumMod val="50000"/>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63" name="Text Box 322"/>
          <p:cNvSpPr txBox="1">
            <a:spLocks noChangeArrowheads="1"/>
          </p:cNvSpPr>
          <p:nvPr/>
        </p:nvSpPr>
        <p:spPr bwMode="auto">
          <a:xfrm>
            <a:off x="2054229" y="1921911"/>
            <a:ext cx="801501" cy="83054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01</a:t>
            </a:r>
          </a:p>
        </p:txBody>
      </p:sp>
      <p:sp>
        <p:nvSpPr>
          <p:cNvPr id="75" name="Text Box 334"/>
          <p:cNvSpPr txBox="1">
            <a:spLocks noChangeArrowheads="1"/>
          </p:cNvSpPr>
          <p:nvPr/>
        </p:nvSpPr>
        <p:spPr bwMode="auto">
          <a:xfrm>
            <a:off x="2054229" y="2935531"/>
            <a:ext cx="801501" cy="83054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02</a:t>
            </a:r>
          </a:p>
        </p:txBody>
      </p:sp>
      <p:sp>
        <p:nvSpPr>
          <p:cNvPr id="87" name="Text Box 346"/>
          <p:cNvSpPr txBox="1">
            <a:spLocks noChangeArrowheads="1"/>
          </p:cNvSpPr>
          <p:nvPr/>
        </p:nvSpPr>
        <p:spPr bwMode="auto">
          <a:xfrm>
            <a:off x="2054229" y="3953117"/>
            <a:ext cx="801501" cy="83054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03</a:t>
            </a:r>
          </a:p>
        </p:txBody>
      </p:sp>
      <p:sp>
        <p:nvSpPr>
          <p:cNvPr id="99" name="Text Box 358"/>
          <p:cNvSpPr txBox="1">
            <a:spLocks noChangeArrowheads="1"/>
          </p:cNvSpPr>
          <p:nvPr/>
        </p:nvSpPr>
        <p:spPr bwMode="auto">
          <a:xfrm>
            <a:off x="2054229" y="4969116"/>
            <a:ext cx="801501" cy="83054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04</a:t>
            </a:r>
          </a:p>
        </p:txBody>
      </p:sp>
      <p:sp>
        <p:nvSpPr>
          <p:cNvPr id="55309" name="TextBox 121"/>
          <p:cNvSpPr txBox="1">
            <a:spLocks noChangeArrowheads="1"/>
          </p:cNvSpPr>
          <p:nvPr/>
        </p:nvSpPr>
        <p:spPr bwMode="auto">
          <a:xfrm>
            <a:off x="2928242" y="1963334"/>
            <a:ext cx="7317417"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ja-JP" sz="1400" b="1" dirty="0">
                <a:solidFill>
                  <a:schemeClr val="bg1"/>
                </a:solidFill>
                <a:cs typeface="Arial" panose="020B0604020202020204" pitchFamily="34" charset="0"/>
              </a:rPr>
              <a:t>Download and install</a:t>
            </a:r>
            <a:r>
              <a:rPr lang="en-US" altLang="ja-JP" sz="1400" dirty="0">
                <a:solidFill>
                  <a:schemeClr val="bg1"/>
                </a:solidFill>
                <a:cs typeface="Arial" panose="020B0604020202020204" pitchFamily="34" charset="0"/>
              </a:rPr>
              <a:t> </a:t>
            </a:r>
            <a:r>
              <a:rPr lang="en-US" altLang="ja-JP" sz="1400" b="1" dirty="0" err="1">
                <a:solidFill>
                  <a:schemeClr val="bg1"/>
                </a:solidFill>
                <a:cs typeface="Calibri" panose="020F0502020204030204" pitchFamily="34" charset="0"/>
                <a:hlinkClick r:id="rId2">
                  <a:extLst>
                    <a:ext uri="{A12FA001-AC4F-418D-AE19-62706E023703}">
                      <ahyp:hlinkClr xmlns:ahyp="http://schemas.microsoft.com/office/drawing/2018/hyperlinkcolor" val="tx"/>
                    </a:ext>
                  </a:extLst>
                </a:hlinkClick>
              </a:rPr>
              <a:t>BubbleGum</a:t>
            </a:r>
            <a:r>
              <a:rPr lang="fr-FR" sz="1400" b="1" dirty="0">
                <a:solidFill>
                  <a:schemeClr val="bg1"/>
                </a:solidFill>
                <a:hlinkClick r:id="rId2">
                  <a:extLst>
                    <a:ext uri="{A12FA001-AC4F-418D-AE19-62706E023703}">
                      <ahyp:hlinkClr xmlns:ahyp="http://schemas.microsoft.com/office/drawing/2018/hyperlinkcolor" val="tx"/>
                    </a:ext>
                  </a:extLst>
                </a:hlinkClick>
              </a:rPr>
              <a:t> font</a:t>
            </a:r>
            <a:r>
              <a:rPr lang="fr-FR" sz="1400" dirty="0">
                <a:solidFill>
                  <a:schemeClr val="bg1"/>
                </a:solidFill>
                <a:hlinkClick r:id="rId2">
                  <a:extLst>
                    <a:ext uri="{A12FA001-AC4F-418D-AE19-62706E023703}">
                      <ahyp:hlinkClr xmlns:ahyp="http://schemas.microsoft.com/office/drawing/2018/hyperlinkcolor" val="tx"/>
                    </a:ext>
                  </a:extLst>
                </a:hlinkClick>
              </a:rPr>
              <a:t> </a:t>
            </a:r>
            <a:r>
              <a:rPr lang="fr-FR" sz="1400" dirty="0">
                <a:solidFill>
                  <a:schemeClr val="bg1"/>
                </a:solidFill>
              </a:rPr>
              <a:t>and </a:t>
            </a:r>
            <a:r>
              <a:rPr lang="fr-FR" sz="1400" b="1" dirty="0">
                <a:solidFill>
                  <a:schemeClr val="bg1"/>
                </a:solidFill>
                <a:hlinkClick r:id="rId3">
                  <a:extLst>
                    <a:ext uri="{A12FA001-AC4F-418D-AE19-62706E023703}">
                      <ahyp:hlinkClr xmlns:ahyp="http://schemas.microsoft.com/office/drawing/2018/hyperlinkcolor" val="tx"/>
                    </a:ext>
                  </a:extLst>
                </a:hlinkClick>
              </a:rPr>
              <a:t>Lato Light Font </a:t>
            </a:r>
            <a:r>
              <a:rPr lang="en-US" altLang="ja-JP" sz="1400" dirty="0">
                <a:solidFill>
                  <a:schemeClr val="bg1"/>
                </a:solidFill>
                <a:cs typeface="Arial" panose="020B0604020202020204" pitchFamily="34" charset="0"/>
              </a:rPr>
              <a:t>before editing this template to ensure it looks just as you found it on </a:t>
            </a:r>
            <a:r>
              <a:rPr lang="en-US" altLang="ja-JP" sz="1400" dirty="0">
                <a:solidFill>
                  <a:schemeClr val="bg1"/>
                </a:solidFill>
                <a:cs typeface="Arial" panose="020B0604020202020204" pitchFamily="34" charset="0"/>
                <a:hlinkClick r:id="rId4">
                  <a:extLst>
                    <a:ext uri="{A12FA001-AC4F-418D-AE19-62706E023703}">
                      <ahyp:hlinkClr xmlns:ahyp="http://schemas.microsoft.com/office/drawing/2018/hyperlinkcolor" val="tx"/>
                    </a:ext>
                  </a:extLst>
                </a:hlinkClick>
              </a:rPr>
              <a:t>PPThemes.com</a:t>
            </a:r>
            <a:r>
              <a:rPr lang="en-US" altLang="ja-JP" sz="1400" dirty="0">
                <a:solidFill>
                  <a:schemeClr val="bg1"/>
                </a:solidFill>
                <a:cs typeface="Arial" panose="020B0604020202020204" pitchFamily="34" charset="0"/>
              </a:rPr>
              <a:t>. Otherwise, the fonts will change, altering the design of your template.</a:t>
            </a:r>
            <a:endParaRPr lang="en-US" altLang="es-MX" sz="1400" b="1" dirty="0">
              <a:solidFill>
                <a:schemeClr val="bg1"/>
              </a:solidFill>
              <a:cs typeface="Arial" panose="020B0604020202020204" pitchFamily="34" charset="0"/>
            </a:endParaRPr>
          </a:p>
        </p:txBody>
      </p:sp>
      <p:sp>
        <p:nvSpPr>
          <p:cNvPr id="55311" name="TextBox 124"/>
          <p:cNvSpPr txBox="1">
            <a:spLocks noChangeArrowheads="1"/>
          </p:cNvSpPr>
          <p:nvPr/>
        </p:nvSpPr>
        <p:spPr bwMode="auto">
          <a:xfrm>
            <a:off x="2928240" y="5000276"/>
            <a:ext cx="7317416"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Enjoy! If you like this template, don’t forget to leave a comment and share it on your social media—someone else might find it helpful too. And remember to check back often! We’ll keep uploading new options to help you keep impressing your audience.</a:t>
            </a:r>
          </a:p>
        </p:txBody>
      </p:sp>
      <p:sp>
        <p:nvSpPr>
          <p:cNvPr id="55317" name="TextBox 29"/>
          <p:cNvSpPr txBox="1">
            <a:spLocks noChangeArrowheads="1"/>
          </p:cNvSpPr>
          <p:nvPr/>
        </p:nvSpPr>
        <p:spPr bwMode="auto">
          <a:xfrm>
            <a:off x="2029397" y="507482"/>
            <a:ext cx="3151825" cy="5997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297" b="1" dirty="0">
                <a:solidFill>
                  <a:schemeClr val="bg1"/>
                </a:solidFill>
                <a:cs typeface="Arial" panose="020B0604020202020204" pitchFamily="34" charset="0"/>
              </a:rPr>
              <a:t>Read Before Use</a:t>
            </a:r>
          </a:p>
        </p:txBody>
      </p:sp>
      <p:grpSp>
        <p:nvGrpSpPr>
          <p:cNvPr id="55318" name="Group 30"/>
          <p:cNvGrpSpPr>
            <a:grpSpLocks/>
          </p:cNvGrpSpPr>
          <p:nvPr/>
        </p:nvGrpSpPr>
        <p:grpSpPr bwMode="auto">
          <a:xfrm>
            <a:off x="2109503" y="1101537"/>
            <a:ext cx="1138935" cy="36486"/>
            <a:chOff x="1775295" y="2028842"/>
            <a:chExt cx="3021910" cy="45719"/>
          </a:xfrm>
          <a:solidFill>
            <a:srgbClr val="0099B8"/>
          </a:solidFill>
        </p:grpSpPr>
        <p:sp>
          <p:nvSpPr>
            <p:cNvPr id="32" name="Rectangle 31"/>
            <p:cNvSpPr/>
            <p:nvPr/>
          </p:nvSpPr>
          <p:spPr>
            <a:xfrm flipV="1">
              <a:off x="177529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3" name="Rectangle 32"/>
            <p:cNvSpPr/>
            <p:nvPr/>
          </p:nvSpPr>
          <p:spPr>
            <a:xfrm flipV="1">
              <a:off x="239188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4" name="Rectangle 33"/>
            <p:cNvSpPr/>
            <p:nvPr/>
          </p:nvSpPr>
          <p:spPr>
            <a:xfrm flipV="1">
              <a:off x="302530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5" name="Rectangle 34"/>
            <p:cNvSpPr/>
            <p:nvPr/>
          </p:nvSpPr>
          <p:spPr>
            <a:xfrm flipV="1">
              <a:off x="364189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6" name="Rectangle 35"/>
            <p:cNvSpPr/>
            <p:nvPr/>
          </p:nvSpPr>
          <p:spPr>
            <a:xfrm flipV="1">
              <a:off x="4256376" y="2028842"/>
              <a:ext cx="540829"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grpSp>
      <p:sp>
        <p:nvSpPr>
          <p:cNvPr id="30" name="TextBox 121">
            <a:extLst>
              <a:ext uri="{FF2B5EF4-FFF2-40B4-BE49-F238E27FC236}">
                <a16:creationId xmlns:a16="http://schemas.microsoft.com/office/drawing/2014/main" id="{4994152A-3327-45D6-9425-D1DCEF519E86}"/>
              </a:ext>
            </a:extLst>
          </p:cNvPr>
          <p:cNvSpPr txBox="1">
            <a:spLocks noChangeArrowheads="1"/>
          </p:cNvSpPr>
          <p:nvPr/>
        </p:nvSpPr>
        <p:spPr bwMode="auto">
          <a:xfrm>
            <a:off x="2928241" y="4018443"/>
            <a:ext cx="7317416"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Some images may be missing, giving you the freedom to use your own. The images used were sourced from www.pexels.com, where you can find free alternatives. Feel free to replace them with your own!</a:t>
            </a:r>
          </a:p>
        </p:txBody>
      </p:sp>
      <p:sp>
        <p:nvSpPr>
          <p:cNvPr id="2" name="Rectángulo 1">
            <a:extLst>
              <a:ext uri="{FF2B5EF4-FFF2-40B4-BE49-F238E27FC236}">
                <a16:creationId xmlns:a16="http://schemas.microsoft.com/office/drawing/2014/main" id="{A861E1E4-650F-4B58-BD99-93E6FC21ADED}"/>
              </a:ext>
            </a:extLst>
          </p:cNvPr>
          <p:cNvSpPr/>
          <p:nvPr/>
        </p:nvSpPr>
        <p:spPr>
          <a:xfrm>
            <a:off x="2029396" y="1084176"/>
            <a:ext cx="6091240" cy="645882"/>
          </a:xfrm>
          <a:prstGeom prst="rect">
            <a:avLst/>
          </a:prstGeom>
        </p:spPr>
        <p:txBody>
          <a:bodyPr>
            <a:spAutoFit/>
          </a:bodyPr>
          <a:lstStyle/>
          <a:p>
            <a:r>
              <a:rPr lang="en-US" sz="3597" b="1" dirty="0">
                <a:solidFill>
                  <a:schemeClr val="accent2"/>
                </a:solidFill>
                <a:latin typeface="Lato Light" panose="020F0302020204030203" pitchFamily="34" charset="0"/>
              </a:rPr>
              <a:t>Thanks for downloading</a:t>
            </a:r>
          </a:p>
        </p:txBody>
      </p:sp>
      <p:sp>
        <p:nvSpPr>
          <p:cNvPr id="3" name="Rectángulo 2">
            <a:extLst>
              <a:ext uri="{FF2B5EF4-FFF2-40B4-BE49-F238E27FC236}">
                <a16:creationId xmlns:a16="http://schemas.microsoft.com/office/drawing/2014/main" id="{4FD16BAF-8F85-4252-90D0-A30F2681D6B9}"/>
              </a:ext>
            </a:extLst>
          </p:cNvPr>
          <p:cNvSpPr/>
          <p:nvPr/>
        </p:nvSpPr>
        <p:spPr>
          <a:xfrm>
            <a:off x="3044603" y="3035114"/>
            <a:ext cx="7223830" cy="782265"/>
          </a:xfrm>
          <a:prstGeom prst="rect">
            <a:avLst/>
          </a:prstGeom>
        </p:spPr>
        <p:txBody>
          <a:bodyPr wrap="square">
            <a:spAutoFit/>
          </a:bodyPr>
          <a:lstStyle/>
          <a:p>
            <a:pPr>
              <a:lnSpc>
                <a:spcPct val="110000"/>
              </a:lnSpc>
            </a:pPr>
            <a:r>
              <a:rPr lang="en-US" altLang="es-MX" sz="1400" dirty="0">
                <a:solidFill>
                  <a:schemeClr val="bg1"/>
                </a:solidFill>
                <a:latin typeface="Lato Light" panose="020F0302020204030203" pitchFamily="34" charset="0"/>
                <a:cs typeface="Arial" panose="020B0604020202020204" pitchFamily="34" charset="0"/>
              </a:rPr>
              <a:t>Someone once said, </a:t>
            </a:r>
            <a:r>
              <a:rPr lang="en-US" altLang="es-MX" sz="1400" b="1" dirty="0">
                <a:solidFill>
                  <a:schemeClr val="bg1"/>
                </a:solidFill>
                <a:latin typeface="Lato Light" panose="020F0302020204030203" pitchFamily="34" charset="0"/>
                <a:cs typeface="Arial" panose="020B0604020202020204" pitchFamily="34" charset="0"/>
              </a:rPr>
              <a:t>"Creativity is the key to future success." </a:t>
            </a:r>
            <a:r>
              <a:rPr lang="en-US" altLang="es-MX" sz="1400" dirty="0">
                <a:solidFill>
                  <a:schemeClr val="bg1"/>
                </a:solidFill>
                <a:latin typeface="Lato Light" panose="020F0302020204030203" pitchFamily="34" charset="0"/>
                <a:cs typeface="Arial" panose="020B0604020202020204" pitchFamily="34" charset="0"/>
              </a:rPr>
              <a:t>Feel free to make this template your own—unleash your creativity by customizing the colors, icons, and images to match your brand!</a:t>
            </a:r>
          </a:p>
        </p:txBody>
      </p:sp>
    </p:spTree>
  </p:cSld>
  <p:clrMapOvr>
    <a:masterClrMapping/>
  </p:clrMapOvr>
  <p:transition advClick="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 name="Freeform 102">
            <a:extLst>
              <a:ext uri="{FF2B5EF4-FFF2-40B4-BE49-F238E27FC236}">
                <a16:creationId xmlns:a16="http://schemas.microsoft.com/office/drawing/2014/main" id="{5C845AAD-EF52-8A4A-BB38-8CB8B9B69E10}"/>
              </a:ext>
            </a:extLst>
          </p:cNvPr>
          <p:cNvSpPr>
            <a:spLocks noChangeArrowheads="1"/>
          </p:cNvSpPr>
          <p:nvPr/>
        </p:nvSpPr>
        <p:spPr bwMode="auto">
          <a:xfrm>
            <a:off x="7870252" y="1462491"/>
            <a:ext cx="543191" cy="688757"/>
          </a:xfrm>
          <a:custGeom>
            <a:avLst/>
            <a:gdLst>
              <a:gd name="connsiteX0" fmla="*/ 277139 w 1086381"/>
              <a:gd name="connsiteY0" fmla="*/ 906352 h 1377513"/>
              <a:gd name="connsiteX1" fmla="*/ 397244 w 1086381"/>
              <a:gd name="connsiteY1" fmla="*/ 906352 h 1377513"/>
              <a:gd name="connsiteX2" fmla="*/ 416208 w 1086381"/>
              <a:gd name="connsiteY2" fmla="*/ 924375 h 1377513"/>
              <a:gd name="connsiteX3" fmla="*/ 397244 w 1086381"/>
              <a:gd name="connsiteY3" fmla="*/ 943600 h 1377513"/>
              <a:gd name="connsiteX4" fmla="*/ 277139 w 1086381"/>
              <a:gd name="connsiteY4" fmla="*/ 943600 h 1377513"/>
              <a:gd name="connsiteX5" fmla="*/ 258175 w 1086381"/>
              <a:gd name="connsiteY5" fmla="*/ 924375 h 1377513"/>
              <a:gd name="connsiteX6" fmla="*/ 277139 w 1086381"/>
              <a:gd name="connsiteY6" fmla="*/ 906352 h 1377513"/>
              <a:gd name="connsiteX7" fmla="*/ 242103 w 1086381"/>
              <a:gd name="connsiteY7" fmla="*/ 568675 h 1377513"/>
              <a:gd name="connsiteX8" fmla="*/ 164730 w 1086381"/>
              <a:gd name="connsiteY8" fmla="*/ 645826 h 1377513"/>
              <a:gd name="connsiteX9" fmla="*/ 164730 w 1086381"/>
              <a:gd name="connsiteY9" fmla="*/ 1123662 h 1377513"/>
              <a:gd name="connsiteX10" fmla="*/ 242103 w 1086381"/>
              <a:gd name="connsiteY10" fmla="*/ 1200813 h 1377513"/>
              <a:gd name="connsiteX11" fmla="*/ 607754 w 1086381"/>
              <a:gd name="connsiteY11" fmla="*/ 1200813 h 1377513"/>
              <a:gd name="connsiteX12" fmla="*/ 630217 w 1086381"/>
              <a:gd name="connsiteY12" fmla="*/ 1177170 h 1377513"/>
              <a:gd name="connsiteX13" fmla="*/ 630217 w 1086381"/>
              <a:gd name="connsiteY13" fmla="*/ 1071399 h 1377513"/>
              <a:gd name="connsiteX14" fmla="*/ 279542 w 1086381"/>
              <a:gd name="connsiteY14" fmla="*/ 1071399 h 1377513"/>
              <a:gd name="connsiteX15" fmla="*/ 260823 w 1086381"/>
              <a:gd name="connsiteY15" fmla="*/ 1051489 h 1377513"/>
              <a:gd name="connsiteX16" fmla="*/ 279542 w 1086381"/>
              <a:gd name="connsiteY16" fmla="*/ 1032824 h 1377513"/>
              <a:gd name="connsiteX17" fmla="*/ 630217 w 1086381"/>
              <a:gd name="connsiteY17" fmla="*/ 1032824 h 1377513"/>
              <a:gd name="connsiteX18" fmla="*/ 630217 w 1086381"/>
              <a:gd name="connsiteY18" fmla="*/ 820037 h 1377513"/>
              <a:gd name="connsiteX19" fmla="*/ 439280 w 1086381"/>
              <a:gd name="connsiteY19" fmla="*/ 820037 h 1377513"/>
              <a:gd name="connsiteX20" fmla="*/ 420561 w 1086381"/>
              <a:gd name="connsiteY20" fmla="*/ 801372 h 1377513"/>
              <a:gd name="connsiteX21" fmla="*/ 439280 w 1086381"/>
              <a:gd name="connsiteY21" fmla="*/ 781462 h 1377513"/>
              <a:gd name="connsiteX22" fmla="*/ 630217 w 1086381"/>
              <a:gd name="connsiteY22" fmla="*/ 781462 h 1377513"/>
              <a:gd name="connsiteX23" fmla="*/ 630217 w 1086381"/>
              <a:gd name="connsiteY23" fmla="*/ 694356 h 1377513"/>
              <a:gd name="connsiteX24" fmla="*/ 279542 w 1086381"/>
              <a:gd name="connsiteY24" fmla="*/ 694356 h 1377513"/>
              <a:gd name="connsiteX25" fmla="*/ 260823 w 1086381"/>
              <a:gd name="connsiteY25" fmla="*/ 675691 h 1377513"/>
              <a:gd name="connsiteX26" fmla="*/ 279542 w 1086381"/>
              <a:gd name="connsiteY26" fmla="*/ 655781 h 1377513"/>
              <a:gd name="connsiteX27" fmla="*/ 630217 w 1086381"/>
              <a:gd name="connsiteY27" fmla="*/ 655781 h 1377513"/>
              <a:gd name="connsiteX28" fmla="*/ 630217 w 1086381"/>
              <a:gd name="connsiteY28" fmla="*/ 591074 h 1377513"/>
              <a:gd name="connsiteX29" fmla="*/ 607754 w 1086381"/>
              <a:gd name="connsiteY29" fmla="*/ 568675 h 1377513"/>
              <a:gd name="connsiteX30" fmla="*/ 918134 w 1086381"/>
              <a:gd name="connsiteY30" fmla="*/ 302118 h 1377513"/>
              <a:gd name="connsiteX31" fmla="*/ 938068 w 1086381"/>
              <a:gd name="connsiteY31" fmla="*/ 320641 h 1377513"/>
              <a:gd name="connsiteX32" fmla="*/ 918134 w 1086381"/>
              <a:gd name="connsiteY32" fmla="*/ 339164 h 1377513"/>
              <a:gd name="connsiteX33" fmla="*/ 857088 w 1086381"/>
              <a:gd name="connsiteY33" fmla="*/ 441657 h 1377513"/>
              <a:gd name="connsiteX34" fmla="*/ 837154 w 1086381"/>
              <a:gd name="connsiteY34" fmla="*/ 460180 h 1377513"/>
              <a:gd name="connsiteX35" fmla="*/ 818466 w 1086381"/>
              <a:gd name="connsiteY35" fmla="*/ 441657 h 1377513"/>
              <a:gd name="connsiteX36" fmla="*/ 918134 w 1086381"/>
              <a:gd name="connsiteY36" fmla="*/ 302118 h 1377513"/>
              <a:gd name="connsiteX37" fmla="*/ 248343 w 1086381"/>
              <a:gd name="connsiteY37" fmla="*/ 246385 h 1377513"/>
              <a:gd name="connsiteX38" fmla="*/ 248343 w 1086381"/>
              <a:gd name="connsiteY38" fmla="*/ 373310 h 1377513"/>
              <a:gd name="connsiteX39" fmla="*/ 208409 w 1086381"/>
              <a:gd name="connsiteY39" fmla="*/ 413129 h 1377513"/>
              <a:gd name="connsiteX40" fmla="*/ 38687 w 1086381"/>
              <a:gd name="connsiteY40" fmla="*/ 583608 h 1377513"/>
              <a:gd name="connsiteX41" fmla="*/ 38687 w 1086381"/>
              <a:gd name="connsiteY41" fmla="*/ 1302851 h 1377513"/>
              <a:gd name="connsiteX42" fmla="*/ 74877 w 1086381"/>
              <a:gd name="connsiteY42" fmla="*/ 1338937 h 1377513"/>
              <a:gd name="connsiteX43" fmla="*/ 595275 w 1086381"/>
              <a:gd name="connsiteY43" fmla="*/ 1338937 h 1377513"/>
              <a:gd name="connsiteX44" fmla="*/ 630217 w 1086381"/>
              <a:gd name="connsiteY44" fmla="*/ 1302851 h 1377513"/>
              <a:gd name="connsiteX45" fmla="*/ 630217 w 1086381"/>
              <a:gd name="connsiteY45" fmla="*/ 1234411 h 1377513"/>
              <a:gd name="connsiteX46" fmla="*/ 607754 w 1086381"/>
              <a:gd name="connsiteY46" fmla="*/ 1238144 h 1377513"/>
              <a:gd name="connsiteX47" fmla="*/ 242103 w 1086381"/>
              <a:gd name="connsiteY47" fmla="*/ 1238144 h 1377513"/>
              <a:gd name="connsiteX48" fmla="*/ 126043 w 1086381"/>
              <a:gd name="connsiteY48" fmla="*/ 1123662 h 1377513"/>
              <a:gd name="connsiteX49" fmla="*/ 126043 w 1086381"/>
              <a:gd name="connsiteY49" fmla="*/ 645826 h 1377513"/>
              <a:gd name="connsiteX50" fmla="*/ 242103 w 1086381"/>
              <a:gd name="connsiteY50" fmla="*/ 530100 h 1377513"/>
              <a:gd name="connsiteX51" fmla="*/ 607754 w 1086381"/>
              <a:gd name="connsiteY51" fmla="*/ 530100 h 1377513"/>
              <a:gd name="connsiteX52" fmla="*/ 622730 w 1086381"/>
              <a:gd name="connsiteY52" fmla="*/ 532589 h 1377513"/>
              <a:gd name="connsiteX53" fmla="*/ 460495 w 1086381"/>
              <a:gd name="connsiteY53" fmla="*/ 413129 h 1377513"/>
              <a:gd name="connsiteX54" fmla="*/ 420561 w 1086381"/>
              <a:gd name="connsiteY54" fmla="*/ 373310 h 1377513"/>
              <a:gd name="connsiteX55" fmla="*/ 420561 w 1086381"/>
              <a:gd name="connsiteY55" fmla="*/ 246385 h 1377513"/>
              <a:gd name="connsiteX56" fmla="*/ 921591 w 1086381"/>
              <a:gd name="connsiteY56" fmla="*/ 241806 h 1377513"/>
              <a:gd name="connsiteX57" fmla="*/ 795210 w 1086381"/>
              <a:gd name="connsiteY57" fmla="*/ 442078 h 1377513"/>
              <a:gd name="connsiteX58" fmla="*/ 870791 w 1086381"/>
              <a:gd name="connsiteY58" fmla="*/ 624936 h 1377513"/>
              <a:gd name="connsiteX59" fmla="*/ 901766 w 1086381"/>
              <a:gd name="connsiteY59" fmla="*/ 689620 h 1377513"/>
              <a:gd name="connsiteX60" fmla="*/ 872030 w 1086381"/>
              <a:gd name="connsiteY60" fmla="*/ 1285462 h 1377513"/>
              <a:gd name="connsiteX61" fmla="*/ 885659 w 1086381"/>
              <a:gd name="connsiteY61" fmla="*/ 1322779 h 1377513"/>
              <a:gd name="connsiteX62" fmla="*/ 921591 w 1086381"/>
              <a:gd name="connsiteY62" fmla="*/ 1338950 h 1377513"/>
              <a:gd name="connsiteX63" fmla="*/ 958762 w 1086381"/>
              <a:gd name="connsiteY63" fmla="*/ 1322779 h 1377513"/>
              <a:gd name="connsiteX64" fmla="*/ 972391 w 1086381"/>
              <a:gd name="connsiteY64" fmla="*/ 1285462 h 1377513"/>
              <a:gd name="connsiteX65" fmla="*/ 942654 w 1086381"/>
              <a:gd name="connsiteY65" fmla="*/ 689620 h 1377513"/>
              <a:gd name="connsiteX66" fmla="*/ 973630 w 1086381"/>
              <a:gd name="connsiteY66" fmla="*/ 624936 h 1377513"/>
              <a:gd name="connsiteX67" fmla="*/ 1049211 w 1086381"/>
              <a:gd name="connsiteY67" fmla="*/ 442078 h 1377513"/>
              <a:gd name="connsiteX68" fmla="*/ 921591 w 1086381"/>
              <a:gd name="connsiteY68" fmla="*/ 241806 h 1377513"/>
              <a:gd name="connsiteX69" fmla="*/ 921591 w 1086381"/>
              <a:gd name="connsiteY69" fmla="*/ 203244 h 1377513"/>
              <a:gd name="connsiteX70" fmla="*/ 1086381 w 1086381"/>
              <a:gd name="connsiteY70" fmla="*/ 442078 h 1377513"/>
              <a:gd name="connsiteX71" fmla="*/ 994694 w 1086381"/>
              <a:gd name="connsiteY71" fmla="*/ 656034 h 1377513"/>
              <a:gd name="connsiteX72" fmla="*/ 981064 w 1086381"/>
              <a:gd name="connsiteY72" fmla="*/ 687132 h 1377513"/>
              <a:gd name="connsiteX73" fmla="*/ 1010801 w 1086381"/>
              <a:gd name="connsiteY73" fmla="*/ 1284218 h 1377513"/>
              <a:gd name="connsiteX74" fmla="*/ 986021 w 1086381"/>
              <a:gd name="connsiteY74" fmla="*/ 1350146 h 1377513"/>
              <a:gd name="connsiteX75" fmla="*/ 921591 w 1086381"/>
              <a:gd name="connsiteY75" fmla="*/ 1377512 h 1377513"/>
              <a:gd name="connsiteX76" fmla="*/ 858400 w 1086381"/>
              <a:gd name="connsiteY76" fmla="*/ 1350146 h 1377513"/>
              <a:gd name="connsiteX77" fmla="*/ 833620 w 1086381"/>
              <a:gd name="connsiteY77" fmla="*/ 1284218 h 1377513"/>
              <a:gd name="connsiteX78" fmla="*/ 863357 w 1086381"/>
              <a:gd name="connsiteY78" fmla="*/ 687132 h 1377513"/>
              <a:gd name="connsiteX79" fmla="*/ 848488 w 1086381"/>
              <a:gd name="connsiteY79" fmla="*/ 656034 h 1377513"/>
              <a:gd name="connsiteX80" fmla="*/ 758039 w 1086381"/>
              <a:gd name="connsiteY80" fmla="*/ 442078 h 1377513"/>
              <a:gd name="connsiteX81" fmla="*/ 921591 w 1086381"/>
              <a:gd name="connsiteY81" fmla="*/ 203244 h 1377513"/>
              <a:gd name="connsiteX82" fmla="*/ 287993 w 1086381"/>
              <a:gd name="connsiteY82" fmla="*/ 126340 h 1377513"/>
              <a:gd name="connsiteX83" fmla="*/ 380904 w 1086381"/>
              <a:gd name="connsiteY83" fmla="*/ 126340 h 1377513"/>
              <a:gd name="connsiteX84" fmla="*/ 399737 w 1086381"/>
              <a:gd name="connsiteY84" fmla="*/ 144363 h 1377513"/>
              <a:gd name="connsiteX85" fmla="*/ 380904 w 1086381"/>
              <a:gd name="connsiteY85" fmla="*/ 163588 h 1377513"/>
              <a:gd name="connsiteX86" fmla="*/ 287993 w 1086381"/>
              <a:gd name="connsiteY86" fmla="*/ 163588 h 1377513"/>
              <a:gd name="connsiteX87" fmla="*/ 269160 w 1086381"/>
              <a:gd name="connsiteY87" fmla="*/ 144363 h 1377513"/>
              <a:gd name="connsiteX88" fmla="*/ 287993 w 1086381"/>
              <a:gd name="connsiteY88" fmla="*/ 126340 h 1377513"/>
              <a:gd name="connsiteX89" fmla="*/ 183449 w 1086381"/>
              <a:gd name="connsiteY89" fmla="*/ 37331 h 1377513"/>
              <a:gd name="connsiteX90" fmla="*/ 164730 w 1086381"/>
              <a:gd name="connsiteY90" fmla="*/ 55997 h 1377513"/>
              <a:gd name="connsiteX91" fmla="*/ 164730 w 1086381"/>
              <a:gd name="connsiteY91" fmla="*/ 124437 h 1377513"/>
              <a:gd name="connsiteX92" fmla="*/ 197177 w 1086381"/>
              <a:gd name="connsiteY92" fmla="*/ 124437 h 1377513"/>
              <a:gd name="connsiteX93" fmla="*/ 215896 w 1086381"/>
              <a:gd name="connsiteY93" fmla="*/ 143102 h 1377513"/>
              <a:gd name="connsiteX94" fmla="*/ 197177 w 1086381"/>
              <a:gd name="connsiteY94" fmla="*/ 163012 h 1377513"/>
              <a:gd name="connsiteX95" fmla="*/ 164730 w 1086381"/>
              <a:gd name="connsiteY95" fmla="*/ 163012 h 1377513"/>
              <a:gd name="connsiteX96" fmla="*/ 164730 w 1086381"/>
              <a:gd name="connsiteY96" fmla="*/ 189144 h 1377513"/>
              <a:gd name="connsiteX97" fmla="*/ 183449 w 1086381"/>
              <a:gd name="connsiteY97" fmla="*/ 207809 h 1377513"/>
              <a:gd name="connsiteX98" fmla="*/ 485455 w 1086381"/>
              <a:gd name="connsiteY98" fmla="*/ 207809 h 1377513"/>
              <a:gd name="connsiteX99" fmla="*/ 504174 w 1086381"/>
              <a:gd name="connsiteY99" fmla="*/ 189144 h 1377513"/>
              <a:gd name="connsiteX100" fmla="*/ 504174 w 1086381"/>
              <a:gd name="connsiteY100" fmla="*/ 163012 h 1377513"/>
              <a:gd name="connsiteX101" fmla="*/ 472975 w 1086381"/>
              <a:gd name="connsiteY101" fmla="*/ 163012 h 1377513"/>
              <a:gd name="connsiteX102" fmla="*/ 454256 w 1086381"/>
              <a:gd name="connsiteY102" fmla="*/ 143102 h 1377513"/>
              <a:gd name="connsiteX103" fmla="*/ 472975 w 1086381"/>
              <a:gd name="connsiteY103" fmla="*/ 124437 h 1377513"/>
              <a:gd name="connsiteX104" fmla="*/ 504174 w 1086381"/>
              <a:gd name="connsiteY104" fmla="*/ 124437 h 1377513"/>
              <a:gd name="connsiteX105" fmla="*/ 504174 w 1086381"/>
              <a:gd name="connsiteY105" fmla="*/ 55997 h 1377513"/>
              <a:gd name="connsiteX106" fmla="*/ 485455 w 1086381"/>
              <a:gd name="connsiteY106" fmla="*/ 37331 h 1377513"/>
              <a:gd name="connsiteX107" fmla="*/ 183449 w 1086381"/>
              <a:gd name="connsiteY107" fmla="*/ 0 h 1377513"/>
              <a:gd name="connsiteX108" fmla="*/ 485455 w 1086381"/>
              <a:gd name="connsiteY108" fmla="*/ 0 h 1377513"/>
              <a:gd name="connsiteX109" fmla="*/ 542861 w 1086381"/>
              <a:gd name="connsiteY109" fmla="*/ 55997 h 1377513"/>
              <a:gd name="connsiteX110" fmla="*/ 542861 w 1086381"/>
              <a:gd name="connsiteY110" fmla="*/ 189144 h 1377513"/>
              <a:gd name="connsiteX111" fmla="*/ 485455 w 1086381"/>
              <a:gd name="connsiteY111" fmla="*/ 246385 h 1377513"/>
              <a:gd name="connsiteX112" fmla="*/ 458000 w 1086381"/>
              <a:gd name="connsiteY112" fmla="*/ 246385 h 1377513"/>
              <a:gd name="connsiteX113" fmla="*/ 458000 w 1086381"/>
              <a:gd name="connsiteY113" fmla="*/ 373310 h 1377513"/>
              <a:gd name="connsiteX114" fmla="*/ 460495 w 1086381"/>
              <a:gd name="connsiteY114" fmla="*/ 375799 h 1377513"/>
              <a:gd name="connsiteX115" fmla="*/ 668904 w 1086381"/>
              <a:gd name="connsiteY115" fmla="*/ 583608 h 1377513"/>
              <a:gd name="connsiteX116" fmla="*/ 668904 w 1086381"/>
              <a:gd name="connsiteY116" fmla="*/ 591074 h 1377513"/>
              <a:gd name="connsiteX117" fmla="*/ 668904 w 1086381"/>
              <a:gd name="connsiteY117" fmla="*/ 1177170 h 1377513"/>
              <a:gd name="connsiteX118" fmla="*/ 668904 w 1086381"/>
              <a:gd name="connsiteY118" fmla="*/ 1302851 h 1377513"/>
              <a:gd name="connsiteX119" fmla="*/ 595275 w 1086381"/>
              <a:gd name="connsiteY119" fmla="*/ 1377513 h 1377513"/>
              <a:gd name="connsiteX120" fmla="*/ 74877 w 1086381"/>
              <a:gd name="connsiteY120" fmla="*/ 1377513 h 1377513"/>
              <a:gd name="connsiteX121" fmla="*/ 0 w 1086381"/>
              <a:gd name="connsiteY121" fmla="*/ 1302851 h 1377513"/>
              <a:gd name="connsiteX122" fmla="*/ 0 w 1086381"/>
              <a:gd name="connsiteY122" fmla="*/ 583608 h 1377513"/>
              <a:gd name="connsiteX123" fmla="*/ 208409 w 1086381"/>
              <a:gd name="connsiteY123" fmla="*/ 375799 h 1377513"/>
              <a:gd name="connsiteX124" fmla="*/ 210904 w 1086381"/>
              <a:gd name="connsiteY124" fmla="*/ 373310 h 1377513"/>
              <a:gd name="connsiteX125" fmla="*/ 210904 w 1086381"/>
              <a:gd name="connsiteY125" fmla="*/ 246385 h 1377513"/>
              <a:gd name="connsiteX126" fmla="*/ 183449 w 1086381"/>
              <a:gd name="connsiteY126" fmla="*/ 246385 h 1377513"/>
              <a:gd name="connsiteX127" fmla="*/ 126043 w 1086381"/>
              <a:gd name="connsiteY127" fmla="*/ 189144 h 1377513"/>
              <a:gd name="connsiteX128" fmla="*/ 126043 w 1086381"/>
              <a:gd name="connsiteY128" fmla="*/ 55997 h 1377513"/>
              <a:gd name="connsiteX129" fmla="*/ 183449 w 1086381"/>
              <a:gd name="connsiteY129" fmla="*/ 0 h 13775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Lst>
            <a:rect l="l" t="t" r="r" b="b"/>
            <a:pathLst>
              <a:path w="1086381" h="1377513">
                <a:moveTo>
                  <a:pt x="277139" y="906352"/>
                </a:moveTo>
                <a:lnTo>
                  <a:pt x="397244" y="906352"/>
                </a:lnTo>
                <a:cubicBezTo>
                  <a:pt x="407358" y="906352"/>
                  <a:pt x="416208" y="914763"/>
                  <a:pt x="416208" y="924375"/>
                </a:cubicBezTo>
                <a:cubicBezTo>
                  <a:pt x="416208" y="935189"/>
                  <a:pt x="407358" y="943600"/>
                  <a:pt x="397244" y="943600"/>
                </a:cubicBezTo>
                <a:lnTo>
                  <a:pt x="277139" y="943600"/>
                </a:lnTo>
                <a:cubicBezTo>
                  <a:pt x="267025" y="943600"/>
                  <a:pt x="258175" y="935189"/>
                  <a:pt x="258175" y="924375"/>
                </a:cubicBezTo>
                <a:cubicBezTo>
                  <a:pt x="258175" y="914763"/>
                  <a:pt x="267025" y="906352"/>
                  <a:pt x="277139" y="906352"/>
                </a:cubicBezTo>
                <a:close/>
                <a:moveTo>
                  <a:pt x="242103" y="568675"/>
                </a:moveTo>
                <a:cubicBezTo>
                  <a:pt x="199673" y="568675"/>
                  <a:pt x="164730" y="602273"/>
                  <a:pt x="164730" y="645826"/>
                </a:cubicBezTo>
                <a:lnTo>
                  <a:pt x="164730" y="1123662"/>
                </a:lnTo>
                <a:cubicBezTo>
                  <a:pt x="164730" y="1165971"/>
                  <a:pt x="199673" y="1200813"/>
                  <a:pt x="242103" y="1200813"/>
                </a:cubicBezTo>
                <a:lnTo>
                  <a:pt x="607754" y="1200813"/>
                </a:lnTo>
                <a:cubicBezTo>
                  <a:pt x="620234" y="1200813"/>
                  <a:pt x="630217" y="1190858"/>
                  <a:pt x="630217" y="1177170"/>
                </a:cubicBezTo>
                <a:lnTo>
                  <a:pt x="630217" y="1071399"/>
                </a:lnTo>
                <a:lnTo>
                  <a:pt x="279542" y="1071399"/>
                </a:lnTo>
                <a:cubicBezTo>
                  <a:pt x="269558" y="1071399"/>
                  <a:pt x="260823" y="1062688"/>
                  <a:pt x="260823" y="1051489"/>
                </a:cubicBezTo>
                <a:cubicBezTo>
                  <a:pt x="260823" y="1041534"/>
                  <a:pt x="269558" y="1032824"/>
                  <a:pt x="279542" y="1032824"/>
                </a:cubicBezTo>
                <a:lnTo>
                  <a:pt x="630217" y="1032824"/>
                </a:lnTo>
                <a:lnTo>
                  <a:pt x="630217" y="820037"/>
                </a:lnTo>
                <a:lnTo>
                  <a:pt x="439280" y="820037"/>
                </a:lnTo>
                <a:cubicBezTo>
                  <a:pt x="429297" y="820037"/>
                  <a:pt x="420561" y="811326"/>
                  <a:pt x="420561" y="801372"/>
                </a:cubicBezTo>
                <a:cubicBezTo>
                  <a:pt x="420561" y="790172"/>
                  <a:pt x="429297" y="781462"/>
                  <a:pt x="439280" y="781462"/>
                </a:cubicBezTo>
                <a:lnTo>
                  <a:pt x="630217" y="781462"/>
                </a:lnTo>
                <a:lnTo>
                  <a:pt x="630217" y="694356"/>
                </a:lnTo>
                <a:lnTo>
                  <a:pt x="279542" y="694356"/>
                </a:lnTo>
                <a:cubicBezTo>
                  <a:pt x="269558" y="694356"/>
                  <a:pt x="260823" y="685646"/>
                  <a:pt x="260823" y="675691"/>
                </a:cubicBezTo>
                <a:cubicBezTo>
                  <a:pt x="260823" y="664491"/>
                  <a:pt x="269558" y="655781"/>
                  <a:pt x="279542" y="655781"/>
                </a:cubicBezTo>
                <a:lnTo>
                  <a:pt x="630217" y="655781"/>
                </a:lnTo>
                <a:lnTo>
                  <a:pt x="630217" y="591074"/>
                </a:lnTo>
                <a:cubicBezTo>
                  <a:pt x="630217" y="578630"/>
                  <a:pt x="620234" y="568675"/>
                  <a:pt x="607754" y="568675"/>
                </a:cubicBezTo>
                <a:close/>
                <a:moveTo>
                  <a:pt x="918134" y="302118"/>
                </a:moveTo>
                <a:cubicBezTo>
                  <a:pt x="929347" y="302118"/>
                  <a:pt x="938068" y="309527"/>
                  <a:pt x="938068" y="320641"/>
                </a:cubicBezTo>
                <a:cubicBezTo>
                  <a:pt x="938068" y="330520"/>
                  <a:pt x="929347" y="339164"/>
                  <a:pt x="918134" y="339164"/>
                </a:cubicBezTo>
                <a:cubicBezTo>
                  <a:pt x="884496" y="339164"/>
                  <a:pt x="857088" y="386089"/>
                  <a:pt x="857088" y="441657"/>
                </a:cubicBezTo>
                <a:cubicBezTo>
                  <a:pt x="857088" y="451536"/>
                  <a:pt x="848367" y="460180"/>
                  <a:pt x="837154" y="460180"/>
                </a:cubicBezTo>
                <a:cubicBezTo>
                  <a:pt x="827187" y="460180"/>
                  <a:pt x="818466" y="451536"/>
                  <a:pt x="818466" y="441657"/>
                </a:cubicBezTo>
                <a:cubicBezTo>
                  <a:pt x="818466" y="362626"/>
                  <a:pt x="862071" y="302118"/>
                  <a:pt x="918134" y="302118"/>
                </a:cubicBezTo>
                <a:close/>
                <a:moveTo>
                  <a:pt x="248343" y="246385"/>
                </a:moveTo>
                <a:lnTo>
                  <a:pt x="248343" y="373310"/>
                </a:lnTo>
                <a:cubicBezTo>
                  <a:pt x="248343" y="395708"/>
                  <a:pt x="230872" y="413129"/>
                  <a:pt x="208409" y="413129"/>
                </a:cubicBezTo>
                <a:cubicBezTo>
                  <a:pt x="114812" y="413129"/>
                  <a:pt x="38687" y="489036"/>
                  <a:pt x="38687" y="583608"/>
                </a:cubicBezTo>
                <a:lnTo>
                  <a:pt x="38687" y="1302851"/>
                </a:lnTo>
                <a:cubicBezTo>
                  <a:pt x="38687" y="1322761"/>
                  <a:pt x="54910" y="1338937"/>
                  <a:pt x="74877" y="1338937"/>
                </a:cubicBezTo>
                <a:lnTo>
                  <a:pt x="595275" y="1338937"/>
                </a:lnTo>
                <a:cubicBezTo>
                  <a:pt x="615242" y="1338937"/>
                  <a:pt x="630217" y="1322761"/>
                  <a:pt x="630217" y="1302851"/>
                </a:cubicBezTo>
                <a:lnTo>
                  <a:pt x="630217" y="1234411"/>
                </a:lnTo>
                <a:cubicBezTo>
                  <a:pt x="622730" y="1236900"/>
                  <a:pt x="615242" y="1238144"/>
                  <a:pt x="607754" y="1238144"/>
                </a:cubicBezTo>
                <a:lnTo>
                  <a:pt x="242103" y="1238144"/>
                </a:lnTo>
                <a:cubicBezTo>
                  <a:pt x="178458" y="1238144"/>
                  <a:pt x="126043" y="1187125"/>
                  <a:pt x="126043" y="1123662"/>
                </a:cubicBezTo>
                <a:lnTo>
                  <a:pt x="126043" y="645826"/>
                </a:lnTo>
                <a:cubicBezTo>
                  <a:pt x="126043" y="582363"/>
                  <a:pt x="178458" y="530100"/>
                  <a:pt x="242103" y="530100"/>
                </a:cubicBezTo>
                <a:lnTo>
                  <a:pt x="607754" y="530100"/>
                </a:lnTo>
                <a:cubicBezTo>
                  <a:pt x="612746" y="530100"/>
                  <a:pt x="617738" y="531344"/>
                  <a:pt x="622730" y="532589"/>
                </a:cubicBezTo>
                <a:cubicBezTo>
                  <a:pt x="601514" y="464148"/>
                  <a:pt x="536621" y="413129"/>
                  <a:pt x="460495" y="413129"/>
                </a:cubicBezTo>
                <a:cubicBezTo>
                  <a:pt x="438032" y="413129"/>
                  <a:pt x="420561" y="395708"/>
                  <a:pt x="420561" y="373310"/>
                </a:cubicBezTo>
                <a:lnTo>
                  <a:pt x="420561" y="246385"/>
                </a:lnTo>
                <a:close/>
                <a:moveTo>
                  <a:pt x="921591" y="241806"/>
                </a:moveTo>
                <a:cubicBezTo>
                  <a:pt x="852205" y="241806"/>
                  <a:pt x="795210" y="330125"/>
                  <a:pt x="795210" y="442078"/>
                </a:cubicBezTo>
                <a:cubicBezTo>
                  <a:pt x="795210" y="520446"/>
                  <a:pt x="824947" y="591350"/>
                  <a:pt x="870791" y="624936"/>
                </a:cubicBezTo>
                <a:cubicBezTo>
                  <a:pt x="891854" y="639863"/>
                  <a:pt x="903006" y="663498"/>
                  <a:pt x="901766" y="689620"/>
                </a:cubicBezTo>
                <a:lnTo>
                  <a:pt x="872030" y="1285462"/>
                </a:lnTo>
                <a:cubicBezTo>
                  <a:pt x="870791" y="1300389"/>
                  <a:pt x="875747" y="1312828"/>
                  <a:pt x="885659" y="1322779"/>
                </a:cubicBezTo>
                <a:cubicBezTo>
                  <a:pt x="895571" y="1333975"/>
                  <a:pt x="907962" y="1338950"/>
                  <a:pt x="921591" y="1338950"/>
                </a:cubicBezTo>
                <a:cubicBezTo>
                  <a:pt x="936459" y="1338950"/>
                  <a:pt x="948850" y="1333975"/>
                  <a:pt x="958762" y="1322779"/>
                </a:cubicBezTo>
                <a:cubicBezTo>
                  <a:pt x="967435" y="1312828"/>
                  <a:pt x="973630" y="1300389"/>
                  <a:pt x="972391" y="1285462"/>
                </a:cubicBezTo>
                <a:lnTo>
                  <a:pt x="942654" y="689620"/>
                </a:lnTo>
                <a:cubicBezTo>
                  <a:pt x="941415" y="663498"/>
                  <a:pt x="952567" y="639863"/>
                  <a:pt x="973630" y="624936"/>
                </a:cubicBezTo>
                <a:cubicBezTo>
                  <a:pt x="1019474" y="591350"/>
                  <a:pt x="1049211" y="520446"/>
                  <a:pt x="1049211" y="442078"/>
                </a:cubicBezTo>
                <a:cubicBezTo>
                  <a:pt x="1049211" y="330125"/>
                  <a:pt x="992216" y="241806"/>
                  <a:pt x="921591" y="241806"/>
                </a:cubicBezTo>
                <a:close/>
                <a:moveTo>
                  <a:pt x="921591" y="203244"/>
                </a:moveTo>
                <a:cubicBezTo>
                  <a:pt x="1013279" y="203244"/>
                  <a:pt x="1086381" y="310222"/>
                  <a:pt x="1086381" y="442078"/>
                </a:cubicBezTo>
                <a:cubicBezTo>
                  <a:pt x="1086381" y="534129"/>
                  <a:pt x="1051689" y="614984"/>
                  <a:pt x="994694" y="656034"/>
                </a:cubicBezTo>
                <a:cubicBezTo>
                  <a:pt x="986021" y="663498"/>
                  <a:pt x="979825" y="674693"/>
                  <a:pt x="981064" y="687132"/>
                </a:cubicBezTo>
                <a:lnTo>
                  <a:pt x="1010801" y="1284218"/>
                </a:lnTo>
                <a:cubicBezTo>
                  <a:pt x="1010801" y="1307852"/>
                  <a:pt x="1003367" y="1331487"/>
                  <a:pt x="986021" y="1350146"/>
                </a:cubicBezTo>
                <a:cubicBezTo>
                  <a:pt x="969913" y="1366317"/>
                  <a:pt x="946372" y="1377512"/>
                  <a:pt x="921591" y="1377512"/>
                </a:cubicBezTo>
                <a:cubicBezTo>
                  <a:pt x="898049" y="1377512"/>
                  <a:pt x="874508" y="1366317"/>
                  <a:pt x="858400" y="1350146"/>
                </a:cubicBezTo>
                <a:cubicBezTo>
                  <a:pt x="841054" y="1331487"/>
                  <a:pt x="832381" y="1307852"/>
                  <a:pt x="833620" y="1284218"/>
                </a:cubicBezTo>
                <a:lnTo>
                  <a:pt x="863357" y="687132"/>
                </a:lnTo>
                <a:cubicBezTo>
                  <a:pt x="864596" y="674693"/>
                  <a:pt x="858400" y="663498"/>
                  <a:pt x="848488" y="656034"/>
                </a:cubicBezTo>
                <a:cubicBezTo>
                  <a:pt x="792732" y="614984"/>
                  <a:pt x="758039" y="534129"/>
                  <a:pt x="758039" y="442078"/>
                </a:cubicBezTo>
                <a:cubicBezTo>
                  <a:pt x="758039" y="310222"/>
                  <a:pt x="831142" y="203244"/>
                  <a:pt x="921591" y="203244"/>
                </a:cubicBezTo>
                <a:close/>
                <a:moveTo>
                  <a:pt x="287993" y="126340"/>
                </a:moveTo>
                <a:lnTo>
                  <a:pt x="380904" y="126340"/>
                </a:lnTo>
                <a:cubicBezTo>
                  <a:pt x="392204" y="126340"/>
                  <a:pt x="399737" y="134751"/>
                  <a:pt x="399737" y="144363"/>
                </a:cubicBezTo>
                <a:cubicBezTo>
                  <a:pt x="399737" y="155177"/>
                  <a:pt x="392204" y="163588"/>
                  <a:pt x="380904" y="163588"/>
                </a:cubicBezTo>
                <a:lnTo>
                  <a:pt x="287993" y="163588"/>
                </a:lnTo>
                <a:cubicBezTo>
                  <a:pt x="277949" y="163588"/>
                  <a:pt x="269160" y="155177"/>
                  <a:pt x="269160" y="144363"/>
                </a:cubicBezTo>
                <a:cubicBezTo>
                  <a:pt x="269160" y="134751"/>
                  <a:pt x="277949" y="126340"/>
                  <a:pt x="287993" y="126340"/>
                </a:cubicBezTo>
                <a:close/>
                <a:moveTo>
                  <a:pt x="183449" y="37331"/>
                </a:moveTo>
                <a:cubicBezTo>
                  <a:pt x="173466" y="37331"/>
                  <a:pt x="164730" y="46042"/>
                  <a:pt x="164730" y="55997"/>
                </a:cubicBezTo>
                <a:lnTo>
                  <a:pt x="164730" y="124437"/>
                </a:lnTo>
                <a:lnTo>
                  <a:pt x="197177" y="124437"/>
                </a:lnTo>
                <a:cubicBezTo>
                  <a:pt x="207161" y="124437"/>
                  <a:pt x="215896" y="133147"/>
                  <a:pt x="215896" y="143102"/>
                </a:cubicBezTo>
                <a:cubicBezTo>
                  <a:pt x="215896" y="154301"/>
                  <a:pt x="207161" y="163012"/>
                  <a:pt x="197177" y="163012"/>
                </a:cubicBezTo>
                <a:lnTo>
                  <a:pt x="164730" y="163012"/>
                </a:lnTo>
                <a:lnTo>
                  <a:pt x="164730" y="189144"/>
                </a:lnTo>
                <a:cubicBezTo>
                  <a:pt x="164730" y="199099"/>
                  <a:pt x="173466" y="207809"/>
                  <a:pt x="183449" y="207809"/>
                </a:cubicBezTo>
                <a:lnTo>
                  <a:pt x="485455" y="207809"/>
                </a:lnTo>
                <a:cubicBezTo>
                  <a:pt x="495438" y="207809"/>
                  <a:pt x="504174" y="199099"/>
                  <a:pt x="504174" y="189144"/>
                </a:cubicBezTo>
                <a:lnTo>
                  <a:pt x="504174" y="163012"/>
                </a:lnTo>
                <a:lnTo>
                  <a:pt x="472975" y="163012"/>
                </a:lnTo>
                <a:cubicBezTo>
                  <a:pt x="462991" y="163012"/>
                  <a:pt x="454256" y="154301"/>
                  <a:pt x="454256" y="143102"/>
                </a:cubicBezTo>
                <a:cubicBezTo>
                  <a:pt x="454256" y="133147"/>
                  <a:pt x="462991" y="124437"/>
                  <a:pt x="472975" y="124437"/>
                </a:cubicBezTo>
                <a:lnTo>
                  <a:pt x="504174" y="124437"/>
                </a:lnTo>
                <a:lnTo>
                  <a:pt x="504174" y="55997"/>
                </a:lnTo>
                <a:cubicBezTo>
                  <a:pt x="504174" y="46042"/>
                  <a:pt x="495438" y="37331"/>
                  <a:pt x="485455" y="37331"/>
                </a:cubicBezTo>
                <a:close/>
                <a:moveTo>
                  <a:pt x="183449" y="0"/>
                </a:moveTo>
                <a:lnTo>
                  <a:pt x="485455" y="0"/>
                </a:lnTo>
                <a:cubicBezTo>
                  <a:pt x="516653" y="0"/>
                  <a:pt x="542861" y="24887"/>
                  <a:pt x="542861" y="55997"/>
                </a:cubicBezTo>
                <a:lnTo>
                  <a:pt x="542861" y="189144"/>
                </a:lnTo>
                <a:cubicBezTo>
                  <a:pt x="542861" y="220253"/>
                  <a:pt x="516653" y="246385"/>
                  <a:pt x="485455" y="246385"/>
                </a:cubicBezTo>
                <a:lnTo>
                  <a:pt x="458000" y="246385"/>
                </a:lnTo>
                <a:lnTo>
                  <a:pt x="458000" y="373310"/>
                </a:lnTo>
                <a:cubicBezTo>
                  <a:pt x="458000" y="374554"/>
                  <a:pt x="459248" y="375799"/>
                  <a:pt x="460495" y="375799"/>
                </a:cubicBezTo>
                <a:cubicBezTo>
                  <a:pt x="575307" y="375799"/>
                  <a:pt x="668904" y="469126"/>
                  <a:pt x="668904" y="583608"/>
                </a:cubicBezTo>
                <a:lnTo>
                  <a:pt x="668904" y="591074"/>
                </a:lnTo>
                <a:lnTo>
                  <a:pt x="668904" y="1177170"/>
                </a:lnTo>
                <a:lnTo>
                  <a:pt x="668904" y="1302851"/>
                </a:lnTo>
                <a:cubicBezTo>
                  <a:pt x="668904" y="1343915"/>
                  <a:pt x="635209" y="1377513"/>
                  <a:pt x="595275" y="1377513"/>
                </a:cubicBezTo>
                <a:lnTo>
                  <a:pt x="74877" y="1377513"/>
                </a:lnTo>
                <a:cubicBezTo>
                  <a:pt x="33695" y="1377513"/>
                  <a:pt x="0" y="1343915"/>
                  <a:pt x="0" y="1302851"/>
                </a:cubicBezTo>
                <a:lnTo>
                  <a:pt x="0" y="583608"/>
                </a:lnTo>
                <a:cubicBezTo>
                  <a:pt x="0" y="469126"/>
                  <a:pt x="93597" y="375799"/>
                  <a:pt x="208409" y="375799"/>
                </a:cubicBezTo>
                <a:cubicBezTo>
                  <a:pt x="209656" y="375799"/>
                  <a:pt x="210904" y="374554"/>
                  <a:pt x="210904" y="373310"/>
                </a:cubicBezTo>
                <a:lnTo>
                  <a:pt x="210904" y="246385"/>
                </a:lnTo>
                <a:lnTo>
                  <a:pt x="183449" y="246385"/>
                </a:lnTo>
                <a:cubicBezTo>
                  <a:pt x="152251" y="246385"/>
                  <a:pt x="126043" y="220253"/>
                  <a:pt x="126043" y="189144"/>
                </a:cubicBezTo>
                <a:lnTo>
                  <a:pt x="126043" y="55997"/>
                </a:lnTo>
                <a:cubicBezTo>
                  <a:pt x="126043" y="24887"/>
                  <a:pt x="152251" y="0"/>
                  <a:pt x="183449" y="0"/>
                </a:cubicBezTo>
                <a:close/>
              </a:path>
            </a:pathLst>
          </a:custGeom>
          <a:solidFill>
            <a:schemeClr val="accent5"/>
          </a:solidFill>
          <a:ln>
            <a:noFill/>
          </a:ln>
          <a:effectLst/>
        </p:spPr>
        <p:txBody>
          <a:bodyPr wrap="square" anchor="ctr">
            <a:noAutofit/>
          </a:bodyPr>
          <a:lstStyle/>
          <a:p>
            <a:endParaRPr lang="en-US" dirty="0">
              <a:latin typeface="Poppins" pitchFamily="2" charset="77"/>
            </a:endParaRPr>
          </a:p>
        </p:txBody>
      </p:sp>
      <p:sp>
        <p:nvSpPr>
          <p:cNvPr id="104" name="Freeform 103">
            <a:extLst>
              <a:ext uri="{FF2B5EF4-FFF2-40B4-BE49-F238E27FC236}">
                <a16:creationId xmlns:a16="http://schemas.microsoft.com/office/drawing/2014/main" id="{80CA55E4-10F2-2940-87C3-8C2641A080FB}"/>
              </a:ext>
            </a:extLst>
          </p:cNvPr>
          <p:cNvSpPr>
            <a:spLocks noChangeArrowheads="1"/>
          </p:cNvSpPr>
          <p:nvPr/>
        </p:nvSpPr>
        <p:spPr bwMode="auto">
          <a:xfrm>
            <a:off x="7796096" y="3731118"/>
            <a:ext cx="688755" cy="699742"/>
          </a:xfrm>
          <a:custGeom>
            <a:avLst/>
            <a:gdLst>
              <a:gd name="connsiteX0" fmla="*/ 1093794 w 1377509"/>
              <a:gd name="connsiteY0" fmla="*/ 1338473 h 1399483"/>
              <a:gd name="connsiteX1" fmla="*/ 1093794 w 1377509"/>
              <a:gd name="connsiteY1" fmla="*/ 1360885 h 1399483"/>
              <a:gd name="connsiteX2" fmla="*/ 1333955 w 1377509"/>
              <a:gd name="connsiteY2" fmla="*/ 1360885 h 1399483"/>
              <a:gd name="connsiteX3" fmla="*/ 1338933 w 1377509"/>
              <a:gd name="connsiteY3" fmla="*/ 1355905 h 1399483"/>
              <a:gd name="connsiteX4" fmla="*/ 1338933 w 1377509"/>
              <a:gd name="connsiteY4" fmla="*/ 1338473 h 1399483"/>
              <a:gd name="connsiteX5" fmla="*/ 37331 w 1377509"/>
              <a:gd name="connsiteY5" fmla="*/ 1338473 h 1399483"/>
              <a:gd name="connsiteX6" fmla="*/ 37331 w 1377509"/>
              <a:gd name="connsiteY6" fmla="*/ 1355905 h 1399483"/>
              <a:gd name="connsiteX7" fmla="*/ 43553 w 1377509"/>
              <a:gd name="connsiteY7" fmla="*/ 1360885 h 1399483"/>
              <a:gd name="connsiteX8" fmla="*/ 283715 w 1377509"/>
              <a:gd name="connsiteY8" fmla="*/ 1360885 h 1399483"/>
              <a:gd name="connsiteX9" fmla="*/ 283715 w 1377509"/>
              <a:gd name="connsiteY9" fmla="*/ 1338473 h 1399483"/>
              <a:gd name="connsiteX10" fmla="*/ 464147 w 1377509"/>
              <a:gd name="connsiteY10" fmla="*/ 1317307 h 1399483"/>
              <a:gd name="connsiteX11" fmla="*/ 464147 w 1377509"/>
              <a:gd name="connsiteY11" fmla="*/ 1360885 h 1399483"/>
              <a:gd name="connsiteX12" fmla="*/ 913362 w 1377509"/>
              <a:gd name="connsiteY12" fmla="*/ 1360885 h 1399483"/>
              <a:gd name="connsiteX13" fmla="*/ 913362 w 1377509"/>
              <a:gd name="connsiteY13" fmla="*/ 1317307 h 1399483"/>
              <a:gd name="connsiteX14" fmla="*/ 1235651 w 1377509"/>
              <a:gd name="connsiteY14" fmla="*/ 1218945 h 1399483"/>
              <a:gd name="connsiteX15" fmla="*/ 1235651 w 1377509"/>
              <a:gd name="connsiteY15" fmla="*/ 1299876 h 1399483"/>
              <a:gd name="connsiteX16" fmla="*/ 1279203 w 1377509"/>
              <a:gd name="connsiteY16" fmla="*/ 1299876 h 1399483"/>
              <a:gd name="connsiteX17" fmla="*/ 1279203 w 1377509"/>
              <a:gd name="connsiteY17" fmla="*/ 1221435 h 1399483"/>
              <a:gd name="connsiteX18" fmla="*/ 1276715 w 1377509"/>
              <a:gd name="connsiteY18" fmla="*/ 1218945 h 1399483"/>
              <a:gd name="connsiteX19" fmla="*/ 1156012 w 1377509"/>
              <a:gd name="connsiteY19" fmla="*/ 1218945 h 1399483"/>
              <a:gd name="connsiteX20" fmla="*/ 1154768 w 1377509"/>
              <a:gd name="connsiteY20" fmla="*/ 1221435 h 1399483"/>
              <a:gd name="connsiteX21" fmla="*/ 1154768 w 1377509"/>
              <a:gd name="connsiteY21" fmla="*/ 1299876 h 1399483"/>
              <a:gd name="connsiteX22" fmla="*/ 1197077 w 1377509"/>
              <a:gd name="connsiteY22" fmla="*/ 1299876 h 1399483"/>
              <a:gd name="connsiteX23" fmla="*/ 1197077 w 1377509"/>
              <a:gd name="connsiteY23" fmla="*/ 1218945 h 1399483"/>
              <a:gd name="connsiteX24" fmla="*/ 180432 w 1377509"/>
              <a:gd name="connsiteY24" fmla="*/ 1218945 h 1399483"/>
              <a:gd name="connsiteX25" fmla="*/ 180432 w 1377509"/>
              <a:gd name="connsiteY25" fmla="*/ 1299876 h 1399483"/>
              <a:gd name="connsiteX26" fmla="*/ 222741 w 1377509"/>
              <a:gd name="connsiteY26" fmla="*/ 1299876 h 1399483"/>
              <a:gd name="connsiteX27" fmla="*/ 222741 w 1377509"/>
              <a:gd name="connsiteY27" fmla="*/ 1221435 h 1399483"/>
              <a:gd name="connsiteX28" fmla="*/ 220252 w 1377509"/>
              <a:gd name="connsiteY28" fmla="*/ 1218945 h 1399483"/>
              <a:gd name="connsiteX29" fmla="*/ 100793 w 1377509"/>
              <a:gd name="connsiteY29" fmla="*/ 1218945 h 1399483"/>
              <a:gd name="connsiteX30" fmla="*/ 99549 w 1377509"/>
              <a:gd name="connsiteY30" fmla="*/ 1221435 h 1399483"/>
              <a:gd name="connsiteX31" fmla="*/ 99549 w 1377509"/>
              <a:gd name="connsiteY31" fmla="*/ 1299876 h 1399483"/>
              <a:gd name="connsiteX32" fmla="*/ 141857 w 1377509"/>
              <a:gd name="connsiteY32" fmla="*/ 1299876 h 1399483"/>
              <a:gd name="connsiteX33" fmla="*/ 141857 w 1377509"/>
              <a:gd name="connsiteY33" fmla="*/ 1218945 h 1399483"/>
              <a:gd name="connsiteX34" fmla="*/ 708042 w 1377509"/>
              <a:gd name="connsiteY34" fmla="*/ 1135524 h 1399483"/>
              <a:gd name="connsiteX35" fmla="*/ 708042 w 1377509"/>
              <a:gd name="connsiteY35" fmla="*/ 1278709 h 1399483"/>
              <a:gd name="connsiteX36" fmla="*/ 831234 w 1377509"/>
              <a:gd name="connsiteY36" fmla="*/ 1278709 h 1399483"/>
              <a:gd name="connsiteX37" fmla="*/ 831234 w 1377509"/>
              <a:gd name="connsiteY37" fmla="*/ 1147974 h 1399483"/>
              <a:gd name="connsiteX38" fmla="*/ 808835 w 1377509"/>
              <a:gd name="connsiteY38" fmla="*/ 1135524 h 1399483"/>
              <a:gd name="connsiteX39" fmla="*/ 568673 w 1377509"/>
              <a:gd name="connsiteY39" fmla="*/ 1135524 h 1399483"/>
              <a:gd name="connsiteX40" fmla="*/ 545031 w 1377509"/>
              <a:gd name="connsiteY40" fmla="*/ 1147974 h 1399483"/>
              <a:gd name="connsiteX41" fmla="*/ 545031 w 1377509"/>
              <a:gd name="connsiteY41" fmla="*/ 1278709 h 1399483"/>
              <a:gd name="connsiteX42" fmla="*/ 669467 w 1377509"/>
              <a:gd name="connsiteY42" fmla="*/ 1278709 h 1399483"/>
              <a:gd name="connsiteX43" fmla="*/ 669467 w 1377509"/>
              <a:gd name="connsiteY43" fmla="*/ 1135524 h 1399483"/>
              <a:gd name="connsiteX44" fmla="*/ 1160730 w 1377509"/>
              <a:gd name="connsiteY44" fmla="*/ 1053592 h 1399483"/>
              <a:gd name="connsiteX45" fmla="*/ 1159476 w 1377509"/>
              <a:gd name="connsiteY45" fmla="*/ 1056083 h 1399483"/>
              <a:gd name="connsiteX46" fmla="*/ 1159476 w 1377509"/>
              <a:gd name="connsiteY46" fmla="*/ 1094705 h 1399483"/>
              <a:gd name="connsiteX47" fmla="*/ 1160730 w 1377509"/>
              <a:gd name="connsiteY47" fmla="*/ 1097197 h 1399483"/>
              <a:gd name="connsiteX48" fmla="*/ 1282423 w 1377509"/>
              <a:gd name="connsiteY48" fmla="*/ 1097197 h 1399483"/>
              <a:gd name="connsiteX49" fmla="*/ 1284933 w 1377509"/>
              <a:gd name="connsiteY49" fmla="*/ 1094705 h 1399483"/>
              <a:gd name="connsiteX50" fmla="*/ 1284933 w 1377509"/>
              <a:gd name="connsiteY50" fmla="*/ 1056083 h 1399483"/>
              <a:gd name="connsiteX51" fmla="*/ 1282423 w 1377509"/>
              <a:gd name="connsiteY51" fmla="*/ 1053592 h 1399483"/>
              <a:gd name="connsiteX52" fmla="*/ 100570 w 1377509"/>
              <a:gd name="connsiteY52" fmla="*/ 1053592 h 1399483"/>
              <a:gd name="connsiteX53" fmla="*/ 99315 w 1377509"/>
              <a:gd name="connsiteY53" fmla="*/ 1056083 h 1399483"/>
              <a:gd name="connsiteX54" fmla="*/ 99315 w 1377509"/>
              <a:gd name="connsiteY54" fmla="*/ 1094705 h 1399483"/>
              <a:gd name="connsiteX55" fmla="*/ 100570 w 1377509"/>
              <a:gd name="connsiteY55" fmla="*/ 1097197 h 1399483"/>
              <a:gd name="connsiteX56" fmla="*/ 221011 w 1377509"/>
              <a:gd name="connsiteY56" fmla="*/ 1097197 h 1399483"/>
              <a:gd name="connsiteX57" fmla="*/ 223520 w 1377509"/>
              <a:gd name="connsiteY57" fmla="*/ 1094705 h 1399483"/>
              <a:gd name="connsiteX58" fmla="*/ 223520 w 1377509"/>
              <a:gd name="connsiteY58" fmla="*/ 1056083 h 1399483"/>
              <a:gd name="connsiteX59" fmla="*/ 221011 w 1377509"/>
              <a:gd name="connsiteY59" fmla="*/ 1053592 h 1399483"/>
              <a:gd name="connsiteX60" fmla="*/ 1160730 w 1377509"/>
              <a:gd name="connsiteY60" fmla="*/ 1016216 h 1399483"/>
              <a:gd name="connsiteX61" fmla="*/ 1282423 w 1377509"/>
              <a:gd name="connsiteY61" fmla="*/ 1016216 h 1399483"/>
              <a:gd name="connsiteX62" fmla="*/ 1322569 w 1377509"/>
              <a:gd name="connsiteY62" fmla="*/ 1056083 h 1399483"/>
              <a:gd name="connsiteX63" fmla="*/ 1322569 w 1377509"/>
              <a:gd name="connsiteY63" fmla="*/ 1094705 h 1399483"/>
              <a:gd name="connsiteX64" fmla="*/ 1282423 w 1377509"/>
              <a:gd name="connsiteY64" fmla="*/ 1135818 h 1399483"/>
              <a:gd name="connsiteX65" fmla="*/ 1160730 w 1377509"/>
              <a:gd name="connsiteY65" fmla="*/ 1135818 h 1399483"/>
              <a:gd name="connsiteX66" fmla="*/ 1120584 w 1377509"/>
              <a:gd name="connsiteY66" fmla="*/ 1094705 h 1399483"/>
              <a:gd name="connsiteX67" fmla="*/ 1120584 w 1377509"/>
              <a:gd name="connsiteY67" fmla="*/ 1056083 h 1399483"/>
              <a:gd name="connsiteX68" fmla="*/ 1160730 w 1377509"/>
              <a:gd name="connsiteY68" fmla="*/ 1016216 h 1399483"/>
              <a:gd name="connsiteX69" fmla="*/ 100570 w 1377509"/>
              <a:gd name="connsiteY69" fmla="*/ 1016216 h 1399483"/>
              <a:gd name="connsiteX70" fmla="*/ 221011 w 1377509"/>
              <a:gd name="connsiteY70" fmla="*/ 1016216 h 1399483"/>
              <a:gd name="connsiteX71" fmla="*/ 262412 w 1377509"/>
              <a:gd name="connsiteY71" fmla="*/ 1056083 h 1399483"/>
              <a:gd name="connsiteX72" fmla="*/ 262412 w 1377509"/>
              <a:gd name="connsiteY72" fmla="*/ 1094705 h 1399483"/>
              <a:gd name="connsiteX73" fmla="*/ 221011 w 1377509"/>
              <a:gd name="connsiteY73" fmla="*/ 1135818 h 1399483"/>
              <a:gd name="connsiteX74" fmla="*/ 100570 w 1377509"/>
              <a:gd name="connsiteY74" fmla="*/ 1135818 h 1399483"/>
              <a:gd name="connsiteX75" fmla="*/ 60423 w 1377509"/>
              <a:gd name="connsiteY75" fmla="*/ 1094705 h 1399483"/>
              <a:gd name="connsiteX76" fmla="*/ 60423 w 1377509"/>
              <a:gd name="connsiteY76" fmla="*/ 1056083 h 1399483"/>
              <a:gd name="connsiteX77" fmla="*/ 100570 w 1377509"/>
              <a:gd name="connsiteY77" fmla="*/ 1016216 h 1399483"/>
              <a:gd name="connsiteX78" fmla="*/ 917225 w 1377509"/>
              <a:gd name="connsiteY78" fmla="*/ 927130 h 1399483"/>
              <a:gd name="connsiteX79" fmla="*/ 884036 w 1377509"/>
              <a:gd name="connsiteY79" fmla="*/ 960662 h 1399483"/>
              <a:gd name="connsiteX80" fmla="*/ 917225 w 1377509"/>
              <a:gd name="connsiteY80" fmla="*/ 994193 h 1399483"/>
              <a:gd name="connsiteX81" fmla="*/ 950413 w 1377509"/>
              <a:gd name="connsiteY81" fmla="*/ 994193 h 1399483"/>
              <a:gd name="connsiteX82" fmla="*/ 982373 w 1377509"/>
              <a:gd name="connsiteY82" fmla="*/ 960662 h 1399483"/>
              <a:gd name="connsiteX83" fmla="*/ 950413 w 1377509"/>
              <a:gd name="connsiteY83" fmla="*/ 927130 h 1399483"/>
              <a:gd name="connsiteX84" fmla="*/ 674794 w 1377509"/>
              <a:gd name="connsiteY84" fmla="*/ 927130 h 1399483"/>
              <a:gd name="connsiteX85" fmla="*/ 641371 w 1377509"/>
              <a:gd name="connsiteY85" fmla="*/ 960662 h 1399483"/>
              <a:gd name="connsiteX86" fmla="*/ 674794 w 1377509"/>
              <a:gd name="connsiteY86" fmla="*/ 994193 h 1399483"/>
              <a:gd name="connsiteX87" fmla="*/ 708216 w 1377509"/>
              <a:gd name="connsiteY87" fmla="*/ 994193 h 1399483"/>
              <a:gd name="connsiteX88" fmla="*/ 741639 w 1377509"/>
              <a:gd name="connsiteY88" fmla="*/ 960662 h 1399483"/>
              <a:gd name="connsiteX89" fmla="*/ 708216 w 1377509"/>
              <a:gd name="connsiteY89" fmla="*/ 927130 h 1399483"/>
              <a:gd name="connsiteX90" fmla="*/ 427112 w 1377509"/>
              <a:gd name="connsiteY90" fmla="*/ 927130 h 1399483"/>
              <a:gd name="connsiteX91" fmla="*/ 393924 w 1377509"/>
              <a:gd name="connsiteY91" fmla="*/ 960662 h 1399483"/>
              <a:gd name="connsiteX92" fmla="*/ 427112 w 1377509"/>
              <a:gd name="connsiteY92" fmla="*/ 994193 h 1399483"/>
              <a:gd name="connsiteX93" fmla="*/ 460301 w 1377509"/>
              <a:gd name="connsiteY93" fmla="*/ 994193 h 1399483"/>
              <a:gd name="connsiteX94" fmla="*/ 493490 w 1377509"/>
              <a:gd name="connsiteY94" fmla="*/ 960662 h 1399483"/>
              <a:gd name="connsiteX95" fmla="*/ 460301 w 1377509"/>
              <a:gd name="connsiteY95" fmla="*/ 927130 h 1399483"/>
              <a:gd name="connsiteX96" fmla="*/ 917225 w 1377509"/>
              <a:gd name="connsiteY96" fmla="*/ 889873 h 1399483"/>
              <a:gd name="connsiteX97" fmla="*/ 950413 w 1377509"/>
              <a:gd name="connsiteY97" fmla="*/ 889873 h 1399483"/>
              <a:gd name="connsiteX98" fmla="*/ 1020479 w 1377509"/>
              <a:gd name="connsiteY98" fmla="*/ 960662 h 1399483"/>
              <a:gd name="connsiteX99" fmla="*/ 950413 w 1377509"/>
              <a:gd name="connsiteY99" fmla="*/ 1031450 h 1399483"/>
              <a:gd name="connsiteX100" fmla="*/ 917225 w 1377509"/>
              <a:gd name="connsiteY100" fmla="*/ 1031450 h 1399483"/>
              <a:gd name="connsiteX101" fmla="*/ 845930 w 1377509"/>
              <a:gd name="connsiteY101" fmla="*/ 960662 h 1399483"/>
              <a:gd name="connsiteX102" fmla="*/ 917225 w 1377509"/>
              <a:gd name="connsiteY102" fmla="*/ 889873 h 1399483"/>
              <a:gd name="connsiteX103" fmla="*/ 674794 w 1377509"/>
              <a:gd name="connsiteY103" fmla="*/ 889873 h 1399483"/>
              <a:gd name="connsiteX104" fmla="*/ 708216 w 1377509"/>
              <a:gd name="connsiteY104" fmla="*/ 889873 h 1399483"/>
              <a:gd name="connsiteX105" fmla="*/ 778775 w 1377509"/>
              <a:gd name="connsiteY105" fmla="*/ 960662 h 1399483"/>
              <a:gd name="connsiteX106" fmla="*/ 708216 w 1377509"/>
              <a:gd name="connsiteY106" fmla="*/ 1031450 h 1399483"/>
              <a:gd name="connsiteX107" fmla="*/ 674794 w 1377509"/>
              <a:gd name="connsiteY107" fmla="*/ 1031450 h 1399483"/>
              <a:gd name="connsiteX108" fmla="*/ 604235 w 1377509"/>
              <a:gd name="connsiteY108" fmla="*/ 960662 h 1399483"/>
              <a:gd name="connsiteX109" fmla="*/ 674794 w 1377509"/>
              <a:gd name="connsiteY109" fmla="*/ 889873 h 1399483"/>
              <a:gd name="connsiteX110" fmla="*/ 427112 w 1377509"/>
              <a:gd name="connsiteY110" fmla="*/ 889873 h 1399483"/>
              <a:gd name="connsiteX111" fmla="*/ 460301 w 1377509"/>
              <a:gd name="connsiteY111" fmla="*/ 889873 h 1399483"/>
              <a:gd name="connsiteX112" fmla="*/ 531596 w 1377509"/>
              <a:gd name="connsiteY112" fmla="*/ 960662 h 1399483"/>
              <a:gd name="connsiteX113" fmla="*/ 460301 w 1377509"/>
              <a:gd name="connsiteY113" fmla="*/ 1031450 h 1399483"/>
              <a:gd name="connsiteX114" fmla="*/ 427112 w 1377509"/>
              <a:gd name="connsiteY114" fmla="*/ 1031450 h 1399483"/>
              <a:gd name="connsiteX115" fmla="*/ 357047 w 1377509"/>
              <a:gd name="connsiteY115" fmla="*/ 960662 h 1399483"/>
              <a:gd name="connsiteX116" fmla="*/ 427112 w 1377509"/>
              <a:gd name="connsiteY116" fmla="*/ 889873 h 1399483"/>
              <a:gd name="connsiteX117" fmla="*/ 1160730 w 1377509"/>
              <a:gd name="connsiteY117" fmla="*/ 877812 h 1399483"/>
              <a:gd name="connsiteX118" fmla="*/ 1159476 w 1377509"/>
              <a:gd name="connsiteY118" fmla="*/ 880304 h 1399483"/>
              <a:gd name="connsiteX119" fmla="*/ 1159476 w 1377509"/>
              <a:gd name="connsiteY119" fmla="*/ 918926 h 1399483"/>
              <a:gd name="connsiteX120" fmla="*/ 1160730 w 1377509"/>
              <a:gd name="connsiteY120" fmla="*/ 921418 h 1399483"/>
              <a:gd name="connsiteX121" fmla="*/ 1282423 w 1377509"/>
              <a:gd name="connsiteY121" fmla="*/ 921418 h 1399483"/>
              <a:gd name="connsiteX122" fmla="*/ 1284933 w 1377509"/>
              <a:gd name="connsiteY122" fmla="*/ 918926 h 1399483"/>
              <a:gd name="connsiteX123" fmla="*/ 1284933 w 1377509"/>
              <a:gd name="connsiteY123" fmla="*/ 880304 h 1399483"/>
              <a:gd name="connsiteX124" fmla="*/ 1282423 w 1377509"/>
              <a:gd name="connsiteY124" fmla="*/ 877812 h 1399483"/>
              <a:gd name="connsiteX125" fmla="*/ 100570 w 1377509"/>
              <a:gd name="connsiteY125" fmla="*/ 877812 h 1399483"/>
              <a:gd name="connsiteX126" fmla="*/ 99315 w 1377509"/>
              <a:gd name="connsiteY126" fmla="*/ 880304 h 1399483"/>
              <a:gd name="connsiteX127" fmla="*/ 99315 w 1377509"/>
              <a:gd name="connsiteY127" fmla="*/ 918926 h 1399483"/>
              <a:gd name="connsiteX128" fmla="*/ 100570 w 1377509"/>
              <a:gd name="connsiteY128" fmla="*/ 921418 h 1399483"/>
              <a:gd name="connsiteX129" fmla="*/ 221011 w 1377509"/>
              <a:gd name="connsiteY129" fmla="*/ 921418 h 1399483"/>
              <a:gd name="connsiteX130" fmla="*/ 223520 w 1377509"/>
              <a:gd name="connsiteY130" fmla="*/ 918926 h 1399483"/>
              <a:gd name="connsiteX131" fmla="*/ 223520 w 1377509"/>
              <a:gd name="connsiteY131" fmla="*/ 880304 h 1399483"/>
              <a:gd name="connsiteX132" fmla="*/ 221011 w 1377509"/>
              <a:gd name="connsiteY132" fmla="*/ 877812 h 1399483"/>
              <a:gd name="connsiteX133" fmla="*/ 1160730 w 1377509"/>
              <a:gd name="connsiteY133" fmla="*/ 840437 h 1399483"/>
              <a:gd name="connsiteX134" fmla="*/ 1282423 w 1377509"/>
              <a:gd name="connsiteY134" fmla="*/ 840437 h 1399483"/>
              <a:gd name="connsiteX135" fmla="*/ 1322569 w 1377509"/>
              <a:gd name="connsiteY135" fmla="*/ 880304 h 1399483"/>
              <a:gd name="connsiteX136" fmla="*/ 1322569 w 1377509"/>
              <a:gd name="connsiteY136" fmla="*/ 918926 h 1399483"/>
              <a:gd name="connsiteX137" fmla="*/ 1282423 w 1377509"/>
              <a:gd name="connsiteY137" fmla="*/ 960039 h 1399483"/>
              <a:gd name="connsiteX138" fmla="*/ 1160730 w 1377509"/>
              <a:gd name="connsiteY138" fmla="*/ 960039 h 1399483"/>
              <a:gd name="connsiteX139" fmla="*/ 1120584 w 1377509"/>
              <a:gd name="connsiteY139" fmla="*/ 918926 h 1399483"/>
              <a:gd name="connsiteX140" fmla="*/ 1120584 w 1377509"/>
              <a:gd name="connsiteY140" fmla="*/ 880304 h 1399483"/>
              <a:gd name="connsiteX141" fmla="*/ 1160730 w 1377509"/>
              <a:gd name="connsiteY141" fmla="*/ 840437 h 1399483"/>
              <a:gd name="connsiteX142" fmla="*/ 100570 w 1377509"/>
              <a:gd name="connsiteY142" fmla="*/ 840437 h 1399483"/>
              <a:gd name="connsiteX143" fmla="*/ 221011 w 1377509"/>
              <a:gd name="connsiteY143" fmla="*/ 840437 h 1399483"/>
              <a:gd name="connsiteX144" fmla="*/ 262412 w 1377509"/>
              <a:gd name="connsiteY144" fmla="*/ 880304 h 1399483"/>
              <a:gd name="connsiteX145" fmla="*/ 262412 w 1377509"/>
              <a:gd name="connsiteY145" fmla="*/ 918926 h 1399483"/>
              <a:gd name="connsiteX146" fmla="*/ 221011 w 1377509"/>
              <a:gd name="connsiteY146" fmla="*/ 960039 h 1399483"/>
              <a:gd name="connsiteX147" fmla="*/ 100570 w 1377509"/>
              <a:gd name="connsiteY147" fmla="*/ 960039 h 1399483"/>
              <a:gd name="connsiteX148" fmla="*/ 60423 w 1377509"/>
              <a:gd name="connsiteY148" fmla="*/ 918926 h 1399483"/>
              <a:gd name="connsiteX149" fmla="*/ 60423 w 1377509"/>
              <a:gd name="connsiteY149" fmla="*/ 880304 h 1399483"/>
              <a:gd name="connsiteX150" fmla="*/ 100570 w 1377509"/>
              <a:gd name="connsiteY150" fmla="*/ 840437 h 1399483"/>
              <a:gd name="connsiteX151" fmla="*/ 917225 w 1377509"/>
              <a:gd name="connsiteY151" fmla="*/ 719306 h 1399483"/>
              <a:gd name="connsiteX152" fmla="*/ 884036 w 1377509"/>
              <a:gd name="connsiteY152" fmla="*/ 751317 h 1399483"/>
              <a:gd name="connsiteX153" fmla="*/ 917225 w 1377509"/>
              <a:gd name="connsiteY153" fmla="*/ 785791 h 1399483"/>
              <a:gd name="connsiteX154" fmla="*/ 950413 w 1377509"/>
              <a:gd name="connsiteY154" fmla="*/ 785791 h 1399483"/>
              <a:gd name="connsiteX155" fmla="*/ 982373 w 1377509"/>
              <a:gd name="connsiteY155" fmla="*/ 751317 h 1399483"/>
              <a:gd name="connsiteX156" fmla="*/ 950413 w 1377509"/>
              <a:gd name="connsiteY156" fmla="*/ 719306 h 1399483"/>
              <a:gd name="connsiteX157" fmla="*/ 674794 w 1377509"/>
              <a:gd name="connsiteY157" fmla="*/ 719306 h 1399483"/>
              <a:gd name="connsiteX158" fmla="*/ 641371 w 1377509"/>
              <a:gd name="connsiteY158" fmla="*/ 751317 h 1399483"/>
              <a:gd name="connsiteX159" fmla="*/ 674794 w 1377509"/>
              <a:gd name="connsiteY159" fmla="*/ 785791 h 1399483"/>
              <a:gd name="connsiteX160" fmla="*/ 708216 w 1377509"/>
              <a:gd name="connsiteY160" fmla="*/ 785791 h 1399483"/>
              <a:gd name="connsiteX161" fmla="*/ 741639 w 1377509"/>
              <a:gd name="connsiteY161" fmla="*/ 751317 h 1399483"/>
              <a:gd name="connsiteX162" fmla="*/ 708216 w 1377509"/>
              <a:gd name="connsiteY162" fmla="*/ 719306 h 1399483"/>
              <a:gd name="connsiteX163" fmla="*/ 427112 w 1377509"/>
              <a:gd name="connsiteY163" fmla="*/ 719306 h 1399483"/>
              <a:gd name="connsiteX164" fmla="*/ 393924 w 1377509"/>
              <a:gd name="connsiteY164" fmla="*/ 751317 h 1399483"/>
              <a:gd name="connsiteX165" fmla="*/ 427112 w 1377509"/>
              <a:gd name="connsiteY165" fmla="*/ 785791 h 1399483"/>
              <a:gd name="connsiteX166" fmla="*/ 460301 w 1377509"/>
              <a:gd name="connsiteY166" fmla="*/ 785791 h 1399483"/>
              <a:gd name="connsiteX167" fmla="*/ 493490 w 1377509"/>
              <a:gd name="connsiteY167" fmla="*/ 751317 h 1399483"/>
              <a:gd name="connsiteX168" fmla="*/ 460301 w 1377509"/>
              <a:gd name="connsiteY168" fmla="*/ 719306 h 1399483"/>
              <a:gd name="connsiteX169" fmla="*/ 1160730 w 1377509"/>
              <a:gd name="connsiteY169" fmla="*/ 708773 h 1399483"/>
              <a:gd name="connsiteX170" fmla="*/ 1159476 w 1377509"/>
              <a:gd name="connsiteY170" fmla="*/ 711265 h 1399483"/>
              <a:gd name="connsiteX171" fmla="*/ 1159476 w 1377509"/>
              <a:gd name="connsiteY171" fmla="*/ 749887 h 1399483"/>
              <a:gd name="connsiteX172" fmla="*/ 1160730 w 1377509"/>
              <a:gd name="connsiteY172" fmla="*/ 752378 h 1399483"/>
              <a:gd name="connsiteX173" fmla="*/ 1282423 w 1377509"/>
              <a:gd name="connsiteY173" fmla="*/ 752378 h 1399483"/>
              <a:gd name="connsiteX174" fmla="*/ 1284933 w 1377509"/>
              <a:gd name="connsiteY174" fmla="*/ 749887 h 1399483"/>
              <a:gd name="connsiteX175" fmla="*/ 1284933 w 1377509"/>
              <a:gd name="connsiteY175" fmla="*/ 711265 h 1399483"/>
              <a:gd name="connsiteX176" fmla="*/ 1282423 w 1377509"/>
              <a:gd name="connsiteY176" fmla="*/ 708773 h 1399483"/>
              <a:gd name="connsiteX177" fmla="*/ 100570 w 1377509"/>
              <a:gd name="connsiteY177" fmla="*/ 708773 h 1399483"/>
              <a:gd name="connsiteX178" fmla="*/ 99315 w 1377509"/>
              <a:gd name="connsiteY178" fmla="*/ 711265 h 1399483"/>
              <a:gd name="connsiteX179" fmla="*/ 99315 w 1377509"/>
              <a:gd name="connsiteY179" fmla="*/ 749887 h 1399483"/>
              <a:gd name="connsiteX180" fmla="*/ 100570 w 1377509"/>
              <a:gd name="connsiteY180" fmla="*/ 752378 h 1399483"/>
              <a:gd name="connsiteX181" fmla="*/ 221011 w 1377509"/>
              <a:gd name="connsiteY181" fmla="*/ 752378 h 1399483"/>
              <a:gd name="connsiteX182" fmla="*/ 223520 w 1377509"/>
              <a:gd name="connsiteY182" fmla="*/ 749887 h 1399483"/>
              <a:gd name="connsiteX183" fmla="*/ 223520 w 1377509"/>
              <a:gd name="connsiteY183" fmla="*/ 711265 h 1399483"/>
              <a:gd name="connsiteX184" fmla="*/ 221011 w 1377509"/>
              <a:gd name="connsiteY184" fmla="*/ 708773 h 1399483"/>
              <a:gd name="connsiteX185" fmla="*/ 917225 w 1377509"/>
              <a:gd name="connsiteY185" fmla="*/ 681139 h 1399483"/>
              <a:gd name="connsiteX186" fmla="*/ 950413 w 1377509"/>
              <a:gd name="connsiteY186" fmla="*/ 681139 h 1399483"/>
              <a:gd name="connsiteX187" fmla="*/ 1020479 w 1377509"/>
              <a:gd name="connsiteY187" fmla="*/ 751317 h 1399483"/>
              <a:gd name="connsiteX188" fmla="*/ 950413 w 1377509"/>
              <a:gd name="connsiteY188" fmla="*/ 822727 h 1399483"/>
              <a:gd name="connsiteX189" fmla="*/ 917225 w 1377509"/>
              <a:gd name="connsiteY189" fmla="*/ 822727 h 1399483"/>
              <a:gd name="connsiteX190" fmla="*/ 845930 w 1377509"/>
              <a:gd name="connsiteY190" fmla="*/ 751317 h 1399483"/>
              <a:gd name="connsiteX191" fmla="*/ 917225 w 1377509"/>
              <a:gd name="connsiteY191" fmla="*/ 681139 h 1399483"/>
              <a:gd name="connsiteX192" fmla="*/ 674794 w 1377509"/>
              <a:gd name="connsiteY192" fmla="*/ 681139 h 1399483"/>
              <a:gd name="connsiteX193" fmla="*/ 708216 w 1377509"/>
              <a:gd name="connsiteY193" fmla="*/ 681139 h 1399483"/>
              <a:gd name="connsiteX194" fmla="*/ 778775 w 1377509"/>
              <a:gd name="connsiteY194" fmla="*/ 751317 h 1399483"/>
              <a:gd name="connsiteX195" fmla="*/ 708216 w 1377509"/>
              <a:gd name="connsiteY195" fmla="*/ 822727 h 1399483"/>
              <a:gd name="connsiteX196" fmla="*/ 674794 w 1377509"/>
              <a:gd name="connsiteY196" fmla="*/ 822727 h 1399483"/>
              <a:gd name="connsiteX197" fmla="*/ 604235 w 1377509"/>
              <a:gd name="connsiteY197" fmla="*/ 751317 h 1399483"/>
              <a:gd name="connsiteX198" fmla="*/ 674794 w 1377509"/>
              <a:gd name="connsiteY198" fmla="*/ 681139 h 1399483"/>
              <a:gd name="connsiteX199" fmla="*/ 427112 w 1377509"/>
              <a:gd name="connsiteY199" fmla="*/ 681139 h 1399483"/>
              <a:gd name="connsiteX200" fmla="*/ 460301 w 1377509"/>
              <a:gd name="connsiteY200" fmla="*/ 681139 h 1399483"/>
              <a:gd name="connsiteX201" fmla="*/ 531596 w 1377509"/>
              <a:gd name="connsiteY201" fmla="*/ 751317 h 1399483"/>
              <a:gd name="connsiteX202" fmla="*/ 460301 w 1377509"/>
              <a:gd name="connsiteY202" fmla="*/ 822727 h 1399483"/>
              <a:gd name="connsiteX203" fmla="*/ 427112 w 1377509"/>
              <a:gd name="connsiteY203" fmla="*/ 822727 h 1399483"/>
              <a:gd name="connsiteX204" fmla="*/ 357047 w 1377509"/>
              <a:gd name="connsiteY204" fmla="*/ 751317 h 1399483"/>
              <a:gd name="connsiteX205" fmla="*/ 427112 w 1377509"/>
              <a:gd name="connsiteY205" fmla="*/ 681139 h 1399483"/>
              <a:gd name="connsiteX206" fmla="*/ 1160730 w 1377509"/>
              <a:gd name="connsiteY206" fmla="*/ 670152 h 1399483"/>
              <a:gd name="connsiteX207" fmla="*/ 1282423 w 1377509"/>
              <a:gd name="connsiteY207" fmla="*/ 670152 h 1399483"/>
              <a:gd name="connsiteX208" fmla="*/ 1322569 w 1377509"/>
              <a:gd name="connsiteY208" fmla="*/ 711265 h 1399483"/>
              <a:gd name="connsiteX209" fmla="*/ 1322569 w 1377509"/>
              <a:gd name="connsiteY209" fmla="*/ 749887 h 1399483"/>
              <a:gd name="connsiteX210" fmla="*/ 1282423 w 1377509"/>
              <a:gd name="connsiteY210" fmla="*/ 789754 h 1399483"/>
              <a:gd name="connsiteX211" fmla="*/ 1160730 w 1377509"/>
              <a:gd name="connsiteY211" fmla="*/ 789754 h 1399483"/>
              <a:gd name="connsiteX212" fmla="*/ 1120584 w 1377509"/>
              <a:gd name="connsiteY212" fmla="*/ 749887 h 1399483"/>
              <a:gd name="connsiteX213" fmla="*/ 1120584 w 1377509"/>
              <a:gd name="connsiteY213" fmla="*/ 711265 h 1399483"/>
              <a:gd name="connsiteX214" fmla="*/ 1160730 w 1377509"/>
              <a:gd name="connsiteY214" fmla="*/ 670152 h 1399483"/>
              <a:gd name="connsiteX215" fmla="*/ 100570 w 1377509"/>
              <a:gd name="connsiteY215" fmla="*/ 670152 h 1399483"/>
              <a:gd name="connsiteX216" fmla="*/ 221011 w 1377509"/>
              <a:gd name="connsiteY216" fmla="*/ 670152 h 1399483"/>
              <a:gd name="connsiteX217" fmla="*/ 262412 w 1377509"/>
              <a:gd name="connsiteY217" fmla="*/ 711265 h 1399483"/>
              <a:gd name="connsiteX218" fmla="*/ 262412 w 1377509"/>
              <a:gd name="connsiteY218" fmla="*/ 749887 h 1399483"/>
              <a:gd name="connsiteX219" fmla="*/ 221011 w 1377509"/>
              <a:gd name="connsiteY219" fmla="*/ 789754 h 1399483"/>
              <a:gd name="connsiteX220" fmla="*/ 100570 w 1377509"/>
              <a:gd name="connsiteY220" fmla="*/ 789754 h 1399483"/>
              <a:gd name="connsiteX221" fmla="*/ 60423 w 1377509"/>
              <a:gd name="connsiteY221" fmla="*/ 749887 h 1399483"/>
              <a:gd name="connsiteX222" fmla="*/ 60423 w 1377509"/>
              <a:gd name="connsiteY222" fmla="*/ 711265 h 1399483"/>
              <a:gd name="connsiteX223" fmla="*/ 100570 w 1377509"/>
              <a:gd name="connsiteY223" fmla="*/ 670152 h 1399483"/>
              <a:gd name="connsiteX224" fmla="*/ 1093794 w 1377509"/>
              <a:gd name="connsiteY224" fmla="*/ 647447 h 1399483"/>
              <a:gd name="connsiteX225" fmla="*/ 1093794 w 1377509"/>
              <a:gd name="connsiteY225" fmla="*/ 1299876 h 1399483"/>
              <a:gd name="connsiteX226" fmla="*/ 1116193 w 1377509"/>
              <a:gd name="connsiteY226" fmla="*/ 1299876 h 1399483"/>
              <a:gd name="connsiteX227" fmla="*/ 1116193 w 1377509"/>
              <a:gd name="connsiteY227" fmla="*/ 1221435 h 1399483"/>
              <a:gd name="connsiteX228" fmla="*/ 1156012 w 1377509"/>
              <a:gd name="connsiteY228" fmla="*/ 1180347 h 1399483"/>
              <a:gd name="connsiteX229" fmla="*/ 1276715 w 1377509"/>
              <a:gd name="connsiteY229" fmla="*/ 1180347 h 1399483"/>
              <a:gd name="connsiteX230" fmla="*/ 1316535 w 1377509"/>
              <a:gd name="connsiteY230" fmla="*/ 1221435 h 1399483"/>
              <a:gd name="connsiteX231" fmla="*/ 1316535 w 1377509"/>
              <a:gd name="connsiteY231" fmla="*/ 1299876 h 1399483"/>
              <a:gd name="connsiteX232" fmla="*/ 1338933 w 1377509"/>
              <a:gd name="connsiteY232" fmla="*/ 1299876 h 1399483"/>
              <a:gd name="connsiteX233" fmla="*/ 1338933 w 1377509"/>
              <a:gd name="connsiteY233" fmla="*/ 654918 h 1399483"/>
              <a:gd name="connsiteX234" fmla="*/ 1331467 w 1377509"/>
              <a:gd name="connsiteY234" fmla="*/ 647447 h 1399483"/>
              <a:gd name="connsiteX235" fmla="*/ 44797 w 1377509"/>
              <a:gd name="connsiteY235" fmla="*/ 647447 h 1399483"/>
              <a:gd name="connsiteX236" fmla="*/ 37331 w 1377509"/>
              <a:gd name="connsiteY236" fmla="*/ 654918 h 1399483"/>
              <a:gd name="connsiteX237" fmla="*/ 37331 w 1377509"/>
              <a:gd name="connsiteY237" fmla="*/ 1299876 h 1399483"/>
              <a:gd name="connsiteX238" fmla="*/ 60974 w 1377509"/>
              <a:gd name="connsiteY238" fmla="*/ 1299876 h 1399483"/>
              <a:gd name="connsiteX239" fmla="*/ 60974 w 1377509"/>
              <a:gd name="connsiteY239" fmla="*/ 1221435 h 1399483"/>
              <a:gd name="connsiteX240" fmla="*/ 100793 w 1377509"/>
              <a:gd name="connsiteY240" fmla="*/ 1180347 h 1399483"/>
              <a:gd name="connsiteX241" fmla="*/ 220252 w 1377509"/>
              <a:gd name="connsiteY241" fmla="*/ 1180347 h 1399483"/>
              <a:gd name="connsiteX242" fmla="*/ 261316 w 1377509"/>
              <a:gd name="connsiteY242" fmla="*/ 1221435 h 1399483"/>
              <a:gd name="connsiteX243" fmla="*/ 261316 w 1377509"/>
              <a:gd name="connsiteY243" fmla="*/ 1299876 h 1399483"/>
              <a:gd name="connsiteX244" fmla="*/ 283715 w 1377509"/>
              <a:gd name="connsiteY244" fmla="*/ 1299876 h 1399483"/>
              <a:gd name="connsiteX245" fmla="*/ 283715 w 1377509"/>
              <a:gd name="connsiteY245" fmla="*/ 647447 h 1399483"/>
              <a:gd name="connsiteX246" fmla="*/ 917225 w 1377509"/>
              <a:gd name="connsiteY246" fmla="*/ 503847 h 1399483"/>
              <a:gd name="connsiteX247" fmla="*/ 884036 w 1377509"/>
              <a:gd name="connsiteY247" fmla="*/ 537089 h 1399483"/>
              <a:gd name="connsiteX248" fmla="*/ 917225 w 1377509"/>
              <a:gd name="connsiteY248" fmla="*/ 570331 h 1399483"/>
              <a:gd name="connsiteX249" fmla="*/ 950413 w 1377509"/>
              <a:gd name="connsiteY249" fmla="*/ 570331 h 1399483"/>
              <a:gd name="connsiteX250" fmla="*/ 982373 w 1377509"/>
              <a:gd name="connsiteY250" fmla="*/ 537089 h 1399483"/>
              <a:gd name="connsiteX251" fmla="*/ 950413 w 1377509"/>
              <a:gd name="connsiteY251" fmla="*/ 503847 h 1399483"/>
              <a:gd name="connsiteX252" fmla="*/ 674794 w 1377509"/>
              <a:gd name="connsiteY252" fmla="*/ 503847 h 1399483"/>
              <a:gd name="connsiteX253" fmla="*/ 641371 w 1377509"/>
              <a:gd name="connsiteY253" fmla="*/ 537089 h 1399483"/>
              <a:gd name="connsiteX254" fmla="*/ 674794 w 1377509"/>
              <a:gd name="connsiteY254" fmla="*/ 570331 h 1399483"/>
              <a:gd name="connsiteX255" fmla="*/ 708216 w 1377509"/>
              <a:gd name="connsiteY255" fmla="*/ 570331 h 1399483"/>
              <a:gd name="connsiteX256" fmla="*/ 741639 w 1377509"/>
              <a:gd name="connsiteY256" fmla="*/ 537089 h 1399483"/>
              <a:gd name="connsiteX257" fmla="*/ 708216 w 1377509"/>
              <a:gd name="connsiteY257" fmla="*/ 503847 h 1399483"/>
              <a:gd name="connsiteX258" fmla="*/ 427112 w 1377509"/>
              <a:gd name="connsiteY258" fmla="*/ 503847 h 1399483"/>
              <a:gd name="connsiteX259" fmla="*/ 393924 w 1377509"/>
              <a:gd name="connsiteY259" fmla="*/ 537089 h 1399483"/>
              <a:gd name="connsiteX260" fmla="*/ 427112 w 1377509"/>
              <a:gd name="connsiteY260" fmla="*/ 570331 h 1399483"/>
              <a:gd name="connsiteX261" fmla="*/ 460301 w 1377509"/>
              <a:gd name="connsiteY261" fmla="*/ 570331 h 1399483"/>
              <a:gd name="connsiteX262" fmla="*/ 493490 w 1377509"/>
              <a:gd name="connsiteY262" fmla="*/ 537089 h 1399483"/>
              <a:gd name="connsiteX263" fmla="*/ 460301 w 1377509"/>
              <a:gd name="connsiteY263" fmla="*/ 503847 h 1399483"/>
              <a:gd name="connsiteX264" fmla="*/ 917225 w 1377509"/>
              <a:gd name="connsiteY264" fmla="*/ 466911 h 1399483"/>
              <a:gd name="connsiteX265" fmla="*/ 950413 w 1377509"/>
              <a:gd name="connsiteY265" fmla="*/ 466911 h 1399483"/>
              <a:gd name="connsiteX266" fmla="*/ 1020479 w 1377509"/>
              <a:gd name="connsiteY266" fmla="*/ 537089 h 1399483"/>
              <a:gd name="connsiteX267" fmla="*/ 950413 w 1377509"/>
              <a:gd name="connsiteY267" fmla="*/ 608499 h 1399483"/>
              <a:gd name="connsiteX268" fmla="*/ 917225 w 1377509"/>
              <a:gd name="connsiteY268" fmla="*/ 608499 h 1399483"/>
              <a:gd name="connsiteX269" fmla="*/ 845930 w 1377509"/>
              <a:gd name="connsiteY269" fmla="*/ 537089 h 1399483"/>
              <a:gd name="connsiteX270" fmla="*/ 917225 w 1377509"/>
              <a:gd name="connsiteY270" fmla="*/ 466911 h 1399483"/>
              <a:gd name="connsiteX271" fmla="*/ 674794 w 1377509"/>
              <a:gd name="connsiteY271" fmla="*/ 466911 h 1399483"/>
              <a:gd name="connsiteX272" fmla="*/ 708216 w 1377509"/>
              <a:gd name="connsiteY272" fmla="*/ 466911 h 1399483"/>
              <a:gd name="connsiteX273" fmla="*/ 778775 w 1377509"/>
              <a:gd name="connsiteY273" fmla="*/ 537089 h 1399483"/>
              <a:gd name="connsiteX274" fmla="*/ 708216 w 1377509"/>
              <a:gd name="connsiteY274" fmla="*/ 608499 h 1399483"/>
              <a:gd name="connsiteX275" fmla="*/ 674794 w 1377509"/>
              <a:gd name="connsiteY275" fmla="*/ 608499 h 1399483"/>
              <a:gd name="connsiteX276" fmla="*/ 604235 w 1377509"/>
              <a:gd name="connsiteY276" fmla="*/ 537089 h 1399483"/>
              <a:gd name="connsiteX277" fmla="*/ 674794 w 1377509"/>
              <a:gd name="connsiteY277" fmla="*/ 466911 h 1399483"/>
              <a:gd name="connsiteX278" fmla="*/ 427112 w 1377509"/>
              <a:gd name="connsiteY278" fmla="*/ 466911 h 1399483"/>
              <a:gd name="connsiteX279" fmla="*/ 460301 w 1377509"/>
              <a:gd name="connsiteY279" fmla="*/ 466911 h 1399483"/>
              <a:gd name="connsiteX280" fmla="*/ 531596 w 1377509"/>
              <a:gd name="connsiteY280" fmla="*/ 537089 h 1399483"/>
              <a:gd name="connsiteX281" fmla="*/ 460301 w 1377509"/>
              <a:gd name="connsiteY281" fmla="*/ 608499 h 1399483"/>
              <a:gd name="connsiteX282" fmla="*/ 427112 w 1377509"/>
              <a:gd name="connsiteY282" fmla="*/ 608499 h 1399483"/>
              <a:gd name="connsiteX283" fmla="*/ 357047 w 1377509"/>
              <a:gd name="connsiteY283" fmla="*/ 537089 h 1399483"/>
              <a:gd name="connsiteX284" fmla="*/ 427112 w 1377509"/>
              <a:gd name="connsiteY284" fmla="*/ 466911 h 1399483"/>
              <a:gd name="connsiteX285" fmla="*/ 353399 w 1377509"/>
              <a:gd name="connsiteY285" fmla="*/ 403409 h 1399483"/>
              <a:gd name="connsiteX286" fmla="*/ 322290 w 1377509"/>
              <a:gd name="connsiteY286" fmla="*/ 434537 h 1399483"/>
              <a:gd name="connsiteX287" fmla="*/ 322290 w 1377509"/>
              <a:gd name="connsiteY287" fmla="*/ 628771 h 1399483"/>
              <a:gd name="connsiteX288" fmla="*/ 322290 w 1377509"/>
              <a:gd name="connsiteY288" fmla="*/ 1360885 h 1399483"/>
              <a:gd name="connsiteX289" fmla="*/ 425572 w 1377509"/>
              <a:gd name="connsiteY289" fmla="*/ 1360885 h 1399483"/>
              <a:gd name="connsiteX290" fmla="*/ 425572 w 1377509"/>
              <a:gd name="connsiteY290" fmla="*/ 1297385 h 1399483"/>
              <a:gd name="connsiteX291" fmla="*/ 445482 w 1377509"/>
              <a:gd name="connsiteY291" fmla="*/ 1278709 h 1399483"/>
              <a:gd name="connsiteX292" fmla="*/ 507700 w 1377509"/>
              <a:gd name="connsiteY292" fmla="*/ 1278709 h 1399483"/>
              <a:gd name="connsiteX293" fmla="*/ 507700 w 1377509"/>
              <a:gd name="connsiteY293" fmla="*/ 1147974 h 1399483"/>
              <a:gd name="connsiteX294" fmla="*/ 568673 w 1377509"/>
              <a:gd name="connsiteY294" fmla="*/ 1096926 h 1399483"/>
              <a:gd name="connsiteX295" fmla="*/ 808835 w 1377509"/>
              <a:gd name="connsiteY295" fmla="*/ 1096926 h 1399483"/>
              <a:gd name="connsiteX296" fmla="*/ 869809 w 1377509"/>
              <a:gd name="connsiteY296" fmla="*/ 1147974 h 1399483"/>
              <a:gd name="connsiteX297" fmla="*/ 869809 w 1377509"/>
              <a:gd name="connsiteY297" fmla="*/ 1278709 h 1399483"/>
              <a:gd name="connsiteX298" fmla="*/ 932027 w 1377509"/>
              <a:gd name="connsiteY298" fmla="*/ 1278709 h 1399483"/>
              <a:gd name="connsiteX299" fmla="*/ 950693 w 1377509"/>
              <a:gd name="connsiteY299" fmla="*/ 1297385 h 1399483"/>
              <a:gd name="connsiteX300" fmla="*/ 950693 w 1377509"/>
              <a:gd name="connsiteY300" fmla="*/ 1360885 h 1399483"/>
              <a:gd name="connsiteX301" fmla="*/ 1055219 w 1377509"/>
              <a:gd name="connsiteY301" fmla="*/ 1360885 h 1399483"/>
              <a:gd name="connsiteX302" fmla="*/ 1055219 w 1377509"/>
              <a:gd name="connsiteY302" fmla="*/ 628771 h 1399483"/>
              <a:gd name="connsiteX303" fmla="*/ 1055219 w 1377509"/>
              <a:gd name="connsiteY303" fmla="*/ 434537 h 1399483"/>
              <a:gd name="connsiteX304" fmla="*/ 1024110 w 1377509"/>
              <a:gd name="connsiteY304" fmla="*/ 403409 h 1399483"/>
              <a:gd name="connsiteX305" fmla="*/ 1011666 w 1377509"/>
              <a:gd name="connsiteY305" fmla="*/ 403409 h 1399483"/>
              <a:gd name="connsiteX306" fmla="*/ 365842 w 1377509"/>
              <a:gd name="connsiteY306" fmla="*/ 403409 h 1399483"/>
              <a:gd name="connsiteX307" fmla="*/ 403173 w 1377509"/>
              <a:gd name="connsiteY307" fmla="*/ 322478 h 1399483"/>
              <a:gd name="connsiteX308" fmla="*/ 403173 w 1377509"/>
              <a:gd name="connsiteY308" fmla="*/ 366057 h 1399483"/>
              <a:gd name="connsiteX309" fmla="*/ 974335 w 1377509"/>
              <a:gd name="connsiteY309" fmla="*/ 366057 h 1399483"/>
              <a:gd name="connsiteX310" fmla="*/ 974335 w 1377509"/>
              <a:gd name="connsiteY310" fmla="*/ 322478 h 1399483"/>
              <a:gd name="connsiteX311" fmla="*/ 404418 w 1377509"/>
              <a:gd name="connsiteY311" fmla="*/ 241548 h 1399483"/>
              <a:gd name="connsiteX312" fmla="*/ 403173 w 1377509"/>
              <a:gd name="connsiteY312" fmla="*/ 242793 h 1399483"/>
              <a:gd name="connsiteX313" fmla="*/ 403173 w 1377509"/>
              <a:gd name="connsiteY313" fmla="*/ 283881 h 1399483"/>
              <a:gd name="connsiteX314" fmla="*/ 974335 w 1377509"/>
              <a:gd name="connsiteY314" fmla="*/ 283881 h 1399483"/>
              <a:gd name="connsiteX315" fmla="*/ 974335 w 1377509"/>
              <a:gd name="connsiteY315" fmla="*/ 242793 h 1399483"/>
              <a:gd name="connsiteX316" fmla="*/ 973091 w 1377509"/>
              <a:gd name="connsiteY316" fmla="*/ 241548 h 1399483"/>
              <a:gd name="connsiteX317" fmla="*/ 849899 w 1377509"/>
              <a:gd name="connsiteY317" fmla="*/ 241548 h 1399483"/>
              <a:gd name="connsiteX318" fmla="*/ 527609 w 1377509"/>
              <a:gd name="connsiteY318" fmla="*/ 241548 h 1399483"/>
              <a:gd name="connsiteX319" fmla="*/ 690866 w 1377509"/>
              <a:gd name="connsiteY319" fmla="*/ 60425 h 1399483"/>
              <a:gd name="connsiteX320" fmla="*/ 711007 w 1377509"/>
              <a:gd name="connsiteY320" fmla="*/ 79113 h 1399483"/>
              <a:gd name="connsiteX321" fmla="*/ 711007 w 1377509"/>
              <a:gd name="connsiteY321" fmla="*/ 100292 h 1399483"/>
              <a:gd name="connsiteX322" fmla="*/ 732408 w 1377509"/>
              <a:gd name="connsiteY322" fmla="*/ 100292 h 1399483"/>
              <a:gd name="connsiteX323" fmla="*/ 751290 w 1377509"/>
              <a:gd name="connsiteY323" fmla="*/ 120226 h 1399483"/>
              <a:gd name="connsiteX324" fmla="*/ 732408 w 1377509"/>
              <a:gd name="connsiteY324" fmla="*/ 138914 h 1399483"/>
              <a:gd name="connsiteX325" fmla="*/ 711007 w 1377509"/>
              <a:gd name="connsiteY325" fmla="*/ 138914 h 1399483"/>
              <a:gd name="connsiteX326" fmla="*/ 711007 w 1377509"/>
              <a:gd name="connsiteY326" fmla="*/ 161339 h 1399483"/>
              <a:gd name="connsiteX327" fmla="*/ 690866 w 1377509"/>
              <a:gd name="connsiteY327" fmla="*/ 180027 h 1399483"/>
              <a:gd name="connsiteX328" fmla="*/ 671984 w 1377509"/>
              <a:gd name="connsiteY328" fmla="*/ 161339 h 1399483"/>
              <a:gd name="connsiteX329" fmla="*/ 671984 w 1377509"/>
              <a:gd name="connsiteY329" fmla="*/ 138914 h 1399483"/>
              <a:gd name="connsiteX330" fmla="*/ 650583 w 1377509"/>
              <a:gd name="connsiteY330" fmla="*/ 138914 h 1399483"/>
              <a:gd name="connsiteX331" fmla="*/ 631701 w 1377509"/>
              <a:gd name="connsiteY331" fmla="*/ 120226 h 1399483"/>
              <a:gd name="connsiteX332" fmla="*/ 650583 w 1377509"/>
              <a:gd name="connsiteY332" fmla="*/ 100292 h 1399483"/>
              <a:gd name="connsiteX333" fmla="*/ 671984 w 1377509"/>
              <a:gd name="connsiteY333" fmla="*/ 100292 h 1399483"/>
              <a:gd name="connsiteX334" fmla="*/ 671984 w 1377509"/>
              <a:gd name="connsiteY334" fmla="*/ 79113 h 1399483"/>
              <a:gd name="connsiteX335" fmla="*/ 690866 w 1377509"/>
              <a:gd name="connsiteY335" fmla="*/ 60425 h 1399483"/>
              <a:gd name="connsiteX336" fmla="*/ 571162 w 1377509"/>
              <a:gd name="connsiteY336" fmla="*/ 38598 h 1399483"/>
              <a:gd name="connsiteX337" fmla="*/ 564940 w 1377509"/>
              <a:gd name="connsiteY337" fmla="*/ 43578 h 1399483"/>
              <a:gd name="connsiteX338" fmla="*/ 564940 w 1377509"/>
              <a:gd name="connsiteY338" fmla="*/ 204195 h 1399483"/>
              <a:gd name="connsiteX339" fmla="*/ 812568 w 1377509"/>
              <a:gd name="connsiteY339" fmla="*/ 204195 h 1399483"/>
              <a:gd name="connsiteX340" fmla="*/ 812568 w 1377509"/>
              <a:gd name="connsiteY340" fmla="*/ 43578 h 1399483"/>
              <a:gd name="connsiteX341" fmla="*/ 806347 w 1377509"/>
              <a:gd name="connsiteY341" fmla="*/ 38598 h 1399483"/>
              <a:gd name="connsiteX342" fmla="*/ 571162 w 1377509"/>
              <a:gd name="connsiteY342" fmla="*/ 0 h 1399483"/>
              <a:gd name="connsiteX343" fmla="*/ 806347 w 1377509"/>
              <a:gd name="connsiteY343" fmla="*/ 0 h 1399483"/>
              <a:gd name="connsiteX344" fmla="*/ 849899 w 1377509"/>
              <a:gd name="connsiteY344" fmla="*/ 43578 h 1399483"/>
              <a:gd name="connsiteX345" fmla="*/ 849899 w 1377509"/>
              <a:gd name="connsiteY345" fmla="*/ 204195 h 1399483"/>
              <a:gd name="connsiteX346" fmla="*/ 973091 w 1377509"/>
              <a:gd name="connsiteY346" fmla="*/ 204195 h 1399483"/>
              <a:gd name="connsiteX347" fmla="*/ 1011666 w 1377509"/>
              <a:gd name="connsiteY347" fmla="*/ 242793 h 1399483"/>
              <a:gd name="connsiteX348" fmla="*/ 1011666 w 1377509"/>
              <a:gd name="connsiteY348" fmla="*/ 366057 h 1399483"/>
              <a:gd name="connsiteX349" fmla="*/ 1024110 w 1377509"/>
              <a:gd name="connsiteY349" fmla="*/ 366057 h 1399483"/>
              <a:gd name="connsiteX350" fmla="*/ 1093794 w 1377509"/>
              <a:gd name="connsiteY350" fmla="*/ 434537 h 1399483"/>
              <a:gd name="connsiteX351" fmla="*/ 1093794 w 1377509"/>
              <a:gd name="connsiteY351" fmla="*/ 608850 h 1399483"/>
              <a:gd name="connsiteX352" fmla="*/ 1331467 w 1377509"/>
              <a:gd name="connsiteY352" fmla="*/ 608850 h 1399483"/>
              <a:gd name="connsiteX353" fmla="*/ 1377509 w 1377509"/>
              <a:gd name="connsiteY353" fmla="*/ 654918 h 1399483"/>
              <a:gd name="connsiteX354" fmla="*/ 1377509 w 1377509"/>
              <a:gd name="connsiteY354" fmla="*/ 1355905 h 1399483"/>
              <a:gd name="connsiteX355" fmla="*/ 1333955 w 1377509"/>
              <a:gd name="connsiteY355" fmla="*/ 1399483 h 1399483"/>
              <a:gd name="connsiteX356" fmla="*/ 1073884 w 1377509"/>
              <a:gd name="connsiteY356" fmla="*/ 1399483 h 1399483"/>
              <a:gd name="connsiteX357" fmla="*/ 302380 w 1377509"/>
              <a:gd name="connsiteY357" fmla="*/ 1399483 h 1399483"/>
              <a:gd name="connsiteX358" fmla="*/ 43553 w 1377509"/>
              <a:gd name="connsiteY358" fmla="*/ 1399483 h 1399483"/>
              <a:gd name="connsiteX359" fmla="*/ 0 w 1377509"/>
              <a:gd name="connsiteY359" fmla="*/ 1355905 h 1399483"/>
              <a:gd name="connsiteX360" fmla="*/ 0 w 1377509"/>
              <a:gd name="connsiteY360" fmla="*/ 654918 h 1399483"/>
              <a:gd name="connsiteX361" fmla="*/ 44797 w 1377509"/>
              <a:gd name="connsiteY361" fmla="*/ 608850 h 1399483"/>
              <a:gd name="connsiteX362" fmla="*/ 283715 w 1377509"/>
              <a:gd name="connsiteY362" fmla="*/ 608850 h 1399483"/>
              <a:gd name="connsiteX363" fmla="*/ 283715 w 1377509"/>
              <a:gd name="connsiteY363" fmla="*/ 434537 h 1399483"/>
              <a:gd name="connsiteX364" fmla="*/ 353399 w 1377509"/>
              <a:gd name="connsiteY364" fmla="*/ 366057 h 1399483"/>
              <a:gd name="connsiteX365" fmla="*/ 365842 w 1377509"/>
              <a:gd name="connsiteY365" fmla="*/ 366057 h 1399483"/>
              <a:gd name="connsiteX366" fmla="*/ 365842 w 1377509"/>
              <a:gd name="connsiteY366" fmla="*/ 242793 h 1399483"/>
              <a:gd name="connsiteX367" fmla="*/ 404418 w 1377509"/>
              <a:gd name="connsiteY367" fmla="*/ 204195 h 1399483"/>
              <a:gd name="connsiteX368" fmla="*/ 527609 w 1377509"/>
              <a:gd name="connsiteY368" fmla="*/ 204195 h 1399483"/>
              <a:gd name="connsiteX369" fmla="*/ 527609 w 1377509"/>
              <a:gd name="connsiteY369" fmla="*/ 43578 h 1399483"/>
              <a:gd name="connsiteX370" fmla="*/ 571162 w 1377509"/>
              <a:gd name="connsiteY370" fmla="*/ 0 h 13994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Lst>
            <a:rect l="l" t="t" r="r" b="b"/>
            <a:pathLst>
              <a:path w="1377509" h="1399483">
                <a:moveTo>
                  <a:pt x="1093794" y="1338473"/>
                </a:moveTo>
                <a:lnTo>
                  <a:pt x="1093794" y="1360885"/>
                </a:lnTo>
                <a:lnTo>
                  <a:pt x="1333955" y="1360885"/>
                </a:lnTo>
                <a:cubicBezTo>
                  <a:pt x="1337689" y="1360885"/>
                  <a:pt x="1338933" y="1358395"/>
                  <a:pt x="1338933" y="1355905"/>
                </a:cubicBezTo>
                <a:lnTo>
                  <a:pt x="1338933" y="1338473"/>
                </a:lnTo>
                <a:close/>
                <a:moveTo>
                  <a:pt x="37331" y="1338473"/>
                </a:moveTo>
                <a:lnTo>
                  <a:pt x="37331" y="1355905"/>
                </a:lnTo>
                <a:cubicBezTo>
                  <a:pt x="37331" y="1358395"/>
                  <a:pt x="39820" y="1360885"/>
                  <a:pt x="43553" y="1360885"/>
                </a:cubicBezTo>
                <a:lnTo>
                  <a:pt x="283715" y="1360885"/>
                </a:lnTo>
                <a:lnTo>
                  <a:pt x="283715" y="1338473"/>
                </a:lnTo>
                <a:close/>
                <a:moveTo>
                  <a:pt x="464147" y="1317307"/>
                </a:moveTo>
                <a:lnTo>
                  <a:pt x="464147" y="1360885"/>
                </a:lnTo>
                <a:lnTo>
                  <a:pt x="913362" y="1360885"/>
                </a:lnTo>
                <a:lnTo>
                  <a:pt x="913362" y="1317307"/>
                </a:lnTo>
                <a:close/>
                <a:moveTo>
                  <a:pt x="1235651" y="1218945"/>
                </a:moveTo>
                <a:lnTo>
                  <a:pt x="1235651" y="1299876"/>
                </a:lnTo>
                <a:lnTo>
                  <a:pt x="1279203" y="1299876"/>
                </a:lnTo>
                <a:lnTo>
                  <a:pt x="1279203" y="1221435"/>
                </a:lnTo>
                <a:cubicBezTo>
                  <a:pt x="1279203" y="1218945"/>
                  <a:pt x="1277959" y="1218945"/>
                  <a:pt x="1276715" y="1218945"/>
                </a:cubicBezTo>
                <a:close/>
                <a:moveTo>
                  <a:pt x="1156012" y="1218945"/>
                </a:moveTo>
                <a:cubicBezTo>
                  <a:pt x="1154768" y="1218945"/>
                  <a:pt x="1154768" y="1218945"/>
                  <a:pt x="1154768" y="1221435"/>
                </a:cubicBezTo>
                <a:lnTo>
                  <a:pt x="1154768" y="1299876"/>
                </a:lnTo>
                <a:lnTo>
                  <a:pt x="1197077" y="1299876"/>
                </a:lnTo>
                <a:lnTo>
                  <a:pt x="1197077" y="1218945"/>
                </a:lnTo>
                <a:close/>
                <a:moveTo>
                  <a:pt x="180432" y="1218945"/>
                </a:moveTo>
                <a:lnTo>
                  <a:pt x="180432" y="1299876"/>
                </a:lnTo>
                <a:lnTo>
                  <a:pt x="222741" y="1299876"/>
                </a:lnTo>
                <a:lnTo>
                  <a:pt x="222741" y="1221435"/>
                </a:lnTo>
                <a:cubicBezTo>
                  <a:pt x="222741" y="1218945"/>
                  <a:pt x="222741" y="1218945"/>
                  <a:pt x="220252" y="1218945"/>
                </a:cubicBezTo>
                <a:close/>
                <a:moveTo>
                  <a:pt x="100793" y="1218945"/>
                </a:moveTo>
                <a:cubicBezTo>
                  <a:pt x="99549" y="1218945"/>
                  <a:pt x="99549" y="1218945"/>
                  <a:pt x="99549" y="1221435"/>
                </a:cubicBezTo>
                <a:lnTo>
                  <a:pt x="99549" y="1299876"/>
                </a:lnTo>
                <a:lnTo>
                  <a:pt x="141857" y="1299876"/>
                </a:lnTo>
                <a:lnTo>
                  <a:pt x="141857" y="1218945"/>
                </a:lnTo>
                <a:close/>
                <a:moveTo>
                  <a:pt x="708042" y="1135524"/>
                </a:moveTo>
                <a:lnTo>
                  <a:pt x="708042" y="1278709"/>
                </a:lnTo>
                <a:lnTo>
                  <a:pt x="831234" y="1278709"/>
                </a:lnTo>
                <a:lnTo>
                  <a:pt x="831234" y="1147974"/>
                </a:lnTo>
                <a:cubicBezTo>
                  <a:pt x="831234" y="1141749"/>
                  <a:pt x="822523" y="1135524"/>
                  <a:pt x="808835" y="1135524"/>
                </a:cubicBezTo>
                <a:close/>
                <a:moveTo>
                  <a:pt x="568673" y="1135524"/>
                </a:moveTo>
                <a:cubicBezTo>
                  <a:pt x="554985" y="1135524"/>
                  <a:pt x="545031" y="1141749"/>
                  <a:pt x="545031" y="1147974"/>
                </a:cubicBezTo>
                <a:lnTo>
                  <a:pt x="545031" y="1278709"/>
                </a:lnTo>
                <a:lnTo>
                  <a:pt x="669467" y="1278709"/>
                </a:lnTo>
                <a:lnTo>
                  <a:pt x="669467" y="1135524"/>
                </a:lnTo>
                <a:close/>
                <a:moveTo>
                  <a:pt x="1160730" y="1053592"/>
                </a:moveTo>
                <a:cubicBezTo>
                  <a:pt x="1159476" y="1053592"/>
                  <a:pt x="1159476" y="1054838"/>
                  <a:pt x="1159476" y="1056083"/>
                </a:cubicBezTo>
                <a:lnTo>
                  <a:pt x="1159476" y="1094705"/>
                </a:lnTo>
                <a:cubicBezTo>
                  <a:pt x="1159476" y="1095951"/>
                  <a:pt x="1159476" y="1097197"/>
                  <a:pt x="1160730" y="1097197"/>
                </a:cubicBezTo>
                <a:lnTo>
                  <a:pt x="1282423" y="1097197"/>
                </a:lnTo>
                <a:cubicBezTo>
                  <a:pt x="1283677" y="1097197"/>
                  <a:pt x="1284933" y="1095951"/>
                  <a:pt x="1284933" y="1094705"/>
                </a:cubicBezTo>
                <a:lnTo>
                  <a:pt x="1284933" y="1056083"/>
                </a:lnTo>
                <a:cubicBezTo>
                  <a:pt x="1284933" y="1054838"/>
                  <a:pt x="1283677" y="1053592"/>
                  <a:pt x="1282423" y="1053592"/>
                </a:cubicBezTo>
                <a:close/>
                <a:moveTo>
                  <a:pt x="100570" y="1053592"/>
                </a:moveTo>
                <a:cubicBezTo>
                  <a:pt x="99315" y="1053592"/>
                  <a:pt x="99315" y="1054838"/>
                  <a:pt x="99315" y="1056083"/>
                </a:cubicBezTo>
                <a:lnTo>
                  <a:pt x="99315" y="1094705"/>
                </a:lnTo>
                <a:cubicBezTo>
                  <a:pt x="99315" y="1095951"/>
                  <a:pt x="99315" y="1097197"/>
                  <a:pt x="100570" y="1097197"/>
                </a:cubicBezTo>
                <a:lnTo>
                  <a:pt x="221011" y="1097197"/>
                </a:lnTo>
                <a:cubicBezTo>
                  <a:pt x="223520" y="1097197"/>
                  <a:pt x="223520" y="1095951"/>
                  <a:pt x="223520" y="1094705"/>
                </a:cubicBezTo>
                <a:lnTo>
                  <a:pt x="223520" y="1056083"/>
                </a:lnTo>
                <a:cubicBezTo>
                  <a:pt x="223520" y="1054838"/>
                  <a:pt x="223520" y="1053592"/>
                  <a:pt x="221011" y="1053592"/>
                </a:cubicBezTo>
                <a:close/>
                <a:moveTo>
                  <a:pt x="1160730" y="1016216"/>
                </a:moveTo>
                <a:lnTo>
                  <a:pt x="1282423" y="1016216"/>
                </a:lnTo>
                <a:cubicBezTo>
                  <a:pt x="1303751" y="1016216"/>
                  <a:pt x="1322569" y="1033658"/>
                  <a:pt x="1322569" y="1056083"/>
                </a:cubicBezTo>
                <a:lnTo>
                  <a:pt x="1322569" y="1094705"/>
                </a:lnTo>
                <a:cubicBezTo>
                  <a:pt x="1322569" y="1117130"/>
                  <a:pt x="1303751" y="1135818"/>
                  <a:pt x="1282423" y="1135818"/>
                </a:cubicBezTo>
                <a:lnTo>
                  <a:pt x="1160730" y="1135818"/>
                </a:lnTo>
                <a:cubicBezTo>
                  <a:pt x="1138148" y="1135818"/>
                  <a:pt x="1120584" y="1117130"/>
                  <a:pt x="1120584" y="1094705"/>
                </a:cubicBezTo>
                <a:lnTo>
                  <a:pt x="1120584" y="1056083"/>
                </a:lnTo>
                <a:cubicBezTo>
                  <a:pt x="1120584" y="1033658"/>
                  <a:pt x="1138148" y="1016216"/>
                  <a:pt x="1160730" y="1016216"/>
                </a:cubicBezTo>
                <a:close/>
                <a:moveTo>
                  <a:pt x="100570" y="1016216"/>
                </a:moveTo>
                <a:lnTo>
                  <a:pt x="221011" y="1016216"/>
                </a:lnTo>
                <a:cubicBezTo>
                  <a:pt x="244848" y="1016216"/>
                  <a:pt x="262412" y="1033658"/>
                  <a:pt x="262412" y="1056083"/>
                </a:cubicBezTo>
                <a:lnTo>
                  <a:pt x="262412" y="1094705"/>
                </a:lnTo>
                <a:cubicBezTo>
                  <a:pt x="262412" y="1117130"/>
                  <a:pt x="244848" y="1135818"/>
                  <a:pt x="221011" y="1135818"/>
                </a:cubicBezTo>
                <a:lnTo>
                  <a:pt x="100570" y="1135818"/>
                </a:lnTo>
                <a:cubicBezTo>
                  <a:pt x="79242" y="1135818"/>
                  <a:pt x="60423" y="1117130"/>
                  <a:pt x="60423" y="1094705"/>
                </a:cubicBezTo>
                <a:lnTo>
                  <a:pt x="60423" y="1056083"/>
                </a:lnTo>
                <a:cubicBezTo>
                  <a:pt x="60423" y="1033658"/>
                  <a:pt x="79242" y="1016216"/>
                  <a:pt x="100570" y="1016216"/>
                </a:cubicBezTo>
                <a:close/>
                <a:moveTo>
                  <a:pt x="917225" y="927130"/>
                </a:moveTo>
                <a:cubicBezTo>
                  <a:pt x="898786" y="927130"/>
                  <a:pt x="884036" y="942033"/>
                  <a:pt x="884036" y="960662"/>
                </a:cubicBezTo>
                <a:cubicBezTo>
                  <a:pt x="884036" y="978048"/>
                  <a:pt x="898786" y="994193"/>
                  <a:pt x="917225" y="994193"/>
                </a:cubicBezTo>
                <a:lnTo>
                  <a:pt x="950413" y="994193"/>
                </a:lnTo>
                <a:cubicBezTo>
                  <a:pt x="967622" y="994193"/>
                  <a:pt x="982373" y="978048"/>
                  <a:pt x="982373" y="960662"/>
                </a:cubicBezTo>
                <a:cubicBezTo>
                  <a:pt x="982373" y="942033"/>
                  <a:pt x="967622" y="927130"/>
                  <a:pt x="950413" y="927130"/>
                </a:cubicBezTo>
                <a:close/>
                <a:moveTo>
                  <a:pt x="674794" y="927130"/>
                </a:moveTo>
                <a:cubicBezTo>
                  <a:pt x="656226" y="927130"/>
                  <a:pt x="641371" y="942033"/>
                  <a:pt x="641371" y="960662"/>
                </a:cubicBezTo>
                <a:cubicBezTo>
                  <a:pt x="641371" y="978048"/>
                  <a:pt x="656226" y="994193"/>
                  <a:pt x="674794" y="994193"/>
                </a:cubicBezTo>
                <a:lnTo>
                  <a:pt x="708216" y="994193"/>
                </a:lnTo>
                <a:cubicBezTo>
                  <a:pt x="726784" y="994193"/>
                  <a:pt x="741639" y="978048"/>
                  <a:pt x="741639" y="960662"/>
                </a:cubicBezTo>
                <a:cubicBezTo>
                  <a:pt x="741639" y="942033"/>
                  <a:pt x="726784" y="927130"/>
                  <a:pt x="708216" y="927130"/>
                </a:cubicBezTo>
                <a:close/>
                <a:moveTo>
                  <a:pt x="427112" y="927130"/>
                </a:moveTo>
                <a:cubicBezTo>
                  <a:pt x="408674" y="927130"/>
                  <a:pt x="393924" y="942033"/>
                  <a:pt x="393924" y="960662"/>
                </a:cubicBezTo>
                <a:cubicBezTo>
                  <a:pt x="393924" y="978048"/>
                  <a:pt x="408674" y="994193"/>
                  <a:pt x="427112" y="994193"/>
                </a:cubicBezTo>
                <a:lnTo>
                  <a:pt x="460301" y="994193"/>
                </a:lnTo>
                <a:cubicBezTo>
                  <a:pt x="478739" y="994193"/>
                  <a:pt x="493490" y="978048"/>
                  <a:pt x="493490" y="960662"/>
                </a:cubicBezTo>
                <a:cubicBezTo>
                  <a:pt x="493490" y="942033"/>
                  <a:pt x="478739" y="927130"/>
                  <a:pt x="460301" y="927130"/>
                </a:cubicBezTo>
                <a:close/>
                <a:moveTo>
                  <a:pt x="917225" y="889873"/>
                </a:moveTo>
                <a:lnTo>
                  <a:pt x="950413" y="889873"/>
                </a:lnTo>
                <a:cubicBezTo>
                  <a:pt x="988519" y="889873"/>
                  <a:pt x="1020479" y="920921"/>
                  <a:pt x="1020479" y="960662"/>
                </a:cubicBezTo>
                <a:cubicBezTo>
                  <a:pt x="1020479" y="1000402"/>
                  <a:pt x="988519" y="1031450"/>
                  <a:pt x="950413" y="1031450"/>
                </a:cubicBezTo>
                <a:lnTo>
                  <a:pt x="917225" y="1031450"/>
                </a:lnTo>
                <a:cubicBezTo>
                  <a:pt x="877890" y="1031450"/>
                  <a:pt x="845930" y="1000402"/>
                  <a:pt x="845930" y="960662"/>
                </a:cubicBezTo>
                <a:cubicBezTo>
                  <a:pt x="845930" y="920921"/>
                  <a:pt x="877890" y="889873"/>
                  <a:pt x="917225" y="889873"/>
                </a:cubicBezTo>
                <a:close/>
                <a:moveTo>
                  <a:pt x="674794" y="889873"/>
                </a:moveTo>
                <a:lnTo>
                  <a:pt x="708216" y="889873"/>
                </a:lnTo>
                <a:cubicBezTo>
                  <a:pt x="747828" y="889873"/>
                  <a:pt x="778775" y="920921"/>
                  <a:pt x="778775" y="960662"/>
                </a:cubicBezTo>
                <a:cubicBezTo>
                  <a:pt x="778775" y="1000402"/>
                  <a:pt x="747828" y="1031450"/>
                  <a:pt x="708216" y="1031450"/>
                </a:cubicBezTo>
                <a:lnTo>
                  <a:pt x="674794" y="1031450"/>
                </a:lnTo>
                <a:cubicBezTo>
                  <a:pt x="635182" y="1031450"/>
                  <a:pt x="604235" y="1000402"/>
                  <a:pt x="604235" y="960662"/>
                </a:cubicBezTo>
                <a:cubicBezTo>
                  <a:pt x="604235" y="920921"/>
                  <a:pt x="635182" y="889873"/>
                  <a:pt x="674794" y="889873"/>
                </a:cubicBezTo>
                <a:close/>
                <a:moveTo>
                  <a:pt x="427112" y="889873"/>
                </a:moveTo>
                <a:lnTo>
                  <a:pt x="460301" y="889873"/>
                </a:lnTo>
                <a:cubicBezTo>
                  <a:pt x="499636" y="889873"/>
                  <a:pt x="531596" y="920921"/>
                  <a:pt x="531596" y="960662"/>
                </a:cubicBezTo>
                <a:cubicBezTo>
                  <a:pt x="531596" y="1000402"/>
                  <a:pt x="499636" y="1031450"/>
                  <a:pt x="460301" y="1031450"/>
                </a:cubicBezTo>
                <a:lnTo>
                  <a:pt x="427112" y="1031450"/>
                </a:lnTo>
                <a:cubicBezTo>
                  <a:pt x="387777" y="1031450"/>
                  <a:pt x="357047" y="1000402"/>
                  <a:pt x="357047" y="960662"/>
                </a:cubicBezTo>
                <a:cubicBezTo>
                  <a:pt x="357047" y="920921"/>
                  <a:pt x="387777" y="889873"/>
                  <a:pt x="427112" y="889873"/>
                </a:cubicBezTo>
                <a:close/>
                <a:moveTo>
                  <a:pt x="1160730" y="877812"/>
                </a:moveTo>
                <a:cubicBezTo>
                  <a:pt x="1159476" y="877812"/>
                  <a:pt x="1159476" y="880304"/>
                  <a:pt x="1159476" y="880304"/>
                </a:cubicBezTo>
                <a:lnTo>
                  <a:pt x="1159476" y="918926"/>
                </a:lnTo>
                <a:cubicBezTo>
                  <a:pt x="1159476" y="921418"/>
                  <a:pt x="1159476" y="921418"/>
                  <a:pt x="1160730" y="921418"/>
                </a:cubicBezTo>
                <a:lnTo>
                  <a:pt x="1282423" y="921418"/>
                </a:lnTo>
                <a:cubicBezTo>
                  <a:pt x="1283677" y="921418"/>
                  <a:pt x="1284933" y="921418"/>
                  <a:pt x="1284933" y="918926"/>
                </a:cubicBezTo>
                <a:lnTo>
                  <a:pt x="1284933" y="880304"/>
                </a:lnTo>
                <a:cubicBezTo>
                  <a:pt x="1284933" y="880304"/>
                  <a:pt x="1283677" y="877812"/>
                  <a:pt x="1282423" y="877812"/>
                </a:cubicBezTo>
                <a:close/>
                <a:moveTo>
                  <a:pt x="100570" y="877812"/>
                </a:moveTo>
                <a:cubicBezTo>
                  <a:pt x="99315" y="877812"/>
                  <a:pt x="99315" y="880304"/>
                  <a:pt x="99315" y="880304"/>
                </a:cubicBezTo>
                <a:lnTo>
                  <a:pt x="99315" y="918926"/>
                </a:lnTo>
                <a:cubicBezTo>
                  <a:pt x="99315" y="921418"/>
                  <a:pt x="99315" y="921418"/>
                  <a:pt x="100570" y="921418"/>
                </a:cubicBezTo>
                <a:lnTo>
                  <a:pt x="221011" y="921418"/>
                </a:lnTo>
                <a:cubicBezTo>
                  <a:pt x="223520" y="921418"/>
                  <a:pt x="223520" y="921418"/>
                  <a:pt x="223520" y="918926"/>
                </a:cubicBezTo>
                <a:lnTo>
                  <a:pt x="223520" y="880304"/>
                </a:lnTo>
                <a:cubicBezTo>
                  <a:pt x="223520" y="880304"/>
                  <a:pt x="223520" y="877812"/>
                  <a:pt x="221011" y="877812"/>
                </a:cubicBezTo>
                <a:close/>
                <a:moveTo>
                  <a:pt x="1160730" y="840437"/>
                </a:moveTo>
                <a:lnTo>
                  <a:pt x="1282423" y="840437"/>
                </a:lnTo>
                <a:cubicBezTo>
                  <a:pt x="1303751" y="840437"/>
                  <a:pt x="1322569" y="857879"/>
                  <a:pt x="1322569" y="880304"/>
                </a:cubicBezTo>
                <a:lnTo>
                  <a:pt x="1322569" y="918926"/>
                </a:lnTo>
                <a:cubicBezTo>
                  <a:pt x="1322569" y="941351"/>
                  <a:pt x="1303751" y="960039"/>
                  <a:pt x="1282423" y="960039"/>
                </a:cubicBezTo>
                <a:lnTo>
                  <a:pt x="1160730" y="960039"/>
                </a:lnTo>
                <a:cubicBezTo>
                  <a:pt x="1138148" y="960039"/>
                  <a:pt x="1120584" y="941351"/>
                  <a:pt x="1120584" y="918926"/>
                </a:cubicBezTo>
                <a:lnTo>
                  <a:pt x="1120584" y="880304"/>
                </a:lnTo>
                <a:cubicBezTo>
                  <a:pt x="1120584" y="857879"/>
                  <a:pt x="1138148" y="840437"/>
                  <a:pt x="1160730" y="840437"/>
                </a:cubicBezTo>
                <a:close/>
                <a:moveTo>
                  <a:pt x="100570" y="840437"/>
                </a:moveTo>
                <a:lnTo>
                  <a:pt x="221011" y="840437"/>
                </a:lnTo>
                <a:cubicBezTo>
                  <a:pt x="244848" y="840437"/>
                  <a:pt x="262412" y="857879"/>
                  <a:pt x="262412" y="880304"/>
                </a:cubicBezTo>
                <a:lnTo>
                  <a:pt x="262412" y="918926"/>
                </a:lnTo>
                <a:cubicBezTo>
                  <a:pt x="262412" y="941351"/>
                  <a:pt x="244848" y="960039"/>
                  <a:pt x="221011" y="960039"/>
                </a:cubicBezTo>
                <a:lnTo>
                  <a:pt x="100570" y="960039"/>
                </a:lnTo>
                <a:cubicBezTo>
                  <a:pt x="79242" y="960039"/>
                  <a:pt x="60423" y="941351"/>
                  <a:pt x="60423" y="918926"/>
                </a:cubicBezTo>
                <a:lnTo>
                  <a:pt x="60423" y="880304"/>
                </a:lnTo>
                <a:cubicBezTo>
                  <a:pt x="60423" y="857879"/>
                  <a:pt x="79242" y="840437"/>
                  <a:pt x="100570" y="840437"/>
                </a:cubicBezTo>
                <a:close/>
                <a:moveTo>
                  <a:pt x="917225" y="719306"/>
                </a:moveTo>
                <a:cubicBezTo>
                  <a:pt x="898786" y="719306"/>
                  <a:pt x="884036" y="734080"/>
                  <a:pt x="884036" y="751317"/>
                </a:cubicBezTo>
                <a:cubicBezTo>
                  <a:pt x="884036" y="771016"/>
                  <a:pt x="898786" y="785791"/>
                  <a:pt x="917225" y="785791"/>
                </a:cubicBezTo>
                <a:lnTo>
                  <a:pt x="950413" y="785791"/>
                </a:lnTo>
                <a:cubicBezTo>
                  <a:pt x="967622" y="785791"/>
                  <a:pt x="982373" y="771016"/>
                  <a:pt x="982373" y="751317"/>
                </a:cubicBezTo>
                <a:cubicBezTo>
                  <a:pt x="982373" y="734080"/>
                  <a:pt x="967622" y="719306"/>
                  <a:pt x="950413" y="719306"/>
                </a:cubicBezTo>
                <a:close/>
                <a:moveTo>
                  <a:pt x="674794" y="719306"/>
                </a:moveTo>
                <a:cubicBezTo>
                  <a:pt x="656226" y="719306"/>
                  <a:pt x="641371" y="734080"/>
                  <a:pt x="641371" y="751317"/>
                </a:cubicBezTo>
                <a:cubicBezTo>
                  <a:pt x="641371" y="771016"/>
                  <a:pt x="656226" y="785791"/>
                  <a:pt x="674794" y="785791"/>
                </a:cubicBezTo>
                <a:lnTo>
                  <a:pt x="708216" y="785791"/>
                </a:lnTo>
                <a:cubicBezTo>
                  <a:pt x="726784" y="785791"/>
                  <a:pt x="741639" y="771016"/>
                  <a:pt x="741639" y="751317"/>
                </a:cubicBezTo>
                <a:cubicBezTo>
                  <a:pt x="741639" y="734080"/>
                  <a:pt x="726784" y="719306"/>
                  <a:pt x="708216" y="719306"/>
                </a:cubicBezTo>
                <a:close/>
                <a:moveTo>
                  <a:pt x="427112" y="719306"/>
                </a:moveTo>
                <a:cubicBezTo>
                  <a:pt x="408674" y="719306"/>
                  <a:pt x="393924" y="734080"/>
                  <a:pt x="393924" y="751317"/>
                </a:cubicBezTo>
                <a:cubicBezTo>
                  <a:pt x="393924" y="771016"/>
                  <a:pt x="408674" y="785791"/>
                  <a:pt x="427112" y="785791"/>
                </a:cubicBezTo>
                <a:lnTo>
                  <a:pt x="460301" y="785791"/>
                </a:lnTo>
                <a:cubicBezTo>
                  <a:pt x="478739" y="785791"/>
                  <a:pt x="493490" y="771016"/>
                  <a:pt x="493490" y="751317"/>
                </a:cubicBezTo>
                <a:cubicBezTo>
                  <a:pt x="493490" y="734080"/>
                  <a:pt x="478739" y="719306"/>
                  <a:pt x="460301" y="719306"/>
                </a:cubicBezTo>
                <a:close/>
                <a:moveTo>
                  <a:pt x="1160730" y="708773"/>
                </a:moveTo>
                <a:cubicBezTo>
                  <a:pt x="1159476" y="708773"/>
                  <a:pt x="1159476" y="710019"/>
                  <a:pt x="1159476" y="711265"/>
                </a:cubicBezTo>
                <a:lnTo>
                  <a:pt x="1159476" y="749887"/>
                </a:lnTo>
                <a:cubicBezTo>
                  <a:pt x="1159476" y="751132"/>
                  <a:pt x="1159476" y="752378"/>
                  <a:pt x="1160730" y="752378"/>
                </a:cubicBezTo>
                <a:lnTo>
                  <a:pt x="1282423" y="752378"/>
                </a:lnTo>
                <a:cubicBezTo>
                  <a:pt x="1283677" y="752378"/>
                  <a:pt x="1284933" y="751132"/>
                  <a:pt x="1284933" y="749887"/>
                </a:cubicBezTo>
                <a:lnTo>
                  <a:pt x="1284933" y="711265"/>
                </a:lnTo>
                <a:cubicBezTo>
                  <a:pt x="1284933" y="710019"/>
                  <a:pt x="1283677" y="708773"/>
                  <a:pt x="1282423" y="708773"/>
                </a:cubicBezTo>
                <a:close/>
                <a:moveTo>
                  <a:pt x="100570" y="708773"/>
                </a:moveTo>
                <a:cubicBezTo>
                  <a:pt x="99315" y="708773"/>
                  <a:pt x="99315" y="710019"/>
                  <a:pt x="99315" y="711265"/>
                </a:cubicBezTo>
                <a:lnTo>
                  <a:pt x="99315" y="749887"/>
                </a:lnTo>
                <a:cubicBezTo>
                  <a:pt x="99315" y="751132"/>
                  <a:pt x="99315" y="752378"/>
                  <a:pt x="100570" y="752378"/>
                </a:cubicBezTo>
                <a:lnTo>
                  <a:pt x="221011" y="752378"/>
                </a:lnTo>
                <a:cubicBezTo>
                  <a:pt x="223520" y="752378"/>
                  <a:pt x="223520" y="751132"/>
                  <a:pt x="223520" y="749887"/>
                </a:cubicBezTo>
                <a:lnTo>
                  <a:pt x="223520" y="711265"/>
                </a:lnTo>
                <a:cubicBezTo>
                  <a:pt x="223520" y="710019"/>
                  <a:pt x="223520" y="708773"/>
                  <a:pt x="221011" y="708773"/>
                </a:cubicBezTo>
                <a:close/>
                <a:moveTo>
                  <a:pt x="917225" y="681139"/>
                </a:moveTo>
                <a:lnTo>
                  <a:pt x="950413" y="681139"/>
                </a:lnTo>
                <a:cubicBezTo>
                  <a:pt x="988519" y="681139"/>
                  <a:pt x="1020479" y="713150"/>
                  <a:pt x="1020479" y="751317"/>
                </a:cubicBezTo>
                <a:cubicBezTo>
                  <a:pt x="1020479" y="790715"/>
                  <a:pt x="988519" y="822727"/>
                  <a:pt x="950413" y="822727"/>
                </a:cubicBezTo>
                <a:lnTo>
                  <a:pt x="917225" y="822727"/>
                </a:lnTo>
                <a:cubicBezTo>
                  <a:pt x="877890" y="822727"/>
                  <a:pt x="845930" y="790715"/>
                  <a:pt x="845930" y="751317"/>
                </a:cubicBezTo>
                <a:cubicBezTo>
                  <a:pt x="845930" y="713150"/>
                  <a:pt x="877890" y="681139"/>
                  <a:pt x="917225" y="681139"/>
                </a:cubicBezTo>
                <a:close/>
                <a:moveTo>
                  <a:pt x="674794" y="681139"/>
                </a:moveTo>
                <a:lnTo>
                  <a:pt x="708216" y="681139"/>
                </a:lnTo>
                <a:cubicBezTo>
                  <a:pt x="747828" y="681139"/>
                  <a:pt x="778775" y="713150"/>
                  <a:pt x="778775" y="751317"/>
                </a:cubicBezTo>
                <a:cubicBezTo>
                  <a:pt x="778775" y="790715"/>
                  <a:pt x="747828" y="822727"/>
                  <a:pt x="708216" y="822727"/>
                </a:cubicBezTo>
                <a:lnTo>
                  <a:pt x="674794" y="822727"/>
                </a:lnTo>
                <a:cubicBezTo>
                  <a:pt x="635182" y="822727"/>
                  <a:pt x="604235" y="790715"/>
                  <a:pt x="604235" y="751317"/>
                </a:cubicBezTo>
                <a:cubicBezTo>
                  <a:pt x="604235" y="713150"/>
                  <a:pt x="635182" y="681139"/>
                  <a:pt x="674794" y="681139"/>
                </a:cubicBezTo>
                <a:close/>
                <a:moveTo>
                  <a:pt x="427112" y="681139"/>
                </a:moveTo>
                <a:lnTo>
                  <a:pt x="460301" y="681139"/>
                </a:lnTo>
                <a:cubicBezTo>
                  <a:pt x="499636" y="681139"/>
                  <a:pt x="531596" y="713150"/>
                  <a:pt x="531596" y="751317"/>
                </a:cubicBezTo>
                <a:cubicBezTo>
                  <a:pt x="531596" y="790715"/>
                  <a:pt x="499636" y="822727"/>
                  <a:pt x="460301" y="822727"/>
                </a:cubicBezTo>
                <a:lnTo>
                  <a:pt x="427112" y="822727"/>
                </a:lnTo>
                <a:cubicBezTo>
                  <a:pt x="387777" y="822727"/>
                  <a:pt x="357047" y="790715"/>
                  <a:pt x="357047" y="751317"/>
                </a:cubicBezTo>
                <a:cubicBezTo>
                  <a:pt x="357047" y="713150"/>
                  <a:pt x="387777" y="681139"/>
                  <a:pt x="427112" y="681139"/>
                </a:cubicBezTo>
                <a:close/>
                <a:moveTo>
                  <a:pt x="1160730" y="670152"/>
                </a:moveTo>
                <a:lnTo>
                  <a:pt x="1282423" y="670152"/>
                </a:lnTo>
                <a:cubicBezTo>
                  <a:pt x="1303751" y="670152"/>
                  <a:pt x="1322569" y="688840"/>
                  <a:pt x="1322569" y="711265"/>
                </a:cubicBezTo>
                <a:lnTo>
                  <a:pt x="1322569" y="749887"/>
                </a:lnTo>
                <a:cubicBezTo>
                  <a:pt x="1322569" y="771066"/>
                  <a:pt x="1303751" y="789754"/>
                  <a:pt x="1282423" y="789754"/>
                </a:cubicBezTo>
                <a:lnTo>
                  <a:pt x="1160730" y="789754"/>
                </a:lnTo>
                <a:cubicBezTo>
                  <a:pt x="1138148" y="789754"/>
                  <a:pt x="1120584" y="771066"/>
                  <a:pt x="1120584" y="749887"/>
                </a:cubicBezTo>
                <a:lnTo>
                  <a:pt x="1120584" y="711265"/>
                </a:lnTo>
                <a:cubicBezTo>
                  <a:pt x="1120584" y="688840"/>
                  <a:pt x="1138148" y="670152"/>
                  <a:pt x="1160730" y="670152"/>
                </a:cubicBezTo>
                <a:close/>
                <a:moveTo>
                  <a:pt x="100570" y="670152"/>
                </a:moveTo>
                <a:lnTo>
                  <a:pt x="221011" y="670152"/>
                </a:lnTo>
                <a:cubicBezTo>
                  <a:pt x="244848" y="670152"/>
                  <a:pt x="262412" y="688840"/>
                  <a:pt x="262412" y="711265"/>
                </a:cubicBezTo>
                <a:lnTo>
                  <a:pt x="262412" y="749887"/>
                </a:lnTo>
                <a:cubicBezTo>
                  <a:pt x="262412" y="771066"/>
                  <a:pt x="244848" y="789754"/>
                  <a:pt x="221011" y="789754"/>
                </a:cubicBezTo>
                <a:lnTo>
                  <a:pt x="100570" y="789754"/>
                </a:lnTo>
                <a:cubicBezTo>
                  <a:pt x="79242" y="789754"/>
                  <a:pt x="60423" y="771066"/>
                  <a:pt x="60423" y="749887"/>
                </a:cubicBezTo>
                <a:lnTo>
                  <a:pt x="60423" y="711265"/>
                </a:lnTo>
                <a:cubicBezTo>
                  <a:pt x="60423" y="688840"/>
                  <a:pt x="79242" y="670152"/>
                  <a:pt x="100570" y="670152"/>
                </a:cubicBezTo>
                <a:close/>
                <a:moveTo>
                  <a:pt x="1093794" y="647447"/>
                </a:moveTo>
                <a:lnTo>
                  <a:pt x="1093794" y="1299876"/>
                </a:lnTo>
                <a:lnTo>
                  <a:pt x="1116193" y="1299876"/>
                </a:lnTo>
                <a:lnTo>
                  <a:pt x="1116193" y="1221435"/>
                </a:lnTo>
                <a:cubicBezTo>
                  <a:pt x="1116193" y="1199023"/>
                  <a:pt x="1133614" y="1180347"/>
                  <a:pt x="1156012" y="1180347"/>
                </a:cubicBezTo>
                <a:lnTo>
                  <a:pt x="1276715" y="1180347"/>
                </a:lnTo>
                <a:cubicBezTo>
                  <a:pt x="1297869" y="1180347"/>
                  <a:pt x="1316535" y="1199023"/>
                  <a:pt x="1316535" y="1221435"/>
                </a:cubicBezTo>
                <a:lnTo>
                  <a:pt x="1316535" y="1299876"/>
                </a:lnTo>
                <a:lnTo>
                  <a:pt x="1338933" y="1299876"/>
                </a:lnTo>
                <a:lnTo>
                  <a:pt x="1338933" y="654918"/>
                </a:lnTo>
                <a:cubicBezTo>
                  <a:pt x="1338933" y="651183"/>
                  <a:pt x="1336445" y="647447"/>
                  <a:pt x="1331467" y="647447"/>
                </a:cubicBezTo>
                <a:close/>
                <a:moveTo>
                  <a:pt x="44797" y="647447"/>
                </a:moveTo>
                <a:cubicBezTo>
                  <a:pt x="41064" y="647447"/>
                  <a:pt x="37331" y="651183"/>
                  <a:pt x="37331" y="654918"/>
                </a:cubicBezTo>
                <a:lnTo>
                  <a:pt x="37331" y="1299876"/>
                </a:lnTo>
                <a:lnTo>
                  <a:pt x="60974" y="1299876"/>
                </a:lnTo>
                <a:lnTo>
                  <a:pt x="60974" y="1221435"/>
                </a:lnTo>
                <a:cubicBezTo>
                  <a:pt x="60974" y="1199023"/>
                  <a:pt x="79639" y="1180347"/>
                  <a:pt x="100793" y="1180347"/>
                </a:cubicBezTo>
                <a:lnTo>
                  <a:pt x="220252" y="1180347"/>
                </a:lnTo>
                <a:cubicBezTo>
                  <a:pt x="243895" y="1180347"/>
                  <a:pt x="261316" y="1199023"/>
                  <a:pt x="261316" y="1221435"/>
                </a:cubicBezTo>
                <a:lnTo>
                  <a:pt x="261316" y="1299876"/>
                </a:lnTo>
                <a:lnTo>
                  <a:pt x="283715" y="1299876"/>
                </a:lnTo>
                <a:lnTo>
                  <a:pt x="283715" y="647447"/>
                </a:lnTo>
                <a:close/>
                <a:moveTo>
                  <a:pt x="917225" y="503847"/>
                </a:moveTo>
                <a:cubicBezTo>
                  <a:pt x="898786" y="503847"/>
                  <a:pt x="884036" y="519852"/>
                  <a:pt x="884036" y="537089"/>
                </a:cubicBezTo>
                <a:cubicBezTo>
                  <a:pt x="884036" y="555557"/>
                  <a:pt x="898786" y="570331"/>
                  <a:pt x="917225" y="570331"/>
                </a:cubicBezTo>
                <a:lnTo>
                  <a:pt x="950413" y="570331"/>
                </a:lnTo>
                <a:cubicBezTo>
                  <a:pt x="967622" y="570331"/>
                  <a:pt x="982373" y="555557"/>
                  <a:pt x="982373" y="537089"/>
                </a:cubicBezTo>
                <a:cubicBezTo>
                  <a:pt x="982373" y="519852"/>
                  <a:pt x="967622" y="503847"/>
                  <a:pt x="950413" y="503847"/>
                </a:cubicBezTo>
                <a:close/>
                <a:moveTo>
                  <a:pt x="674794" y="503847"/>
                </a:moveTo>
                <a:cubicBezTo>
                  <a:pt x="656226" y="503847"/>
                  <a:pt x="641371" y="519852"/>
                  <a:pt x="641371" y="537089"/>
                </a:cubicBezTo>
                <a:cubicBezTo>
                  <a:pt x="641371" y="555557"/>
                  <a:pt x="656226" y="570331"/>
                  <a:pt x="674794" y="570331"/>
                </a:cubicBezTo>
                <a:lnTo>
                  <a:pt x="708216" y="570331"/>
                </a:lnTo>
                <a:cubicBezTo>
                  <a:pt x="726784" y="570331"/>
                  <a:pt x="741639" y="555557"/>
                  <a:pt x="741639" y="537089"/>
                </a:cubicBezTo>
                <a:cubicBezTo>
                  <a:pt x="741639" y="519852"/>
                  <a:pt x="726784" y="503847"/>
                  <a:pt x="708216" y="503847"/>
                </a:cubicBezTo>
                <a:close/>
                <a:moveTo>
                  <a:pt x="427112" y="503847"/>
                </a:moveTo>
                <a:cubicBezTo>
                  <a:pt x="408674" y="503847"/>
                  <a:pt x="393924" y="519852"/>
                  <a:pt x="393924" y="537089"/>
                </a:cubicBezTo>
                <a:cubicBezTo>
                  <a:pt x="393924" y="555557"/>
                  <a:pt x="408674" y="570331"/>
                  <a:pt x="427112" y="570331"/>
                </a:cubicBezTo>
                <a:lnTo>
                  <a:pt x="460301" y="570331"/>
                </a:lnTo>
                <a:cubicBezTo>
                  <a:pt x="478739" y="570331"/>
                  <a:pt x="493490" y="555557"/>
                  <a:pt x="493490" y="537089"/>
                </a:cubicBezTo>
                <a:cubicBezTo>
                  <a:pt x="493490" y="519852"/>
                  <a:pt x="478739" y="503847"/>
                  <a:pt x="460301" y="503847"/>
                </a:cubicBezTo>
                <a:close/>
                <a:moveTo>
                  <a:pt x="917225" y="466911"/>
                </a:moveTo>
                <a:lnTo>
                  <a:pt x="950413" y="466911"/>
                </a:lnTo>
                <a:cubicBezTo>
                  <a:pt x="988519" y="466911"/>
                  <a:pt x="1020479" y="498922"/>
                  <a:pt x="1020479" y="537089"/>
                </a:cubicBezTo>
                <a:cubicBezTo>
                  <a:pt x="1020479" y="576487"/>
                  <a:pt x="988519" y="608499"/>
                  <a:pt x="950413" y="608499"/>
                </a:cubicBezTo>
                <a:lnTo>
                  <a:pt x="917225" y="608499"/>
                </a:lnTo>
                <a:cubicBezTo>
                  <a:pt x="877890" y="608499"/>
                  <a:pt x="845930" y="576487"/>
                  <a:pt x="845930" y="537089"/>
                </a:cubicBezTo>
                <a:cubicBezTo>
                  <a:pt x="845930" y="498922"/>
                  <a:pt x="877890" y="466911"/>
                  <a:pt x="917225" y="466911"/>
                </a:cubicBezTo>
                <a:close/>
                <a:moveTo>
                  <a:pt x="674794" y="466911"/>
                </a:moveTo>
                <a:lnTo>
                  <a:pt x="708216" y="466911"/>
                </a:lnTo>
                <a:cubicBezTo>
                  <a:pt x="747828" y="466911"/>
                  <a:pt x="778775" y="498922"/>
                  <a:pt x="778775" y="537089"/>
                </a:cubicBezTo>
                <a:cubicBezTo>
                  <a:pt x="778775" y="576487"/>
                  <a:pt x="747828" y="608499"/>
                  <a:pt x="708216" y="608499"/>
                </a:cubicBezTo>
                <a:lnTo>
                  <a:pt x="674794" y="608499"/>
                </a:lnTo>
                <a:cubicBezTo>
                  <a:pt x="635182" y="608499"/>
                  <a:pt x="604235" y="576487"/>
                  <a:pt x="604235" y="537089"/>
                </a:cubicBezTo>
                <a:cubicBezTo>
                  <a:pt x="604235" y="498922"/>
                  <a:pt x="635182" y="466911"/>
                  <a:pt x="674794" y="466911"/>
                </a:cubicBezTo>
                <a:close/>
                <a:moveTo>
                  <a:pt x="427112" y="466911"/>
                </a:moveTo>
                <a:lnTo>
                  <a:pt x="460301" y="466911"/>
                </a:lnTo>
                <a:cubicBezTo>
                  <a:pt x="499636" y="466911"/>
                  <a:pt x="531596" y="498922"/>
                  <a:pt x="531596" y="537089"/>
                </a:cubicBezTo>
                <a:cubicBezTo>
                  <a:pt x="531596" y="576487"/>
                  <a:pt x="499636" y="608499"/>
                  <a:pt x="460301" y="608499"/>
                </a:cubicBezTo>
                <a:lnTo>
                  <a:pt x="427112" y="608499"/>
                </a:lnTo>
                <a:cubicBezTo>
                  <a:pt x="387777" y="608499"/>
                  <a:pt x="357047" y="576487"/>
                  <a:pt x="357047" y="537089"/>
                </a:cubicBezTo>
                <a:cubicBezTo>
                  <a:pt x="357047" y="498922"/>
                  <a:pt x="387777" y="466911"/>
                  <a:pt x="427112" y="466911"/>
                </a:cubicBezTo>
                <a:close/>
                <a:moveTo>
                  <a:pt x="353399" y="403409"/>
                </a:moveTo>
                <a:cubicBezTo>
                  <a:pt x="335978" y="403409"/>
                  <a:pt x="322290" y="417105"/>
                  <a:pt x="322290" y="434537"/>
                </a:cubicBezTo>
                <a:lnTo>
                  <a:pt x="322290" y="628771"/>
                </a:lnTo>
                <a:lnTo>
                  <a:pt x="322290" y="1360885"/>
                </a:lnTo>
                <a:lnTo>
                  <a:pt x="425572" y="1360885"/>
                </a:lnTo>
                <a:lnTo>
                  <a:pt x="425572" y="1297385"/>
                </a:lnTo>
                <a:cubicBezTo>
                  <a:pt x="425572" y="1287425"/>
                  <a:pt x="434282" y="1278709"/>
                  <a:pt x="445482" y="1278709"/>
                </a:cubicBezTo>
                <a:lnTo>
                  <a:pt x="507700" y="1278709"/>
                </a:lnTo>
                <a:lnTo>
                  <a:pt x="507700" y="1147974"/>
                </a:lnTo>
                <a:cubicBezTo>
                  <a:pt x="507700" y="1119337"/>
                  <a:pt x="533831" y="1096926"/>
                  <a:pt x="568673" y="1096926"/>
                </a:cubicBezTo>
                <a:lnTo>
                  <a:pt x="808835" y="1096926"/>
                </a:lnTo>
                <a:cubicBezTo>
                  <a:pt x="843677" y="1096926"/>
                  <a:pt x="869809" y="1119337"/>
                  <a:pt x="869809" y="1147974"/>
                </a:cubicBezTo>
                <a:lnTo>
                  <a:pt x="869809" y="1278709"/>
                </a:lnTo>
                <a:lnTo>
                  <a:pt x="932027" y="1278709"/>
                </a:lnTo>
                <a:cubicBezTo>
                  <a:pt x="943226" y="1278709"/>
                  <a:pt x="950693" y="1287425"/>
                  <a:pt x="950693" y="1297385"/>
                </a:cubicBezTo>
                <a:lnTo>
                  <a:pt x="950693" y="1360885"/>
                </a:lnTo>
                <a:lnTo>
                  <a:pt x="1055219" y="1360885"/>
                </a:lnTo>
                <a:lnTo>
                  <a:pt x="1055219" y="628771"/>
                </a:lnTo>
                <a:lnTo>
                  <a:pt x="1055219" y="434537"/>
                </a:lnTo>
                <a:cubicBezTo>
                  <a:pt x="1055219" y="417105"/>
                  <a:pt x="1041531" y="403409"/>
                  <a:pt x="1024110" y="403409"/>
                </a:cubicBezTo>
                <a:lnTo>
                  <a:pt x="1011666" y="403409"/>
                </a:lnTo>
                <a:lnTo>
                  <a:pt x="365842" y="403409"/>
                </a:lnTo>
                <a:close/>
                <a:moveTo>
                  <a:pt x="403173" y="322478"/>
                </a:moveTo>
                <a:lnTo>
                  <a:pt x="403173" y="366057"/>
                </a:lnTo>
                <a:lnTo>
                  <a:pt x="974335" y="366057"/>
                </a:lnTo>
                <a:lnTo>
                  <a:pt x="974335" y="322478"/>
                </a:lnTo>
                <a:close/>
                <a:moveTo>
                  <a:pt x="404418" y="241548"/>
                </a:moveTo>
                <a:lnTo>
                  <a:pt x="403173" y="242793"/>
                </a:lnTo>
                <a:lnTo>
                  <a:pt x="403173" y="283881"/>
                </a:lnTo>
                <a:lnTo>
                  <a:pt x="974335" y="283881"/>
                </a:lnTo>
                <a:lnTo>
                  <a:pt x="974335" y="242793"/>
                </a:lnTo>
                <a:lnTo>
                  <a:pt x="973091" y="241548"/>
                </a:lnTo>
                <a:lnTo>
                  <a:pt x="849899" y="241548"/>
                </a:lnTo>
                <a:lnTo>
                  <a:pt x="527609" y="241548"/>
                </a:lnTo>
                <a:close/>
                <a:moveTo>
                  <a:pt x="690866" y="60425"/>
                </a:moveTo>
                <a:cubicBezTo>
                  <a:pt x="702196" y="60425"/>
                  <a:pt x="711007" y="69146"/>
                  <a:pt x="711007" y="79113"/>
                </a:cubicBezTo>
                <a:lnTo>
                  <a:pt x="711007" y="100292"/>
                </a:lnTo>
                <a:lnTo>
                  <a:pt x="732408" y="100292"/>
                </a:lnTo>
                <a:cubicBezTo>
                  <a:pt x="742478" y="100292"/>
                  <a:pt x="751290" y="110259"/>
                  <a:pt x="751290" y="120226"/>
                </a:cubicBezTo>
                <a:cubicBezTo>
                  <a:pt x="751290" y="130193"/>
                  <a:pt x="742478" y="138914"/>
                  <a:pt x="732408" y="138914"/>
                </a:cubicBezTo>
                <a:lnTo>
                  <a:pt x="711007" y="138914"/>
                </a:lnTo>
                <a:lnTo>
                  <a:pt x="711007" y="161339"/>
                </a:lnTo>
                <a:cubicBezTo>
                  <a:pt x="711007" y="171306"/>
                  <a:pt x="702196" y="180027"/>
                  <a:pt x="690866" y="180027"/>
                </a:cubicBezTo>
                <a:cubicBezTo>
                  <a:pt x="680795" y="180027"/>
                  <a:pt x="671984" y="171306"/>
                  <a:pt x="671984" y="161339"/>
                </a:cubicBezTo>
                <a:lnTo>
                  <a:pt x="671984" y="138914"/>
                </a:lnTo>
                <a:lnTo>
                  <a:pt x="650583" y="138914"/>
                </a:lnTo>
                <a:cubicBezTo>
                  <a:pt x="639254" y="138914"/>
                  <a:pt x="631701" y="130193"/>
                  <a:pt x="631701" y="120226"/>
                </a:cubicBezTo>
                <a:cubicBezTo>
                  <a:pt x="631701" y="110259"/>
                  <a:pt x="639254" y="100292"/>
                  <a:pt x="650583" y="100292"/>
                </a:cubicBezTo>
                <a:lnTo>
                  <a:pt x="671984" y="100292"/>
                </a:lnTo>
                <a:lnTo>
                  <a:pt x="671984" y="79113"/>
                </a:lnTo>
                <a:cubicBezTo>
                  <a:pt x="671984" y="69146"/>
                  <a:pt x="680795" y="60425"/>
                  <a:pt x="690866" y="60425"/>
                </a:cubicBezTo>
                <a:close/>
                <a:moveTo>
                  <a:pt x="571162" y="38598"/>
                </a:moveTo>
                <a:cubicBezTo>
                  <a:pt x="568673" y="38598"/>
                  <a:pt x="564940" y="41088"/>
                  <a:pt x="564940" y="43578"/>
                </a:cubicBezTo>
                <a:lnTo>
                  <a:pt x="564940" y="204195"/>
                </a:lnTo>
                <a:lnTo>
                  <a:pt x="812568" y="204195"/>
                </a:lnTo>
                <a:lnTo>
                  <a:pt x="812568" y="43578"/>
                </a:lnTo>
                <a:cubicBezTo>
                  <a:pt x="812568" y="41088"/>
                  <a:pt x="808835" y="38598"/>
                  <a:pt x="806347" y="38598"/>
                </a:cubicBezTo>
                <a:close/>
                <a:moveTo>
                  <a:pt x="571162" y="0"/>
                </a:moveTo>
                <a:lnTo>
                  <a:pt x="806347" y="0"/>
                </a:lnTo>
                <a:cubicBezTo>
                  <a:pt x="829989" y="0"/>
                  <a:pt x="849899" y="19921"/>
                  <a:pt x="849899" y="43578"/>
                </a:cubicBezTo>
                <a:lnTo>
                  <a:pt x="849899" y="204195"/>
                </a:lnTo>
                <a:lnTo>
                  <a:pt x="973091" y="204195"/>
                </a:lnTo>
                <a:cubicBezTo>
                  <a:pt x="994245" y="204195"/>
                  <a:pt x="1011666" y="221626"/>
                  <a:pt x="1011666" y="242793"/>
                </a:cubicBezTo>
                <a:lnTo>
                  <a:pt x="1011666" y="366057"/>
                </a:lnTo>
                <a:lnTo>
                  <a:pt x="1024110" y="366057"/>
                </a:lnTo>
                <a:cubicBezTo>
                  <a:pt x="1062685" y="366057"/>
                  <a:pt x="1093794" y="397184"/>
                  <a:pt x="1093794" y="434537"/>
                </a:cubicBezTo>
                <a:lnTo>
                  <a:pt x="1093794" y="608850"/>
                </a:lnTo>
                <a:lnTo>
                  <a:pt x="1331467" y="608850"/>
                </a:lnTo>
                <a:cubicBezTo>
                  <a:pt x="1357599" y="608850"/>
                  <a:pt x="1377509" y="630016"/>
                  <a:pt x="1377509" y="654918"/>
                </a:cubicBezTo>
                <a:lnTo>
                  <a:pt x="1377509" y="1355905"/>
                </a:lnTo>
                <a:cubicBezTo>
                  <a:pt x="1377509" y="1379562"/>
                  <a:pt x="1357599" y="1399483"/>
                  <a:pt x="1333955" y="1399483"/>
                </a:cubicBezTo>
                <a:lnTo>
                  <a:pt x="1073884" y="1399483"/>
                </a:lnTo>
                <a:lnTo>
                  <a:pt x="302380" y="1399483"/>
                </a:lnTo>
                <a:lnTo>
                  <a:pt x="43553" y="1399483"/>
                </a:lnTo>
                <a:cubicBezTo>
                  <a:pt x="18665" y="1399483"/>
                  <a:pt x="0" y="1379562"/>
                  <a:pt x="0" y="1355905"/>
                </a:cubicBezTo>
                <a:lnTo>
                  <a:pt x="0" y="654918"/>
                </a:lnTo>
                <a:cubicBezTo>
                  <a:pt x="0" y="630016"/>
                  <a:pt x="21154" y="608850"/>
                  <a:pt x="44797" y="608850"/>
                </a:cubicBezTo>
                <a:lnTo>
                  <a:pt x="283715" y="608850"/>
                </a:lnTo>
                <a:lnTo>
                  <a:pt x="283715" y="434537"/>
                </a:lnTo>
                <a:cubicBezTo>
                  <a:pt x="283715" y="397184"/>
                  <a:pt x="314824" y="366057"/>
                  <a:pt x="353399" y="366057"/>
                </a:cubicBezTo>
                <a:lnTo>
                  <a:pt x="365842" y="366057"/>
                </a:lnTo>
                <a:lnTo>
                  <a:pt x="365842" y="242793"/>
                </a:lnTo>
                <a:cubicBezTo>
                  <a:pt x="365842" y="221626"/>
                  <a:pt x="383263" y="204195"/>
                  <a:pt x="404418" y="204195"/>
                </a:cubicBezTo>
                <a:lnTo>
                  <a:pt x="527609" y="204195"/>
                </a:lnTo>
                <a:lnTo>
                  <a:pt x="527609" y="43578"/>
                </a:lnTo>
                <a:cubicBezTo>
                  <a:pt x="527609" y="19921"/>
                  <a:pt x="547519" y="0"/>
                  <a:pt x="571162" y="0"/>
                </a:cubicBezTo>
                <a:close/>
              </a:path>
            </a:pathLst>
          </a:custGeom>
          <a:solidFill>
            <a:schemeClr val="accent1"/>
          </a:solidFill>
          <a:ln>
            <a:noFill/>
          </a:ln>
          <a:effectLst/>
        </p:spPr>
        <p:txBody>
          <a:bodyPr wrap="square" anchor="ctr">
            <a:noAutofit/>
          </a:bodyPr>
          <a:lstStyle/>
          <a:p>
            <a:endParaRPr lang="en-US" dirty="0">
              <a:latin typeface="Poppins" pitchFamily="2" charset="77"/>
            </a:endParaRPr>
          </a:p>
        </p:txBody>
      </p:sp>
      <p:sp>
        <p:nvSpPr>
          <p:cNvPr id="105" name="Freeform 104">
            <a:extLst>
              <a:ext uri="{FF2B5EF4-FFF2-40B4-BE49-F238E27FC236}">
                <a16:creationId xmlns:a16="http://schemas.microsoft.com/office/drawing/2014/main" id="{4528B668-370C-7E4F-870A-F2AB5E662FC5}"/>
              </a:ext>
            </a:extLst>
          </p:cNvPr>
          <p:cNvSpPr>
            <a:spLocks noChangeArrowheads="1"/>
          </p:cNvSpPr>
          <p:nvPr/>
        </p:nvSpPr>
        <p:spPr bwMode="auto">
          <a:xfrm>
            <a:off x="10273459" y="3688955"/>
            <a:ext cx="548682" cy="741905"/>
          </a:xfrm>
          <a:custGeom>
            <a:avLst/>
            <a:gdLst>
              <a:gd name="connsiteX0" fmla="*/ 706248 w 1097364"/>
              <a:gd name="connsiteY0" fmla="*/ 1053681 h 1483809"/>
              <a:gd name="connsiteX1" fmla="*/ 706248 w 1097364"/>
              <a:gd name="connsiteY1" fmla="*/ 1269369 h 1483809"/>
              <a:gd name="connsiteX2" fmla="*/ 883122 w 1097364"/>
              <a:gd name="connsiteY2" fmla="*/ 1445160 h 1483809"/>
              <a:gd name="connsiteX3" fmla="*/ 1058750 w 1097364"/>
              <a:gd name="connsiteY3" fmla="*/ 1269369 h 1483809"/>
              <a:gd name="connsiteX4" fmla="*/ 1058750 w 1097364"/>
              <a:gd name="connsiteY4" fmla="*/ 1229473 h 1483809"/>
              <a:gd name="connsiteX5" fmla="*/ 883122 w 1097364"/>
              <a:gd name="connsiteY5" fmla="*/ 1053681 h 1483809"/>
              <a:gd name="connsiteX6" fmla="*/ 201972 w 1097364"/>
              <a:gd name="connsiteY6" fmla="*/ 1001666 h 1483809"/>
              <a:gd name="connsiteX7" fmla="*/ 234932 w 1097364"/>
              <a:gd name="connsiteY7" fmla="*/ 1034624 h 1483809"/>
              <a:gd name="connsiteX8" fmla="*/ 201972 w 1097364"/>
              <a:gd name="connsiteY8" fmla="*/ 1066315 h 1483809"/>
              <a:gd name="connsiteX9" fmla="*/ 170282 w 1097364"/>
              <a:gd name="connsiteY9" fmla="*/ 1034624 h 1483809"/>
              <a:gd name="connsiteX10" fmla="*/ 201972 w 1097364"/>
              <a:gd name="connsiteY10" fmla="*/ 1001666 h 1483809"/>
              <a:gd name="connsiteX11" fmla="*/ 199294 w 1097364"/>
              <a:gd name="connsiteY11" fmla="*/ 872903 h 1483809"/>
              <a:gd name="connsiteX12" fmla="*/ 38614 w 1097364"/>
              <a:gd name="connsiteY12" fmla="*/ 1034980 h 1483809"/>
              <a:gd name="connsiteX13" fmla="*/ 199294 w 1097364"/>
              <a:gd name="connsiteY13" fmla="*/ 1197057 h 1483809"/>
              <a:gd name="connsiteX14" fmla="*/ 361222 w 1097364"/>
              <a:gd name="connsiteY14" fmla="*/ 1034980 h 1483809"/>
              <a:gd name="connsiteX15" fmla="*/ 199294 w 1097364"/>
              <a:gd name="connsiteY15" fmla="*/ 872903 h 1483809"/>
              <a:gd name="connsiteX16" fmla="*/ 495744 w 1097364"/>
              <a:gd name="connsiteY16" fmla="*/ 1426 h 1483809"/>
              <a:gd name="connsiteX17" fmla="*/ 533112 w 1097364"/>
              <a:gd name="connsiteY17" fmla="*/ 58776 h 1483809"/>
              <a:gd name="connsiteX18" fmla="*/ 495744 w 1097364"/>
              <a:gd name="connsiteY18" fmla="*/ 114880 h 1483809"/>
              <a:gd name="connsiteX19" fmla="*/ 473324 w 1097364"/>
              <a:gd name="connsiteY19" fmla="*/ 98672 h 1483809"/>
              <a:gd name="connsiteX20" fmla="*/ 473324 w 1097364"/>
              <a:gd name="connsiteY20" fmla="*/ 77477 h 1483809"/>
              <a:gd name="connsiteX21" fmla="*/ 413536 w 1097364"/>
              <a:gd name="connsiteY21" fmla="*/ 77477 h 1483809"/>
              <a:gd name="connsiteX22" fmla="*/ 394852 w 1097364"/>
              <a:gd name="connsiteY22" fmla="*/ 96179 h 1483809"/>
              <a:gd name="connsiteX23" fmla="*/ 394852 w 1097364"/>
              <a:gd name="connsiteY23" fmla="*/ 614826 h 1483809"/>
              <a:gd name="connsiteX24" fmla="*/ 611584 w 1097364"/>
              <a:gd name="connsiteY24" fmla="*/ 833007 h 1483809"/>
              <a:gd name="connsiteX25" fmla="*/ 762300 w 1097364"/>
              <a:gd name="connsiteY25" fmla="*/ 833007 h 1483809"/>
              <a:gd name="connsiteX26" fmla="*/ 980278 w 1097364"/>
              <a:gd name="connsiteY26" fmla="*/ 614826 h 1483809"/>
              <a:gd name="connsiteX27" fmla="*/ 980278 w 1097364"/>
              <a:gd name="connsiteY27" fmla="*/ 96179 h 1483809"/>
              <a:gd name="connsiteX28" fmla="*/ 961594 w 1097364"/>
              <a:gd name="connsiteY28" fmla="*/ 77477 h 1483809"/>
              <a:gd name="connsiteX29" fmla="*/ 904298 w 1097364"/>
              <a:gd name="connsiteY29" fmla="*/ 77477 h 1483809"/>
              <a:gd name="connsiteX30" fmla="*/ 904298 w 1097364"/>
              <a:gd name="connsiteY30" fmla="*/ 98672 h 1483809"/>
              <a:gd name="connsiteX31" fmla="*/ 881876 w 1097364"/>
              <a:gd name="connsiteY31" fmla="*/ 114880 h 1483809"/>
              <a:gd name="connsiteX32" fmla="*/ 843264 w 1097364"/>
              <a:gd name="connsiteY32" fmla="*/ 58776 h 1483809"/>
              <a:gd name="connsiteX33" fmla="*/ 881876 w 1097364"/>
              <a:gd name="connsiteY33" fmla="*/ 1426 h 1483809"/>
              <a:gd name="connsiteX34" fmla="*/ 904298 w 1097364"/>
              <a:gd name="connsiteY34" fmla="*/ 17633 h 1483809"/>
              <a:gd name="connsiteX35" fmla="*/ 904298 w 1097364"/>
              <a:gd name="connsiteY35" fmla="*/ 38828 h 1483809"/>
              <a:gd name="connsiteX36" fmla="*/ 961594 w 1097364"/>
              <a:gd name="connsiteY36" fmla="*/ 38828 h 1483809"/>
              <a:gd name="connsiteX37" fmla="*/ 1018892 w 1097364"/>
              <a:gd name="connsiteY37" fmla="*/ 96179 h 1483809"/>
              <a:gd name="connsiteX38" fmla="*/ 1018892 w 1097364"/>
              <a:gd name="connsiteY38" fmla="*/ 614826 h 1483809"/>
              <a:gd name="connsiteX39" fmla="*/ 762300 w 1097364"/>
              <a:gd name="connsiteY39" fmla="*/ 871656 h 1483809"/>
              <a:gd name="connsiteX40" fmla="*/ 706248 w 1097364"/>
              <a:gd name="connsiteY40" fmla="*/ 871656 h 1483809"/>
              <a:gd name="connsiteX41" fmla="*/ 706248 w 1097364"/>
              <a:gd name="connsiteY41" fmla="*/ 1015032 h 1483809"/>
              <a:gd name="connsiteX42" fmla="*/ 883122 w 1097364"/>
              <a:gd name="connsiteY42" fmla="*/ 1015032 h 1483809"/>
              <a:gd name="connsiteX43" fmla="*/ 1097364 w 1097364"/>
              <a:gd name="connsiteY43" fmla="*/ 1229473 h 1483809"/>
              <a:gd name="connsiteX44" fmla="*/ 1097364 w 1097364"/>
              <a:gd name="connsiteY44" fmla="*/ 1269369 h 1483809"/>
              <a:gd name="connsiteX45" fmla="*/ 883122 w 1097364"/>
              <a:gd name="connsiteY45" fmla="*/ 1483809 h 1483809"/>
              <a:gd name="connsiteX46" fmla="*/ 668882 w 1097364"/>
              <a:gd name="connsiteY46" fmla="*/ 1269369 h 1483809"/>
              <a:gd name="connsiteX47" fmla="*/ 668882 w 1097364"/>
              <a:gd name="connsiteY47" fmla="*/ 1053681 h 1483809"/>
              <a:gd name="connsiteX48" fmla="*/ 398588 w 1097364"/>
              <a:gd name="connsiteY48" fmla="*/ 1053681 h 1483809"/>
              <a:gd name="connsiteX49" fmla="*/ 199294 w 1097364"/>
              <a:gd name="connsiteY49" fmla="*/ 1234460 h 1483809"/>
              <a:gd name="connsiteX50" fmla="*/ 0 w 1097364"/>
              <a:gd name="connsiteY50" fmla="*/ 1034980 h 1483809"/>
              <a:gd name="connsiteX51" fmla="*/ 199294 w 1097364"/>
              <a:gd name="connsiteY51" fmla="*/ 834253 h 1483809"/>
              <a:gd name="connsiteX52" fmla="*/ 398588 w 1097364"/>
              <a:gd name="connsiteY52" fmla="*/ 1015032 h 1483809"/>
              <a:gd name="connsiteX53" fmla="*/ 668882 w 1097364"/>
              <a:gd name="connsiteY53" fmla="*/ 1015032 h 1483809"/>
              <a:gd name="connsiteX54" fmla="*/ 668882 w 1097364"/>
              <a:gd name="connsiteY54" fmla="*/ 871656 h 1483809"/>
              <a:gd name="connsiteX55" fmla="*/ 611584 w 1097364"/>
              <a:gd name="connsiteY55" fmla="*/ 871656 h 1483809"/>
              <a:gd name="connsiteX56" fmla="*/ 356238 w 1097364"/>
              <a:gd name="connsiteY56" fmla="*/ 614826 h 1483809"/>
              <a:gd name="connsiteX57" fmla="*/ 356238 w 1097364"/>
              <a:gd name="connsiteY57" fmla="*/ 96179 h 1483809"/>
              <a:gd name="connsiteX58" fmla="*/ 413536 w 1097364"/>
              <a:gd name="connsiteY58" fmla="*/ 38828 h 1483809"/>
              <a:gd name="connsiteX59" fmla="*/ 473324 w 1097364"/>
              <a:gd name="connsiteY59" fmla="*/ 38828 h 1483809"/>
              <a:gd name="connsiteX60" fmla="*/ 473324 w 1097364"/>
              <a:gd name="connsiteY60" fmla="*/ 17633 h 1483809"/>
              <a:gd name="connsiteX61" fmla="*/ 495744 w 1097364"/>
              <a:gd name="connsiteY61" fmla="*/ 1426 h 1483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Lst>
            <a:rect l="l" t="t" r="r" b="b"/>
            <a:pathLst>
              <a:path w="1097364" h="1483809">
                <a:moveTo>
                  <a:pt x="706248" y="1053681"/>
                </a:moveTo>
                <a:lnTo>
                  <a:pt x="706248" y="1269369"/>
                </a:lnTo>
                <a:cubicBezTo>
                  <a:pt x="706248" y="1365368"/>
                  <a:pt x="784720" y="1445160"/>
                  <a:pt x="883122" y="1445160"/>
                </a:cubicBezTo>
                <a:cubicBezTo>
                  <a:pt x="979032" y="1445160"/>
                  <a:pt x="1058750" y="1365368"/>
                  <a:pt x="1058750" y="1269369"/>
                </a:cubicBezTo>
                <a:lnTo>
                  <a:pt x="1058750" y="1229473"/>
                </a:lnTo>
                <a:cubicBezTo>
                  <a:pt x="1058750" y="1132226"/>
                  <a:pt x="979032" y="1053681"/>
                  <a:pt x="883122" y="1053681"/>
                </a:cubicBezTo>
                <a:close/>
                <a:moveTo>
                  <a:pt x="201972" y="1001666"/>
                </a:moveTo>
                <a:cubicBezTo>
                  <a:pt x="219720" y="1001666"/>
                  <a:pt x="234932" y="1015610"/>
                  <a:pt x="234932" y="1034624"/>
                </a:cubicBezTo>
                <a:cubicBezTo>
                  <a:pt x="234932" y="1051104"/>
                  <a:pt x="219720" y="1066315"/>
                  <a:pt x="201972" y="1066315"/>
                </a:cubicBezTo>
                <a:cubicBezTo>
                  <a:pt x="184226" y="1066315"/>
                  <a:pt x="170282" y="1051104"/>
                  <a:pt x="170282" y="1034624"/>
                </a:cubicBezTo>
                <a:cubicBezTo>
                  <a:pt x="170282" y="1015610"/>
                  <a:pt x="184226" y="1001666"/>
                  <a:pt x="201972" y="1001666"/>
                </a:cubicBezTo>
                <a:close/>
                <a:moveTo>
                  <a:pt x="199294" y="872903"/>
                </a:moveTo>
                <a:cubicBezTo>
                  <a:pt x="110858" y="872903"/>
                  <a:pt x="38614" y="945214"/>
                  <a:pt x="38614" y="1034980"/>
                </a:cubicBezTo>
                <a:cubicBezTo>
                  <a:pt x="38614" y="1123499"/>
                  <a:pt x="110858" y="1197057"/>
                  <a:pt x="199294" y="1197057"/>
                </a:cubicBezTo>
                <a:cubicBezTo>
                  <a:pt x="288978" y="1197057"/>
                  <a:pt x="361222" y="1123499"/>
                  <a:pt x="361222" y="1034980"/>
                </a:cubicBezTo>
                <a:cubicBezTo>
                  <a:pt x="361222" y="945214"/>
                  <a:pt x="288978" y="872903"/>
                  <a:pt x="199294" y="872903"/>
                </a:cubicBezTo>
                <a:close/>
                <a:moveTo>
                  <a:pt x="495744" y="1426"/>
                </a:moveTo>
                <a:cubicBezTo>
                  <a:pt x="518166" y="10153"/>
                  <a:pt x="533112" y="32594"/>
                  <a:pt x="533112" y="58776"/>
                </a:cubicBezTo>
                <a:cubicBezTo>
                  <a:pt x="533112" y="83711"/>
                  <a:pt x="518166" y="104906"/>
                  <a:pt x="495744" y="114880"/>
                </a:cubicBezTo>
                <a:cubicBezTo>
                  <a:pt x="484534" y="119867"/>
                  <a:pt x="473324" y="111140"/>
                  <a:pt x="473324" y="98672"/>
                </a:cubicBezTo>
                <a:lnTo>
                  <a:pt x="473324" y="77477"/>
                </a:lnTo>
                <a:lnTo>
                  <a:pt x="413536" y="77477"/>
                </a:lnTo>
                <a:cubicBezTo>
                  <a:pt x="402326" y="77477"/>
                  <a:pt x="394852" y="86205"/>
                  <a:pt x="394852" y="96179"/>
                </a:cubicBezTo>
                <a:lnTo>
                  <a:pt x="394852" y="614826"/>
                </a:lnTo>
                <a:cubicBezTo>
                  <a:pt x="394852" y="735760"/>
                  <a:pt x="492008" y="833007"/>
                  <a:pt x="611584" y="833007"/>
                </a:cubicBezTo>
                <a:lnTo>
                  <a:pt x="762300" y="833007"/>
                </a:lnTo>
                <a:cubicBezTo>
                  <a:pt x="883122" y="833007"/>
                  <a:pt x="980278" y="735760"/>
                  <a:pt x="980278" y="614826"/>
                </a:cubicBezTo>
                <a:lnTo>
                  <a:pt x="980278" y="96179"/>
                </a:lnTo>
                <a:cubicBezTo>
                  <a:pt x="980278" y="86205"/>
                  <a:pt x="971560" y="77477"/>
                  <a:pt x="961594" y="77477"/>
                </a:cubicBezTo>
                <a:lnTo>
                  <a:pt x="904298" y="77477"/>
                </a:lnTo>
                <a:lnTo>
                  <a:pt x="904298" y="98672"/>
                </a:lnTo>
                <a:cubicBezTo>
                  <a:pt x="904298" y="111140"/>
                  <a:pt x="891842" y="119867"/>
                  <a:pt x="881876" y="114880"/>
                </a:cubicBezTo>
                <a:cubicBezTo>
                  <a:pt x="859456" y="104906"/>
                  <a:pt x="843264" y="83711"/>
                  <a:pt x="843264" y="58776"/>
                </a:cubicBezTo>
                <a:cubicBezTo>
                  <a:pt x="843264" y="32594"/>
                  <a:pt x="859456" y="10153"/>
                  <a:pt x="881876" y="1426"/>
                </a:cubicBezTo>
                <a:cubicBezTo>
                  <a:pt x="891842" y="-3561"/>
                  <a:pt x="904298" y="5166"/>
                  <a:pt x="904298" y="17633"/>
                </a:cubicBezTo>
                <a:lnTo>
                  <a:pt x="904298" y="38828"/>
                </a:lnTo>
                <a:lnTo>
                  <a:pt x="961594" y="38828"/>
                </a:lnTo>
                <a:cubicBezTo>
                  <a:pt x="992734" y="38828"/>
                  <a:pt x="1018892" y="65010"/>
                  <a:pt x="1018892" y="96179"/>
                </a:cubicBezTo>
                <a:lnTo>
                  <a:pt x="1018892" y="614826"/>
                </a:lnTo>
                <a:cubicBezTo>
                  <a:pt x="1018892" y="755708"/>
                  <a:pt x="903052" y="871656"/>
                  <a:pt x="762300" y="871656"/>
                </a:cubicBezTo>
                <a:lnTo>
                  <a:pt x="706248" y="871656"/>
                </a:lnTo>
                <a:lnTo>
                  <a:pt x="706248" y="1015032"/>
                </a:lnTo>
                <a:lnTo>
                  <a:pt x="883122" y="1015032"/>
                </a:lnTo>
                <a:cubicBezTo>
                  <a:pt x="1000208" y="1015032"/>
                  <a:pt x="1097364" y="1111032"/>
                  <a:pt x="1097364" y="1229473"/>
                </a:cubicBezTo>
                <a:lnTo>
                  <a:pt x="1097364" y="1269369"/>
                </a:lnTo>
                <a:cubicBezTo>
                  <a:pt x="1097364" y="1387810"/>
                  <a:pt x="1000208" y="1483809"/>
                  <a:pt x="883122" y="1483809"/>
                </a:cubicBezTo>
                <a:cubicBezTo>
                  <a:pt x="764792" y="1483809"/>
                  <a:pt x="668882" y="1387810"/>
                  <a:pt x="668882" y="1269369"/>
                </a:cubicBezTo>
                <a:lnTo>
                  <a:pt x="668882" y="1053681"/>
                </a:lnTo>
                <a:lnTo>
                  <a:pt x="398588" y="1053681"/>
                </a:lnTo>
                <a:cubicBezTo>
                  <a:pt x="388624" y="1154668"/>
                  <a:pt x="303924" y="1234460"/>
                  <a:pt x="199294" y="1234460"/>
                </a:cubicBezTo>
                <a:cubicBezTo>
                  <a:pt x="89684" y="1234460"/>
                  <a:pt x="0" y="1144694"/>
                  <a:pt x="0" y="1034980"/>
                </a:cubicBezTo>
                <a:cubicBezTo>
                  <a:pt x="0" y="924019"/>
                  <a:pt x="89684" y="834253"/>
                  <a:pt x="199294" y="834253"/>
                </a:cubicBezTo>
                <a:cubicBezTo>
                  <a:pt x="303924" y="834253"/>
                  <a:pt x="388624" y="914045"/>
                  <a:pt x="398588" y="1015032"/>
                </a:cubicBezTo>
                <a:lnTo>
                  <a:pt x="668882" y="1015032"/>
                </a:lnTo>
                <a:lnTo>
                  <a:pt x="668882" y="871656"/>
                </a:lnTo>
                <a:lnTo>
                  <a:pt x="611584" y="871656"/>
                </a:lnTo>
                <a:cubicBezTo>
                  <a:pt x="470832" y="871656"/>
                  <a:pt x="356238" y="755708"/>
                  <a:pt x="356238" y="614826"/>
                </a:cubicBezTo>
                <a:lnTo>
                  <a:pt x="356238" y="96179"/>
                </a:lnTo>
                <a:cubicBezTo>
                  <a:pt x="356238" y="65010"/>
                  <a:pt x="381150" y="38828"/>
                  <a:pt x="413536" y="38828"/>
                </a:cubicBezTo>
                <a:lnTo>
                  <a:pt x="473324" y="38828"/>
                </a:lnTo>
                <a:lnTo>
                  <a:pt x="473324" y="17633"/>
                </a:lnTo>
                <a:cubicBezTo>
                  <a:pt x="473324" y="5166"/>
                  <a:pt x="484534" y="-3561"/>
                  <a:pt x="495744" y="1426"/>
                </a:cubicBezTo>
                <a:close/>
              </a:path>
            </a:pathLst>
          </a:custGeom>
          <a:solidFill>
            <a:schemeClr val="accent2"/>
          </a:solidFill>
          <a:ln>
            <a:noFill/>
          </a:ln>
          <a:effectLst/>
        </p:spPr>
        <p:txBody>
          <a:bodyPr wrap="square" anchor="ctr">
            <a:noAutofit/>
          </a:bodyPr>
          <a:lstStyle/>
          <a:p>
            <a:endParaRPr lang="en-US" dirty="0">
              <a:latin typeface="Poppins" pitchFamily="2" charset="77"/>
            </a:endParaRPr>
          </a:p>
        </p:txBody>
      </p:sp>
      <p:sp>
        <p:nvSpPr>
          <p:cNvPr id="106" name="Freeform 105">
            <a:extLst>
              <a:ext uri="{FF2B5EF4-FFF2-40B4-BE49-F238E27FC236}">
                <a16:creationId xmlns:a16="http://schemas.microsoft.com/office/drawing/2014/main" id="{CF620616-5322-6D44-A82F-68E0D6951DE0}"/>
              </a:ext>
            </a:extLst>
          </p:cNvPr>
          <p:cNvSpPr>
            <a:spLocks noChangeArrowheads="1"/>
          </p:cNvSpPr>
          <p:nvPr/>
        </p:nvSpPr>
        <p:spPr bwMode="auto">
          <a:xfrm>
            <a:off x="10295431" y="1503689"/>
            <a:ext cx="504740" cy="650302"/>
          </a:xfrm>
          <a:custGeom>
            <a:avLst/>
            <a:gdLst>
              <a:gd name="connsiteX0" fmla="*/ 40944 w 1009480"/>
              <a:gd name="connsiteY0" fmla="*/ 1164551 h 1300603"/>
              <a:gd name="connsiteX1" fmla="*/ 160056 w 1009480"/>
              <a:gd name="connsiteY1" fmla="*/ 1261909 h 1300603"/>
              <a:gd name="connsiteX2" fmla="*/ 403244 w 1009480"/>
              <a:gd name="connsiteY2" fmla="*/ 1261909 h 1300603"/>
              <a:gd name="connsiteX3" fmla="*/ 523596 w 1009480"/>
              <a:gd name="connsiteY3" fmla="*/ 1164551 h 1300603"/>
              <a:gd name="connsiteX4" fmla="*/ 403244 w 1009480"/>
              <a:gd name="connsiteY4" fmla="*/ 1218223 h 1300603"/>
              <a:gd name="connsiteX5" fmla="*/ 160056 w 1009480"/>
              <a:gd name="connsiteY5" fmla="*/ 1218223 h 1300603"/>
              <a:gd name="connsiteX6" fmla="*/ 40944 w 1009480"/>
              <a:gd name="connsiteY6" fmla="*/ 1164551 h 1300603"/>
              <a:gd name="connsiteX7" fmla="*/ 666392 w 1009480"/>
              <a:gd name="connsiteY7" fmla="*/ 1087948 h 1300603"/>
              <a:gd name="connsiteX8" fmla="*/ 642774 w 1009480"/>
              <a:gd name="connsiteY8" fmla="*/ 1111716 h 1300603"/>
              <a:gd name="connsiteX9" fmla="*/ 666392 w 1009480"/>
              <a:gd name="connsiteY9" fmla="*/ 1135483 h 1300603"/>
              <a:gd name="connsiteX10" fmla="*/ 947326 w 1009480"/>
              <a:gd name="connsiteY10" fmla="*/ 1135483 h 1300603"/>
              <a:gd name="connsiteX11" fmla="*/ 970944 w 1009480"/>
              <a:gd name="connsiteY11" fmla="*/ 1111716 h 1300603"/>
              <a:gd name="connsiteX12" fmla="*/ 947326 w 1009480"/>
              <a:gd name="connsiteY12" fmla="*/ 1087948 h 1300603"/>
              <a:gd name="connsiteX13" fmla="*/ 666392 w 1009480"/>
              <a:gd name="connsiteY13" fmla="*/ 1049170 h 1300603"/>
              <a:gd name="connsiteX14" fmla="*/ 947326 w 1009480"/>
              <a:gd name="connsiteY14" fmla="*/ 1049170 h 1300603"/>
              <a:gd name="connsiteX15" fmla="*/ 1009480 w 1009480"/>
              <a:gd name="connsiteY15" fmla="*/ 1111716 h 1300603"/>
              <a:gd name="connsiteX16" fmla="*/ 947326 w 1009480"/>
              <a:gd name="connsiteY16" fmla="*/ 1174261 h 1300603"/>
              <a:gd name="connsiteX17" fmla="*/ 666392 w 1009480"/>
              <a:gd name="connsiteY17" fmla="*/ 1174261 h 1300603"/>
              <a:gd name="connsiteX18" fmla="*/ 604238 w 1009480"/>
              <a:gd name="connsiteY18" fmla="*/ 1111716 h 1300603"/>
              <a:gd name="connsiteX19" fmla="*/ 666392 w 1009480"/>
              <a:gd name="connsiteY19" fmla="*/ 1049170 h 1300603"/>
              <a:gd name="connsiteX20" fmla="*/ 278910 w 1009480"/>
              <a:gd name="connsiteY20" fmla="*/ 801929 h 1300603"/>
              <a:gd name="connsiteX21" fmla="*/ 190966 w 1009480"/>
              <a:gd name="connsiteY21" fmla="*/ 888633 h 1300603"/>
              <a:gd name="connsiteX22" fmla="*/ 278910 w 1009480"/>
              <a:gd name="connsiteY22" fmla="*/ 976576 h 1300603"/>
              <a:gd name="connsiteX23" fmla="*/ 366852 w 1009480"/>
              <a:gd name="connsiteY23" fmla="*/ 888633 h 1300603"/>
              <a:gd name="connsiteX24" fmla="*/ 278910 w 1009480"/>
              <a:gd name="connsiteY24" fmla="*/ 801929 h 1300603"/>
              <a:gd name="connsiteX25" fmla="*/ 278910 w 1009480"/>
              <a:gd name="connsiteY25" fmla="*/ 763532 h 1300603"/>
              <a:gd name="connsiteX26" fmla="*/ 405250 w 1009480"/>
              <a:gd name="connsiteY26" fmla="*/ 888633 h 1300603"/>
              <a:gd name="connsiteX27" fmla="*/ 278910 w 1009480"/>
              <a:gd name="connsiteY27" fmla="*/ 1014973 h 1300603"/>
              <a:gd name="connsiteX28" fmla="*/ 153808 w 1009480"/>
              <a:gd name="connsiteY28" fmla="*/ 888633 h 1300603"/>
              <a:gd name="connsiteX29" fmla="*/ 278910 w 1009480"/>
              <a:gd name="connsiteY29" fmla="*/ 763532 h 1300603"/>
              <a:gd name="connsiteX30" fmla="*/ 806858 w 1009480"/>
              <a:gd name="connsiteY30" fmla="*/ 159383 h 1300603"/>
              <a:gd name="connsiteX31" fmla="*/ 783240 w 1009480"/>
              <a:gd name="connsiteY31" fmla="*/ 183002 h 1300603"/>
              <a:gd name="connsiteX32" fmla="*/ 783240 w 1009480"/>
              <a:gd name="connsiteY32" fmla="*/ 281204 h 1300603"/>
              <a:gd name="connsiteX33" fmla="*/ 764594 w 1009480"/>
              <a:gd name="connsiteY33" fmla="*/ 299850 h 1300603"/>
              <a:gd name="connsiteX34" fmla="*/ 666392 w 1009480"/>
              <a:gd name="connsiteY34" fmla="*/ 299850 h 1300603"/>
              <a:gd name="connsiteX35" fmla="*/ 642774 w 1009480"/>
              <a:gd name="connsiteY35" fmla="*/ 323469 h 1300603"/>
              <a:gd name="connsiteX36" fmla="*/ 666392 w 1009480"/>
              <a:gd name="connsiteY36" fmla="*/ 347087 h 1300603"/>
              <a:gd name="connsiteX37" fmla="*/ 764594 w 1009480"/>
              <a:gd name="connsiteY37" fmla="*/ 347087 h 1300603"/>
              <a:gd name="connsiteX38" fmla="*/ 783240 w 1009480"/>
              <a:gd name="connsiteY38" fmla="*/ 365733 h 1300603"/>
              <a:gd name="connsiteX39" fmla="*/ 783240 w 1009480"/>
              <a:gd name="connsiteY39" fmla="*/ 463936 h 1300603"/>
              <a:gd name="connsiteX40" fmla="*/ 806858 w 1009480"/>
              <a:gd name="connsiteY40" fmla="*/ 487555 h 1300603"/>
              <a:gd name="connsiteX41" fmla="*/ 830478 w 1009480"/>
              <a:gd name="connsiteY41" fmla="*/ 463936 h 1300603"/>
              <a:gd name="connsiteX42" fmla="*/ 830478 w 1009480"/>
              <a:gd name="connsiteY42" fmla="*/ 365733 h 1300603"/>
              <a:gd name="connsiteX43" fmla="*/ 849124 w 1009480"/>
              <a:gd name="connsiteY43" fmla="*/ 347087 h 1300603"/>
              <a:gd name="connsiteX44" fmla="*/ 947326 w 1009480"/>
              <a:gd name="connsiteY44" fmla="*/ 347087 h 1300603"/>
              <a:gd name="connsiteX45" fmla="*/ 970944 w 1009480"/>
              <a:gd name="connsiteY45" fmla="*/ 323469 h 1300603"/>
              <a:gd name="connsiteX46" fmla="*/ 947326 w 1009480"/>
              <a:gd name="connsiteY46" fmla="*/ 299850 h 1300603"/>
              <a:gd name="connsiteX47" fmla="*/ 849124 w 1009480"/>
              <a:gd name="connsiteY47" fmla="*/ 299850 h 1300603"/>
              <a:gd name="connsiteX48" fmla="*/ 830478 w 1009480"/>
              <a:gd name="connsiteY48" fmla="*/ 281204 h 1300603"/>
              <a:gd name="connsiteX49" fmla="*/ 830478 w 1009480"/>
              <a:gd name="connsiteY49" fmla="*/ 183002 h 1300603"/>
              <a:gd name="connsiteX50" fmla="*/ 806858 w 1009480"/>
              <a:gd name="connsiteY50" fmla="*/ 159383 h 1300603"/>
              <a:gd name="connsiteX51" fmla="*/ 279524 w 1009480"/>
              <a:gd name="connsiteY51" fmla="*/ 156560 h 1300603"/>
              <a:gd name="connsiteX52" fmla="*/ 252008 w 1009480"/>
              <a:gd name="connsiteY52" fmla="*/ 166550 h 1300603"/>
              <a:gd name="connsiteX53" fmla="*/ 238250 w 1009480"/>
              <a:gd name="connsiteY53" fmla="*/ 197769 h 1300603"/>
              <a:gd name="connsiteX54" fmla="*/ 238250 w 1009480"/>
              <a:gd name="connsiteY54" fmla="*/ 231485 h 1300603"/>
              <a:gd name="connsiteX55" fmla="*/ 279524 w 1009480"/>
              <a:gd name="connsiteY55" fmla="*/ 231485 h 1300603"/>
              <a:gd name="connsiteX56" fmla="*/ 285776 w 1009480"/>
              <a:gd name="connsiteY56" fmla="*/ 237728 h 1300603"/>
              <a:gd name="connsiteX57" fmla="*/ 279524 w 1009480"/>
              <a:gd name="connsiteY57" fmla="*/ 243972 h 1300603"/>
              <a:gd name="connsiteX58" fmla="*/ 238250 w 1009480"/>
              <a:gd name="connsiteY58" fmla="*/ 243972 h 1300603"/>
              <a:gd name="connsiteX59" fmla="*/ 238250 w 1009480"/>
              <a:gd name="connsiteY59" fmla="*/ 272693 h 1300603"/>
              <a:gd name="connsiteX60" fmla="*/ 259512 w 1009480"/>
              <a:gd name="connsiteY60" fmla="*/ 272693 h 1300603"/>
              <a:gd name="connsiteX61" fmla="*/ 265766 w 1009480"/>
              <a:gd name="connsiteY61" fmla="*/ 278937 h 1300603"/>
              <a:gd name="connsiteX62" fmla="*/ 259512 w 1009480"/>
              <a:gd name="connsiteY62" fmla="*/ 286429 h 1300603"/>
              <a:gd name="connsiteX63" fmla="*/ 238250 w 1009480"/>
              <a:gd name="connsiteY63" fmla="*/ 286429 h 1300603"/>
              <a:gd name="connsiteX64" fmla="*/ 238250 w 1009480"/>
              <a:gd name="connsiteY64" fmla="*/ 312653 h 1300603"/>
              <a:gd name="connsiteX65" fmla="*/ 279524 w 1009480"/>
              <a:gd name="connsiteY65" fmla="*/ 312653 h 1300603"/>
              <a:gd name="connsiteX66" fmla="*/ 285776 w 1009480"/>
              <a:gd name="connsiteY66" fmla="*/ 320145 h 1300603"/>
              <a:gd name="connsiteX67" fmla="*/ 279524 w 1009480"/>
              <a:gd name="connsiteY67" fmla="*/ 326389 h 1300603"/>
              <a:gd name="connsiteX68" fmla="*/ 238250 w 1009480"/>
              <a:gd name="connsiteY68" fmla="*/ 326389 h 1300603"/>
              <a:gd name="connsiteX69" fmla="*/ 238250 w 1009480"/>
              <a:gd name="connsiteY69" fmla="*/ 353861 h 1300603"/>
              <a:gd name="connsiteX70" fmla="*/ 259512 w 1009480"/>
              <a:gd name="connsiteY70" fmla="*/ 353861 h 1300603"/>
              <a:gd name="connsiteX71" fmla="*/ 265766 w 1009480"/>
              <a:gd name="connsiteY71" fmla="*/ 360105 h 1300603"/>
              <a:gd name="connsiteX72" fmla="*/ 259512 w 1009480"/>
              <a:gd name="connsiteY72" fmla="*/ 366348 h 1300603"/>
              <a:gd name="connsiteX73" fmla="*/ 238250 w 1009480"/>
              <a:gd name="connsiteY73" fmla="*/ 366348 h 1300603"/>
              <a:gd name="connsiteX74" fmla="*/ 238250 w 1009480"/>
              <a:gd name="connsiteY74" fmla="*/ 395069 h 1300603"/>
              <a:gd name="connsiteX75" fmla="*/ 279524 w 1009480"/>
              <a:gd name="connsiteY75" fmla="*/ 395069 h 1300603"/>
              <a:gd name="connsiteX76" fmla="*/ 285776 w 1009480"/>
              <a:gd name="connsiteY76" fmla="*/ 401313 h 1300603"/>
              <a:gd name="connsiteX77" fmla="*/ 279524 w 1009480"/>
              <a:gd name="connsiteY77" fmla="*/ 407557 h 1300603"/>
              <a:gd name="connsiteX78" fmla="*/ 238250 w 1009480"/>
              <a:gd name="connsiteY78" fmla="*/ 407557 h 1300603"/>
              <a:gd name="connsiteX79" fmla="*/ 238250 w 1009480"/>
              <a:gd name="connsiteY79" fmla="*/ 435029 h 1300603"/>
              <a:gd name="connsiteX80" fmla="*/ 259512 w 1009480"/>
              <a:gd name="connsiteY80" fmla="*/ 435029 h 1300603"/>
              <a:gd name="connsiteX81" fmla="*/ 265766 w 1009480"/>
              <a:gd name="connsiteY81" fmla="*/ 442522 h 1300603"/>
              <a:gd name="connsiteX82" fmla="*/ 259512 w 1009480"/>
              <a:gd name="connsiteY82" fmla="*/ 448765 h 1300603"/>
              <a:gd name="connsiteX83" fmla="*/ 238250 w 1009480"/>
              <a:gd name="connsiteY83" fmla="*/ 448765 h 1300603"/>
              <a:gd name="connsiteX84" fmla="*/ 238250 w 1009480"/>
              <a:gd name="connsiteY84" fmla="*/ 476238 h 1300603"/>
              <a:gd name="connsiteX85" fmla="*/ 279524 w 1009480"/>
              <a:gd name="connsiteY85" fmla="*/ 476238 h 1300603"/>
              <a:gd name="connsiteX86" fmla="*/ 285776 w 1009480"/>
              <a:gd name="connsiteY86" fmla="*/ 482481 h 1300603"/>
              <a:gd name="connsiteX87" fmla="*/ 279524 w 1009480"/>
              <a:gd name="connsiteY87" fmla="*/ 488725 h 1300603"/>
              <a:gd name="connsiteX88" fmla="*/ 238250 w 1009480"/>
              <a:gd name="connsiteY88" fmla="*/ 488725 h 1300603"/>
              <a:gd name="connsiteX89" fmla="*/ 238250 w 1009480"/>
              <a:gd name="connsiteY89" fmla="*/ 517446 h 1300603"/>
              <a:gd name="connsiteX90" fmla="*/ 259512 w 1009480"/>
              <a:gd name="connsiteY90" fmla="*/ 517446 h 1300603"/>
              <a:gd name="connsiteX91" fmla="*/ 265766 w 1009480"/>
              <a:gd name="connsiteY91" fmla="*/ 523690 h 1300603"/>
              <a:gd name="connsiteX92" fmla="*/ 259512 w 1009480"/>
              <a:gd name="connsiteY92" fmla="*/ 529933 h 1300603"/>
              <a:gd name="connsiteX93" fmla="*/ 238250 w 1009480"/>
              <a:gd name="connsiteY93" fmla="*/ 529933 h 1300603"/>
              <a:gd name="connsiteX94" fmla="*/ 238250 w 1009480"/>
              <a:gd name="connsiteY94" fmla="*/ 557406 h 1300603"/>
              <a:gd name="connsiteX95" fmla="*/ 279524 w 1009480"/>
              <a:gd name="connsiteY95" fmla="*/ 557406 h 1300603"/>
              <a:gd name="connsiteX96" fmla="*/ 285776 w 1009480"/>
              <a:gd name="connsiteY96" fmla="*/ 564898 h 1300603"/>
              <a:gd name="connsiteX97" fmla="*/ 279524 w 1009480"/>
              <a:gd name="connsiteY97" fmla="*/ 569893 h 1300603"/>
              <a:gd name="connsiteX98" fmla="*/ 238250 w 1009480"/>
              <a:gd name="connsiteY98" fmla="*/ 569893 h 1300603"/>
              <a:gd name="connsiteX99" fmla="*/ 238250 w 1009480"/>
              <a:gd name="connsiteY99" fmla="*/ 598614 h 1300603"/>
              <a:gd name="connsiteX100" fmla="*/ 259512 w 1009480"/>
              <a:gd name="connsiteY100" fmla="*/ 598614 h 1300603"/>
              <a:gd name="connsiteX101" fmla="*/ 265766 w 1009480"/>
              <a:gd name="connsiteY101" fmla="*/ 604858 h 1300603"/>
              <a:gd name="connsiteX102" fmla="*/ 259512 w 1009480"/>
              <a:gd name="connsiteY102" fmla="*/ 611101 h 1300603"/>
              <a:gd name="connsiteX103" fmla="*/ 238250 w 1009480"/>
              <a:gd name="connsiteY103" fmla="*/ 611101 h 1300603"/>
              <a:gd name="connsiteX104" fmla="*/ 238250 w 1009480"/>
              <a:gd name="connsiteY104" fmla="*/ 694767 h 1300603"/>
              <a:gd name="connsiteX105" fmla="*/ 206982 w 1009480"/>
              <a:gd name="connsiteY105" fmla="*/ 743468 h 1300603"/>
              <a:gd name="connsiteX106" fmla="*/ 115678 w 1009480"/>
              <a:gd name="connsiteY106" fmla="*/ 892068 h 1300603"/>
              <a:gd name="connsiteX107" fmla="*/ 272018 w 1009480"/>
              <a:gd name="connsiteY107" fmla="*/ 1054404 h 1300603"/>
              <a:gd name="connsiteX108" fmla="*/ 393338 w 1009480"/>
              <a:gd name="connsiteY108" fmla="*/ 1009449 h 1300603"/>
              <a:gd name="connsiteX109" fmla="*/ 444618 w 1009480"/>
              <a:gd name="connsiteY109" fmla="*/ 889570 h 1300603"/>
              <a:gd name="connsiteX110" fmla="*/ 352066 w 1009480"/>
              <a:gd name="connsiteY110" fmla="*/ 743468 h 1300603"/>
              <a:gd name="connsiteX111" fmla="*/ 322048 w 1009480"/>
              <a:gd name="connsiteY111" fmla="*/ 694767 h 1300603"/>
              <a:gd name="connsiteX112" fmla="*/ 322048 w 1009480"/>
              <a:gd name="connsiteY112" fmla="*/ 200266 h 1300603"/>
              <a:gd name="connsiteX113" fmla="*/ 283276 w 1009480"/>
              <a:gd name="connsiteY113" fmla="*/ 156560 h 1300603"/>
              <a:gd name="connsiteX114" fmla="*/ 279524 w 1009480"/>
              <a:gd name="connsiteY114" fmla="*/ 156560 h 1300603"/>
              <a:gd name="connsiteX115" fmla="*/ 806858 w 1009480"/>
              <a:gd name="connsiteY115" fmla="*/ 120848 h 1300603"/>
              <a:gd name="connsiteX116" fmla="*/ 869012 w 1009480"/>
              <a:gd name="connsiteY116" fmla="*/ 183002 h 1300603"/>
              <a:gd name="connsiteX117" fmla="*/ 869012 w 1009480"/>
              <a:gd name="connsiteY117" fmla="*/ 261315 h 1300603"/>
              <a:gd name="connsiteX118" fmla="*/ 947326 w 1009480"/>
              <a:gd name="connsiteY118" fmla="*/ 261315 h 1300603"/>
              <a:gd name="connsiteX119" fmla="*/ 1009480 w 1009480"/>
              <a:gd name="connsiteY119" fmla="*/ 323469 h 1300603"/>
              <a:gd name="connsiteX120" fmla="*/ 947326 w 1009480"/>
              <a:gd name="connsiteY120" fmla="*/ 384379 h 1300603"/>
              <a:gd name="connsiteX121" fmla="*/ 869012 w 1009480"/>
              <a:gd name="connsiteY121" fmla="*/ 384379 h 1300603"/>
              <a:gd name="connsiteX122" fmla="*/ 869012 w 1009480"/>
              <a:gd name="connsiteY122" fmla="*/ 463936 h 1300603"/>
              <a:gd name="connsiteX123" fmla="*/ 806858 w 1009480"/>
              <a:gd name="connsiteY123" fmla="*/ 526090 h 1300603"/>
              <a:gd name="connsiteX124" fmla="*/ 745948 w 1009480"/>
              <a:gd name="connsiteY124" fmla="*/ 463936 h 1300603"/>
              <a:gd name="connsiteX125" fmla="*/ 745948 w 1009480"/>
              <a:gd name="connsiteY125" fmla="*/ 384379 h 1300603"/>
              <a:gd name="connsiteX126" fmla="*/ 666392 w 1009480"/>
              <a:gd name="connsiteY126" fmla="*/ 384379 h 1300603"/>
              <a:gd name="connsiteX127" fmla="*/ 604238 w 1009480"/>
              <a:gd name="connsiteY127" fmla="*/ 323469 h 1300603"/>
              <a:gd name="connsiteX128" fmla="*/ 666392 w 1009480"/>
              <a:gd name="connsiteY128" fmla="*/ 261315 h 1300603"/>
              <a:gd name="connsiteX129" fmla="*/ 745948 w 1009480"/>
              <a:gd name="connsiteY129" fmla="*/ 261315 h 1300603"/>
              <a:gd name="connsiteX130" fmla="*/ 745948 w 1009480"/>
              <a:gd name="connsiteY130" fmla="*/ 183002 h 1300603"/>
              <a:gd name="connsiteX131" fmla="*/ 806858 w 1009480"/>
              <a:gd name="connsiteY131" fmla="*/ 120848 h 1300603"/>
              <a:gd name="connsiteX132" fmla="*/ 288278 w 1009480"/>
              <a:gd name="connsiteY132" fmla="*/ 117849 h 1300603"/>
              <a:gd name="connsiteX133" fmla="*/ 357068 w 1009480"/>
              <a:gd name="connsiteY133" fmla="*/ 179038 h 1300603"/>
              <a:gd name="connsiteX134" fmla="*/ 364572 w 1009480"/>
              <a:gd name="connsiteY134" fmla="*/ 179038 h 1300603"/>
              <a:gd name="connsiteX135" fmla="*/ 445870 w 1009480"/>
              <a:gd name="connsiteY135" fmla="*/ 179038 h 1300603"/>
              <a:gd name="connsiteX136" fmla="*/ 464630 w 1009480"/>
              <a:gd name="connsiteY136" fmla="*/ 197769 h 1300603"/>
              <a:gd name="connsiteX137" fmla="*/ 445870 w 1009480"/>
              <a:gd name="connsiteY137" fmla="*/ 216500 h 1300603"/>
              <a:gd name="connsiteX138" fmla="*/ 364572 w 1009480"/>
              <a:gd name="connsiteY138" fmla="*/ 216500 h 1300603"/>
              <a:gd name="connsiteX139" fmla="*/ 360820 w 1009480"/>
              <a:gd name="connsiteY139" fmla="*/ 216500 h 1300603"/>
              <a:gd name="connsiteX140" fmla="*/ 360820 w 1009480"/>
              <a:gd name="connsiteY140" fmla="*/ 281434 h 1300603"/>
              <a:gd name="connsiteX141" fmla="*/ 364572 w 1009480"/>
              <a:gd name="connsiteY141" fmla="*/ 280185 h 1300603"/>
              <a:gd name="connsiteX142" fmla="*/ 445870 w 1009480"/>
              <a:gd name="connsiteY142" fmla="*/ 280185 h 1300603"/>
              <a:gd name="connsiteX143" fmla="*/ 464630 w 1009480"/>
              <a:gd name="connsiteY143" fmla="*/ 298917 h 1300603"/>
              <a:gd name="connsiteX144" fmla="*/ 445870 w 1009480"/>
              <a:gd name="connsiteY144" fmla="*/ 318896 h 1300603"/>
              <a:gd name="connsiteX145" fmla="*/ 364572 w 1009480"/>
              <a:gd name="connsiteY145" fmla="*/ 318896 h 1300603"/>
              <a:gd name="connsiteX146" fmla="*/ 360820 w 1009480"/>
              <a:gd name="connsiteY146" fmla="*/ 318896 h 1300603"/>
              <a:gd name="connsiteX147" fmla="*/ 360820 w 1009480"/>
              <a:gd name="connsiteY147" fmla="*/ 403811 h 1300603"/>
              <a:gd name="connsiteX148" fmla="*/ 364572 w 1009480"/>
              <a:gd name="connsiteY148" fmla="*/ 402562 h 1300603"/>
              <a:gd name="connsiteX149" fmla="*/ 445870 w 1009480"/>
              <a:gd name="connsiteY149" fmla="*/ 402562 h 1300603"/>
              <a:gd name="connsiteX150" fmla="*/ 464630 w 1009480"/>
              <a:gd name="connsiteY150" fmla="*/ 421293 h 1300603"/>
              <a:gd name="connsiteX151" fmla="*/ 445870 w 1009480"/>
              <a:gd name="connsiteY151" fmla="*/ 440024 h 1300603"/>
              <a:gd name="connsiteX152" fmla="*/ 364572 w 1009480"/>
              <a:gd name="connsiteY152" fmla="*/ 440024 h 1300603"/>
              <a:gd name="connsiteX153" fmla="*/ 360820 w 1009480"/>
              <a:gd name="connsiteY153" fmla="*/ 440024 h 1300603"/>
              <a:gd name="connsiteX154" fmla="*/ 360820 w 1009480"/>
              <a:gd name="connsiteY154" fmla="*/ 524938 h 1300603"/>
              <a:gd name="connsiteX155" fmla="*/ 364572 w 1009480"/>
              <a:gd name="connsiteY155" fmla="*/ 524938 h 1300603"/>
              <a:gd name="connsiteX156" fmla="*/ 445870 w 1009480"/>
              <a:gd name="connsiteY156" fmla="*/ 524938 h 1300603"/>
              <a:gd name="connsiteX157" fmla="*/ 464630 w 1009480"/>
              <a:gd name="connsiteY157" fmla="*/ 543669 h 1300603"/>
              <a:gd name="connsiteX158" fmla="*/ 445870 w 1009480"/>
              <a:gd name="connsiteY158" fmla="*/ 562401 h 1300603"/>
              <a:gd name="connsiteX159" fmla="*/ 364572 w 1009480"/>
              <a:gd name="connsiteY159" fmla="*/ 562401 h 1300603"/>
              <a:gd name="connsiteX160" fmla="*/ 360820 w 1009480"/>
              <a:gd name="connsiteY160" fmla="*/ 562401 h 1300603"/>
              <a:gd name="connsiteX161" fmla="*/ 360820 w 1009480"/>
              <a:gd name="connsiteY161" fmla="*/ 627335 h 1300603"/>
              <a:gd name="connsiteX162" fmla="*/ 364572 w 1009480"/>
              <a:gd name="connsiteY162" fmla="*/ 626086 h 1300603"/>
              <a:gd name="connsiteX163" fmla="*/ 445870 w 1009480"/>
              <a:gd name="connsiteY163" fmla="*/ 626086 h 1300603"/>
              <a:gd name="connsiteX164" fmla="*/ 464630 w 1009480"/>
              <a:gd name="connsiteY164" fmla="*/ 644817 h 1300603"/>
              <a:gd name="connsiteX165" fmla="*/ 445870 w 1009480"/>
              <a:gd name="connsiteY165" fmla="*/ 664797 h 1300603"/>
              <a:gd name="connsiteX166" fmla="*/ 364572 w 1009480"/>
              <a:gd name="connsiteY166" fmla="*/ 664797 h 1300603"/>
              <a:gd name="connsiteX167" fmla="*/ 360820 w 1009480"/>
              <a:gd name="connsiteY167" fmla="*/ 664797 h 1300603"/>
              <a:gd name="connsiteX168" fmla="*/ 360820 w 1009480"/>
              <a:gd name="connsiteY168" fmla="*/ 694767 h 1300603"/>
              <a:gd name="connsiteX169" fmla="*/ 369576 w 1009480"/>
              <a:gd name="connsiteY169" fmla="*/ 708503 h 1300603"/>
              <a:gd name="connsiteX170" fmla="*/ 482140 w 1009480"/>
              <a:gd name="connsiteY170" fmla="*/ 889570 h 1300603"/>
              <a:gd name="connsiteX171" fmla="*/ 419604 w 1009480"/>
              <a:gd name="connsiteY171" fmla="*/ 1035673 h 1300603"/>
              <a:gd name="connsiteX172" fmla="*/ 279524 w 1009480"/>
              <a:gd name="connsiteY172" fmla="*/ 1091866 h 1300603"/>
              <a:gd name="connsiteX173" fmla="*/ 269518 w 1009480"/>
              <a:gd name="connsiteY173" fmla="*/ 1091866 h 1300603"/>
              <a:gd name="connsiteX174" fmla="*/ 76906 w 1009480"/>
              <a:gd name="connsiteY174" fmla="*/ 892068 h 1300603"/>
              <a:gd name="connsiteX175" fmla="*/ 190722 w 1009480"/>
              <a:gd name="connsiteY175" fmla="*/ 708503 h 1300603"/>
              <a:gd name="connsiteX176" fmla="*/ 199476 w 1009480"/>
              <a:gd name="connsiteY176" fmla="*/ 694767 h 1300603"/>
              <a:gd name="connsiteX177" fmla="*/ 199476 w 1009480"/>
              <a:gd name="connsiteY177" fmla="*/ 197769 h 1300603"/>
              <a:gd name="connsiteX178" fmla="*/ 225742 w 1009480"/>
              <a:gd name="connsiteY178" fmla="*/ 137829 h 1300603"/>
              <a:gd name="connsiteX179" fmla="*/ 288278 w 1009480"/>
              <a:gd name="connsiteY179" fmla="*/ 117849 h 1300603"/>
              <a:gd name="connsiteX180" fmla="*/ 117456 w 1009480"/>
              <a:gd name="connsiteY180" fmla="*/ 87889 h 1300603"/>
              <a:gd name="connsiteX181" fmla="*/ 147024 w 1009480"/>
              <a:gd name="connsiteY181" fmla="*/ 115354 h 1300603"/>
              <a:gd name="connsiteX182" fmla="*/ 117456 w 1009480"/>
              <a:gd name="connsiteY182" fmla="*/ 141625 h 1300603"/>
              <a:gd name="connsiteX183" fmla="*/ 87888 w 1009480"/>
              <a:gd name="connsiteY183" fmla="*/ 115354 h 1300603"/>
              <a:gd name="connsiteX184" fmla="*/ 117456 w 1009480"/>
              <a:gd name="connsiteY184" fmla="*/ 87889 h 1300603"/>
              <a:gd name="connsiteX185" fmla="*/ 160056 w 1009480"/>
              <a:gd name="connsiteY185" fmla="*/ 38693 h 1300603"/>
              <a:gd name="connsiteX186" fmla="*/ 37222 w 1009480"/>
              <a:gd name="connsiteY186" fmla="*/ 161015 h 1300603"/>
              <a:gd name="connsiteX187" fmla="*/ 37222 w 1009480"/>
              <a:gd name="connsiteY187" fmla="*/ 1057208 h 1300603"/>
              <a:gd name="connsiteX188" fmla="*/ 160056 w 1009480"/>
              <a:gd name="connsiteY188" fmla="*/ 1180778 h 1300603"/>
              <a:gd name="connsiteX189" fmla="*/ 403244 w 1009480"/>
              <a:gd name="connsiteY189" fmla="*/ 1180778 h 1300603"/>
              <a:gd name="connsiteX190" fmla="*/ 526078 w 1009480"/>
              <a:gd name="connsiteY190" fmla="*/ 1057208 h 1300603"/>
              <a:gd name="connsiteX191" fmla="*/ 526078 w 1009480"/>
              <a:gd name="connsiteY191" fmla="*/ 161015 h 1300603"/>
              <a:gd name="connsiteX192" fmla="*/ 403244 w 1009480"/>
              <a:gd name="connsiteY192" fmla="*/ 38693 h 1300603"/>
              <a:gd name="connsiteX193" fmla="*/ 160056 w 1009480"/>
              <a:gd name="connsiteY193" fmla="*/ 0 h 1300603"/>
              <a:gd name="connsiteX194" fmla="*/ 403244 w 1009480"/>
              <a:gd name="connsiteY194" fmla="*/ 0 h 1300603"/>
              <a:gd name="connsiteX195" fmla="*/ 564540 w 1009480"/>
              <a:gd name="connsiteY195" fmla="*/ 161015 h 1300603"/>
              <a:gd name="connsiteX196" fmla="*/ 564540 w 1009480"/>
              <a:gd name="connsiteY196" fmla="*/ 1057208 h 1300603"/>
              <a:gd name="connsiteX197" fmla="*/ 564540 w 1009480"/>
              <a:gd name="connsiteY197" fmla="*/ 1138340 h 1300603"/>
              <a:gd name="connsiteX198" fmla="*/ 403244 w 1009480"/>
              <a:gd name="connsiteY198" fmla="*/ 1300603 h 1300603"/>
              <a:gd name="connsiteX199" fmla="*/ 160056 w 1009480"/>
              <a:gd name="connsiteY199" fmla="*/ 1300603 h 1300603"/>
              <a:gd name="connsiteX200" fmla="*/ 0 w 1009480"/>
              <a:gd name="connsiteY200" fmla="*/ 1138340 h 1300603"/>
              <a:gd name="connsiteX201" fmla="*/ 0 w 1009480"/>
              <a:gd name="connsiteY201" fmla="*/ 1057208 h 1300603"/>
              <a:gd name="connsiteX202" fmla="*/ 0 w 1009480"/>
              <a:gd name="connsiteY202" fmla="*/ 161015 h 1300603"/>
              <a:gd name="connsiteX203" fmla="*/ 160056 w 1009480"/>
              <a:gd name="connsiteY203" fmla="*/ 0 h 13006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Lst>
            <a:rect l="l" t="t" r="r" b="b"/>
            <a:pathLst>
              <a:path w="1009480" h="1300603">
                <a:moveTo>
                  <a:pt x="40944" y="1164551"/>
                </a:moveTo>
                <a:cubicBezTo>
                  <a:pt x="52112" y="1219471"/>
                  <a:pt x="101742" y="1261909"/>
                  <a:pt x="160056" y="1261909"/>
                </a:cubicBezTo>
                <a:lnTo>
                  <a:pt x="403244" y="1261909"/>
                </a:lnTo>
                <a:cubicBezTo>
                  <a:pt x="462798" y="1261909"/>
                  <a:pt x="512428" y="1219471"/>
                  <a:pt x="523596" y="1164551"/>
                </a:cubicBezTo>
                <a:cubicBezTo>
                  <a:pt x="493818" y="1197004"/>
                  <a:pt x="451632" y="1218223"/>
                  <a:pt x="403244" y="1218223"/>
                </a:cubicBezTo>
                <a:lnTo>
                  <a:pt x="160056" y="1218223"/>
                </a:lnTo>
                <a:cubicBezTo>
                  <a:pt x="112908" y="1218223"/>
                  <a:pt x="69482" y="1197004"/>
                  <a:pt x="40944" y="1164551"/>
                </a:cubicBezTo>
                <a:close/>
                <a:moveTo>
                  <a:pt x="666392" y="1087948"/>
                </a:moveTo>
                <a:cubicBezTo>
                  <a:pt x="653960" y="1087948"/>
                  <a:pt x="642774" y="1099207"/>
                  <a:pt x="642774" y="1111716"/>
                </a:cubicBezTo>
                <a:cubicBezTo>
                  <a:pt x="642774" y="1125476"/>
                  <a:pt x="653960" y="1135483"/>
                  <a:pt x="666392" y="1135483"/>
                </a:cubicBezTo>
                <a:lnTo>
                  <a:pt x="947326" y="1135483"/>
                </a:lnTo>
                <a:cubicBezTo>
                  <a:pt x="961000" y="1135483"/>
                  <a:pt x="970944" y="1125476"/>
                  <a:pt x="970944" y="1111716"/>
                </a:cubicBezTo>
                <a:cubicBezTo>
                  <a:pt x="970944" y="1099207"/>
                  <a:pt x="961000" y="1087948"/>
                  <a:pt x="947326" y="1087948"/>
                </a:cubicBezTo>
                <a:close/>
                <a:moveTo>
                  <a:pt x="666392" y="1049170"/>
                </a:moveTo>
                <a:lnTo>
                  <a:pt x="947326" y="1049170"/>
                </a:lnTo>
                <a:cubicBezTo>
                  <a:pt x="982132" y="1049170"/>
                  <a:pt x="1009480" y="1077941"/>
                  <a:pt x="1009480" y="1111716"/>
                </a:cubicBezTo>
                <a:cubicBezTo>
                  <a:pt x="1009480" y="1146741"/>
                  <a:pt x="982132" y="1174261"/>
                  <a:pt x="947326" y="1174261"/>
                </a:cubicBezTo>
                <a:lnTo>
                  <a:pt x="666392" y="1174261"/>
                </a:lnTo>
                <a:cubicBezTo>
                  <a:pt x="631586" y="1174261"/>
                  <a:pt x="604238" y="1146741"/>
                  <a:pt x="604238" y="1111716"/>
                </a:cubicBezTo>
                <a:cubicBezTo>
                  <a:pt x="604238" y="1077941"/>
                  <a:pt x="631586" y="1049170"/>
                  <a:pt x="666392" y="1049170"/>
                </a:cubicBezTo>
                <a:close/>
                <a:moveTo>
                  <a:pt x="278910" y="801929"/>
                </a:moveTo>
                <a:cubicBezTo>
                  <a:pt x="230602" y="801929"/>
                  <a:pt x="190966" y="840327"/>
                  <a:pt x="190966" y="888633"/>
                </a:cubicBezTo>
                <a:cubicBezTo>
                  <a:pt x="190966" y="936940"/>
                  <a:pt x="230602" y="976576"/>
                  <a:pt x="278910" y="976576"/>
                </a:cubicBezTo>
                <a:cubicBezTo>
                  <a:pt x="328454" y="976576"/>
                  <a:pt x="366852" y="936940"/>
                  <a:pt x="366852" y="888633"/>
                </a:cubicBezTo>
                <a:cubicBezTo>
                  <a:pt x="366852" y="840327"/>
                  <a:pt x="328454" y="801929"/>
                  <a:pt x="278910" y="801929"/>
                </a:cubicBezTo>
                <a:close/>
                <a:moveTo>
                  <a:pt x="278910" y="763532"/>
                </a:moveTo>
                <a:cubicBezTo>
                  <a:pt x="348272" y="763532"/>
                  <a:pt x="405250" y="819270"/>
                  <a:pt x="405250" y="888633"/>
                </a:cubicBezTo>
                <a:cubicBezTo>
                  <a:pt x="405250" y="959235"/>
                  <a:pt x="348272" y="1014973"/>
                  <a:pt x="278910" y="1014973"/>
                </a:cubicBezTo>
                <a:cubicBezTo>
                  <a:pt x="209546" y="1014973"/>
                  <a:pt x="153808" y="959235"/>
                  <a:pt x="153808" y="888633"/>
                </a:cubicBezTo>
                <a:cubicBezTo>
                  <a:pt x="153808" y="819270"/>
                  <a:pt x="209546" y="763532"/>
                  <a:pt x="278910" y="763532"/>
                </a:cubicBezTo>
                <a:close/>
                <a:moveTo>
                  <a:pt x="806858" y="159383"/>
                </a:moveTo>
                <a:cubicBezTo>
                  <a:pt x="794428" y="159383"/>
                  <a:pt x="783240" y="169328"/>
                  <a:pt x="783240" y="183002"/>
                </a:cubicBezTo>
                <a:lnTo>
                  <a:pt x="783240" y="281204"/>
                </a:lnTo>
                <a:cubicBezTo>
                  <a:pt x="783240" y="291149"/>
                  <a:pt x="774540" y="299850"/>
                  <a:pt x="764594" y="299850"/>
                </a:cubicBezTo>
                <a:lnTo>
                  <a:pt x="666392" y="299850"/>
                </a:lnTo>
                <a:cubicBezTo>
                  <a:pt x="653960" y="299850"/>
                  <a:pt x="642774" y="311038"/>
                  <a:pt x="642774" y="323469"/>
                </a:cubicBezTo>
                <a:cubicBezTo>
                  <a:pt x="642774" y="335900"/>
                  <a:pt x="653960" y="347087"/>
                  <a:pt x="666392" y="347087"/>
                </a:cubicBezTo>
                <a:lnTo>
                  <a:pt x="764594" y="347087"/>
                </a:lnTo>
                <a:cubicBezTo>
                  <a:pt x="774540" y="347087"/>
                  <a:pt x="783240" y="355789"/>
                  <a:pt x="783240" y="365733"/>
                </a:cubicBezTo>
                <a:lnTo>
                  <a:pt x="783240" y="463936"/>
                </a:lnTo>
                <a:cubicBezTo>
                  <a:pt x="783240" y="476367"/>
                  <a:pt x="794428" y="487555"/>
                  <a:pt x="806858" y="487555"/>
                </a:cubicBezTo>
                <a:cubicBezTo>
                  <a:pt x="819290" y="487555"/>
                  <a:pt x="830478" y="476367"/>
                  <a:pt x="830478" y="463936"/>
                </a:cubicBezTo>
                <a:lnTo>
                  <a:pt x="830478" y="365733"/>
                </a:lnTo>
                <a:cubicBezTo>
                  <a:pt x="830478" y="355789"/>
                  <a:pt x="839178" y="347087"/>
                  <a:pt x="849124" y="347087"/>
                </a:cubicBezTo>
                <a:lnTo>
                  <a:pt x="947326" y="347087"/>
                </a:lnTo>
                <a:cubicBezTo>
                  <a:pt x="961000" y="347087"/>
                  <a:pt x="970944" y="335900"/>
                  <a:pt x="970944" y="323469"/>
                </a:cubicBezTo>
                <a:cubicBezTo>
                  <a:pt x="970944" y="311038"/>
                  <a:pt x="961000" y="299850"/>
                  <a:pt x="947326" y="299850"/>
                </a:cubicBezTo>
                <a:lnTo>
                  <a:pt x="849124" y="299850"/>
                </a:lnTo>
                <a:cubicBezTo>
                  <a:pt x="839178" y="299850"/>
                  <a:pt x="830478" y="291149"/>
                  <a:pt x="830478" y="281204"/>
                </a:cubicBezTo>
                <a:lnTo>
                  <a:pt x="830478" y="183002"/>
                </a:lnTo>
                <a:cubicBezTo>
                  <a:pt x="830478" y="169328"/>
                  <a:pt x="819290" y="159383"/>
                  <a:pt x="806858" y="159383"/>
                </a:cubicBezTo>
                <a:close/>
                <a:moveTo>
                  <a:pt x="279524" y="156560"/>
                </a:moveTo>
                <a:cubicBezTo>
                  <a:pt x="269518" y="156560"/>
                  <a:pt x="259512" y="159058"/>
                  <a:pt x="252008" y="166550"/>
                </a:cubicBezTo>
                <a:cubicBezTo>
                  <a:pt x="242002" y="175291"/>
                  <a:pt x="238250" y="185281"/>
                  <a:pt x="238250" y="197769"/>
                </a:cubicBezTo>
                <a:lnTo>
                  <a:pt x="238250" y="231485"/>
                </a:lnTo>
                <a:lnTo>
                  <a:pt x="279524" y="231485"/>
                </a:lnTo>
                <a:cubicBezTo>
                  <a:pt x="283276" y="231485"/>
                  <a:pt x="285776" y="235231"/>
                  <a:pt x="285776" y="237728"/>
                </a:cubicBezTo>
                <a:cubicBezTo>
                  <a:pt x="285776" y="242723"/>
                  <a:pt x="283276" y="243972"/>
                  <a:pt x="279524" y="243972"/>
                </a:cubicBezTo>
                <a:lnTo>
                  <a:pt x="238250" y="243972"/>
                </a:lnTo>
                <a:lnTo>
                  <a:pt x="238250" y="272693"/>
                </a:lnTo>
                <a:lnTo>
                  <a:pt x="259512" y="272693"/>
                </a:lnTo>
                <a:cubicBezTo>
                  <a:pt x="263264" y="272693"/>
                  <a:pt x="265766" y="275191"/>
                  <a:pt x="265766" y="278937"/>
                </a:cubicBezTo>
                <a:cubicBezTo>
                  <a:pt x="265766" y="282683"/>
                  <a:pt x="263264" y="286429"/>
                  <a:pt x="259512" y="286429"/>
                </a:cubicBezTo>
                <a:lnTo>
                  <a:pt x="238250" y="286429"/>
                </a:lnTo>
                <a:lnTo>
                  <a:pt x="238250" y="312653"/>
                </a:lnTo>
                <a:lnTo>
                  <a:pt x="279524" y="312653"/>
                </a:lnTo>
                <a:cubicBezTo>
                  <a:pt x="283276" y="312653"/>
                  <a:pt x="285776" y="316399"/>
                  <a:pt x="285776" y="320145"/>
                </a:cubicBezTo>
                <a:cubicBezTo>
                  <a:pt x="285776" y="322643"/>
                  <a:pt x="283276" y="326389"/>
                  <a:pt x="279524" y="326389"/>
                </a:cubicBezTo>
                <a:lnTo>
                  <a:pt x="238250" y="326389"/>
                </a:lnTo>
                <a:lnTo>
                  <a:pt x="238250" y="353861"/>
                </a:lnTo>
                <a:lnTo>
                  <a:pt x="259512" y="353861"/>
                </a:lnTo>
                <a:cubicBezTo>
                  <a:pt x="263264" y="353861"/>
                  <a:pt x="265766" y="357607"/>
                  <a:pt x="265766" y="360105"/>
                </a:cubicBezTo>
                <a:cubicBezTo>
                  <a:pt x="265766" y="365100"/>
                  <a:pt x="263264" y="366348"/>
                  <a:pt x="259512" y="366348"/>
                </a:cubicBezTo>
                <a:lnTo>
                  <a:pt x="238250" y="366348"/>
                </a:lnTo>
                <a:lnTo>
                  <a:pt x="238250" y="395069"/>
                </a:lnTo>
                <a:lnTo>
                  <a:pt x="279524" y="395069"/>
                </a:lnTo>
                <a:cubicBezTo>
                  <a:pt x="283276" y="395069"/>
                  <a:pt x="285776" y="397567"/>
                  <a:pt x="285776" y="401313"/>
                </a:cubicBezTo>
                <a:cubicBezTo>
                  <a:pt x="285776" y="405059"/>
                  <a:pt x="283276" y="407557"/>
                  <a:pt x="279524" y="407557"/>
                </a:cubicBezTo>
                <a:lnTo>
                  <a:pt x="238250" y="407557"/>
                </a:lnTo>
                <a:lnTo>
                  <a:pt x="238250" y="435029"/>
                </a:lnTo>
                <a:lnTo>
                  <a:pt x="259512" y="435029"/>
                </a:lnTo>
                <a:cubicBezTo>
                  <a:pt x="263264" y="435029"/>
                  <a:pt x="265766" y="438775"/>
                  <a:pt x="265766" y="442522"/>
                </a:cubicBezTo>
                <a:cubicBezTo>
                  <a:pt x="265766" y="445019"/>
                  <a:pt x="263264" y="448765"/>
                  <a:pt x="259512" y="448765"/>
                </a:cubicBezTo>
                <a:lnTo>
                  <a:pt x="238250" y="448765"/>
                </a:lnTo>
                <a:lnTo>
                  <a:pt x="238250" y="476238"/>
                </a:lnTo>
                <a:lnTo>
                  <a:pt x="279524" y="476238"/>
                </a:lnTo>
                <a:cubicBezTo>
                  <a:pt x="283276" y="476238"/>
                  <a:pt x="285776" y="479984"/>
                  <a:pt x="285776" y="482481"/>
                </a:cubicBezTo>
                <a:cubicBezTo>
                  <a:pt x="285776" y="486227"/>
                  <a:pt x="283276" y="488725"/>
                  <a:pt x="279524" y="488725"/>
                </a:cubicBezTo>
                <a:lnTo>
                  <a:pt x="238250" y="488725"/>
                </a:lnTo>
                <a:lnTo>
                  <a:pt x="238250" y="517446"/>
                </a:lnTo>
                <a:lnTo>
                  <a:pt x="259512" y="517446"/>
                </a:lnTo>
                <a:cubicBezTo>
                  <a:pt x="263264" y="517446"/>
                  <a:pt x="265766" y="519943"/>
                  <a:pt x="265766" y="523690"/>
                </a:cubicBezTo>
                <a:cubicBezTo>
                  <a:pt x="265766" y="527436"/>
                  <a:pt x="263264" y="529933"/>
                  <a:pt x="259512" y="529933"/>
                </a:cubicBezTo>
                <a:lnTo>
                  <a:pt x="238250" y="529933"/>
                </a:lnTo>
                <a:lnTo>
                  <a:pt x="238250" y="557406"/>
                </a:lnTo>
                <a:lnTo>
                  <a:pt x="279524" y="557406"/>
                </a:lnTo>
                <a:cubicBezTo>
                  <a:pt x="283276" y="557406"/>
                  <a:pt x="285776" y="561152"/>
                  <a:pt x="285776" y="564898"/>
                </a:cubicBezTo>
                <a:cubicBezTo>
                  <a:pt x="285776" y="567396"/>
                  <a:pt x="283276" y="569893"/>
                  <a:pt x="279524" y="569893"/>
                </a:cubicBezTo>
                <a:lnTo>
                  <a:pt x="238250" y="569893"/>
                </a:lnTo>
                <a:lnTo>
                  <a:pt x="238250" y="598614"/>
                </a:lnTo>
                <a:lnTo>
                  <a:pt x="259512" y="598614"/>
                </a:lnTo>
                <a:cubicBezTo>
                  <a:pt x="263264" y="598614"/>
                  <a:pt x="265766" y="602360"/>
                  <a:pt x="265766" y="604858"/>
                </a:cubicBezTo>
                <a:cubicBezTo>
                  <a:pt x="265766" y="608604"/>
                  <a:pt x="263264" y="611101"/>
                  <a:pt x="259512" y="611101"/>
                </a:cubicBezTo>
                <a:lnTo>
                  <a:pt x="238250" y="611101"/>
                </a:lnTo>
                <a:lnTo>
                  <a:pt x="238250" y="694767"/>
                </a:lnTo>
                <a:cubicBezTo>
                  <a:pt x="238250" y="714747"/>
                  <a:pt x="225742" y="733478"/>
                  <a:pt x="206982" y="743468"/>
                </a:cubicBezTo>
                <a:cubicBezTo>
                  <a:pt x="149448" y="770940"/>
                  <a:pt x="114428" y="828382"/>
                  <a:pt x="115678" y="892068"/>
                </a:cubicBezTo>
                <a:cubicBezTo>
                  <a:pt x="115678" y="976982"/>
                  <a:pt x="186970" y="1049409"/>
                  <a:pt x="272018" y="1054404"/>
                </a:cubicBezTo>
                <a:cubicBezTo>
                  <a:pt x="317044" y="1055653"/>
                  <a:pt x="360820" y="1040668"/>
                  <a:pt x="393338" y="1009449"/>
                </a:cubicBezTo>
                <a:cubicBezTo>
                  <a:pt x="425858" y="976982"/>
                  <a:pt x="444618" y="935774"/>
                  <a:pt x="444618" y="889570"/>
                </a:cubicBezTo>
                <a:cubicBezTo>
                  <a:pt x="444618" y="827133"/>
                  <a:pt x="409598" y="770940"/>
                  <a:pt x="352066" y="743468"/>
                </a:cubicBezTo>
                <a:cubicBezTo>
                  <a:pt x="333304" y="733478"/>
                  <a:pt x="322048" y="714747"/>
                  <a:pt x="322048" y="694767"/>
                </a:cubicBezTo>
                <a:lnTo>
                  <a:pt x="322048" y="200266"/>
                </a:lnTo>
                <a:cubicBezTo>
                  <a:pt x="322048" y="177789"/>
                  <a:pt x="304538" y="157809"/>
                  <a:pt x="283276" y="156560"/>
                </a:cubicBezTo>
                <a:cubicBezTo>
                  <a:pt x="283276" y="156560"/>
                  <a:pt x="282024" y="156560"/>
                  <a:pt x="279524" y="156560"/>
                </a:cubicBezTo>
                <a:close/>
                <a:moveTo>
                  <a:pt x="806858" y="120848"/>
                </a:moveTo>
                <a:cubicBezTo>
                  <a:pt x="841666" y="120848"/>
                  <a:pt x="869012" y="148195"/>
                  <a:pt x="869012" y="183002"/>
                </a:cubicBezTo>
                <a:lnTo>
                  <a:pt x="869012" y="261315"/>
                </a:lnTo>
                <a:lnTo>
                  <a:pt x="947326" y="261315"/>
                </a:lnTo>
                <a:cubicBezTo>
                  <a:pt x="982132" y="261315"/>
                  <a:pt x="1009480" y="289906"/>
                  <a:pt x="1009480" y="323469"/>
                </a:cubicBezTo>
                <a:cubicBezTo>
                  <a:pt x="1009480" y="357032"/>
                  <a:pt x="982132" y="384379"/>
                  <a:pt x="947326" y="384379"/>
                </a:cubicBezTo>
                <a:lnTo>
                  <a:pt x="869012" y="384379"/>
                </a:lnTo>
                <a:lnTo>
                  <a:pt x="869012" y="463936"/>
                </a:lnTo>
                <a:cubicBezTo>
                  <a:pt x="869012" y="498742"/>
                  <a:pt x="841666" y="526090"/>
                  <a:pt x="806858" y="526090"/>
                </a:cubicBezTo>
                <a:cubicBezTo>
                  <a:pt x="773296" y="526090"/>
                  <a:pt x="745948" y="498742"/>
                  <a:pt x="745948" y="463936"/>
                </a:cubicBezTo>
                <a:lnTo>
                  <a:pt x="745948" y="384379"/>
                </a:lnTo>
                <a:lnTo>
                  <a:pt x="666392" y="384379"/>
                </a:lnTo>
                <a:cubicBezTo>
                  <a:pt x="631586" y="384379"/>
                  <a:pt x="604238" y="357032"/>
                  <a:pt x="604238" y="323469"/>
                </a:cubicBezTo>
                <a:cubicBezTo>
                  <a:pt x="604238" y="289906"/>
                  <a:pt x="631586" y="261315"/>
                  <a:pt x="666392" y="261315"/>
                </a:cubicBezTo>
                <a:lnTo>
                  <a:pt x="745948" y="261315"/>
                </a:lnTo>
                <a:lnTo>
                  <a:pt x="745948" y="183002"/>
                </a:lnTo>
                <a:cubicBezTo>
                  <a:pt x="745948" y="148195"/>
                  <a:pt x="773296" y="120848"/>
                  <a:pt x="806858" y="120848"/>
                </a:cubicBezTo>
                <a:close/>
                <a:moveTo>
                  <a:pt x="288278" y="117849"/>
                </a:moveTo>
                <a:cubicBezTo>
                  <a:pt x="320796" y="121596"/>
                  <a:pt x="349564" y="146570"/>
                  <a:pt x="357068" y="179038"/>
                </a:cubicBezTo>
                <a:cubicBezTo>
                  <a:pt x="359570" y="179038"/>
                  <a:pt x="362070" y="179038"/>
                  <a:pt x="364572" y="179038"/>
                </a:cubicBezTo>
                <a:lnTo>
                  <a:pt x="445870" y="179038"/>
                </a:lnTo>
                <a:cubicBezTo>
                  <a:pt x="455876" y="179038"/>
                  <a:pt x="464630" y="186530"/>
                  <a:pt x="464630" y="197769"/>
                </a:cubicBezTo>
                <a:cubicBezTo>
                  <a:pt x="464630" y="209007"/>
                  <a:pt x="455876" y="216500"/>
                  <a:pt x="445870" y="216500"/>
                </a:cubicBezTo>
                <a:lnTo>
                  <a:pt x="364572" y="216500"/>
                </a:lnTo>
                <a:cubicBezTo>
                  <a:pt x="362070" y="216500"/>
                  <a:pt x="362070" y="216500"/>
                  <a:pt x="360820" y="216500"/>
                </a:cubicBezTo>
                <a:lnTo>
                  <a:pt x="360820" y="281434"/>
                </a:lnTo>
                <a:cubicBezTo>
                  <a:pt x="362070" y="280185"/>
                  <a:pt x="362070" y="280185"/>
                  <a:pt x="364572" y="280185"/>
                </a:cubicBezTo>
                <a:lnTo>
                  <a:pt x="445870" y="280185"/>
                </a:lnTo>
                <a:cubicBezTo>
                  <a:pt x="455876" y="280185"/>
                  <a:pt x="464630" y="288927"/>
                  <a:pt x="464630" y="298917"/>
                </a:cubicBezTo>
                <a:cubicBezTo>
                  <a:pt x="464630" y="310155"/>
                  <a:pt x="455876" y="318896"/>
                  <a:pt x="445870" y="318896"/>
                </a:cubicBezTo>
                <a:lnTo>
                  <a:pt x="364572" y="318896"/>
                </a:lnTo>
                <a:cubicBezTo>
                  <a:pt x="362070" y="318896"/>
                  <a:pt x="362070" y="318896"/>
                  <a:pt x="360820" y="318896"/>
                </a:cubicBezTo>
                <a:lnTo>
                  <a:pt x="360820" y="403811"/>
                </a:lnTo>
                <a:cubicBezTo>
                  <a:pt x="362070" y="402562"/>
                  <a:pt x="362070" y="402562"/>
                  <a:pt x="364572" y="402562"/>
                </a:cubicBezTo>
                <a:lnTo>
                  <a:pt x="445870" y="402562"/>
                </a:lnTo>
                <a:cubicBezTo>
                  <a:pt x="455876" y="402562"/>
                  <a:pt x="464630" y="411303"/>
                  <a:pt x="464630" y="421293"/>
                </a:cubicBezTo>
                <a:cubicBezTo>
                  <a:pt x="464630" y="432532"/>
                  <a:pt x="455876" y="440024"/>
                  <a:pt x="445870" y="440024"/>
                </a:cubicBezTo>
                <a:lnTo>
                  <a:pt x="364572" y="440024"/>
                </a:lnTo>
                <a:cubicBezTo>
                  <a:pt x="362070" y="440024"/>
                  <a:pt x="362070" y="440024"/>
                  <a:pt x="360820" y="440024"/>
                </a:cubicBezTo>
                <a:lnTo>
                  <a:pt x="360820" y="524938"/>
                </a:lnTo>
                <a:cubicBezTo>
                  <a:pt x="362070" y="524938"/>
                  <a:pt x="362070" y="524938"/>
                  <a:pt x="364572" y="524938"/>
                </a:cubicBezTo>
                <a:lnTo>
                  <a:pt x="445870" y="524938"/>
                </a:lnTo>
                <a:cubicBezTo>
                  <a:pt x="455876" y="524938"/>
                  <a:pt x="464630" y="532431"/>
                  <a:pt x="464630" y="543669"/>
                </a:cubicBezTo>
                <a:cubicBezTo>
                  <a:pt x="464630" y="554908"/>
                  <a:pt x="455876" y="562401"/>
                  <a:pt x="445870" y="562401"/>
                </a:cubicBezTo>
                <a:lnTo>
                  <a:pt x="364572" y="562401"/>
                </a:lnTo>
                <a:cubicBezTo>
                  <a:pt x="362070" y="562401"/>
                  <a:pt x="362070" y="562401"/>
                  <a:pt x="360820" y="562401"/>
                </a:cubicBezTo>
                <a:lnTo>
                  <a:pt x="360820" y="627335"/>
                </a:lnTo>
                <a:cubicBezTo>
                  <a:pt x="362070" y="627335"/>
                  <a:pt x="362070" y="626086"/>
                  <a:pt x="364572" y="626086"/>
                </a:cubicBezTo>
                <a:lnTo>
                  <a:pt x="445870" y="626086"/>
                </a:lnTo>
                <a:cubicBezTo>
                  <a:pt x="455876" y="626086"/>
                  <a:pt x="464630" y="634827"/>
                  <a:pt x="464630" y="644817"/>
                </a:cubicBezTo>
                <a:cubicBezTo>
                  <a:pt x="464630" y="656056"/>
                  <a:pt x="455876" y="664797"/>
                  <a:pt x="445870" y="664797"/>
                </a:cubicBezTo>
                <a:lnTo>
                  <a:pt x="364572" y="664797"/>
                </a:lnTo>
                <a:cubicBezTo>
                  <a:pt x="362070" y="664797"/>
                  <a:pt x="362070" y="664797"/>
                  <a:pt x="360820" y="664797"/>
                </a:cubicBezTo>
                <a:lnTo>
                  <a:pt x="360820" y="694767"/>
                </a:lnTo>
                <a:cubicBezTo>
                  <a:pt x="360820" y="699762"/>
                  <a:pt x="364572" y="706006"/>
                  <a:pt x="369576" y="708503"/>
                </a:cubicBezTo>
                <a:cubicBezTo>
                  <a:pt x="439616" y="743468"/>
                  <a:pt x="482140" y="812148"/>
                  <a:pt x="482140" y="889570"/>
                </a:cubicBezTo>
                <a:cubicBezTo>
                  <a:pt x="482140" y="945764"/>
                  <a:pt x="460878" y="998211"/>
                  <a:pt x="419604" y="1035673"/>
                </a:cubicBezTo>
                <a:cubicBezTo>
                  <a:pt x="382082" y="1073135"/>
                  <a:pt x="332054" y="1091866"/>
                  <a:pt x="279524" y="1091866"/>
                </a:cubicBezTo>
                <a:cubicBezTo>
                  <a:pt x="277022" y="1091866"/>
                  <a:pt x="273270" y="1091866"/>
                  <a:pt x="269518" y="1091866"/>
                </a:cubicBezTo>
                <a:cubicBezTo>
                  <a:pt x="165708" y="1088120"/>
                  <a:pt x="78156" y="996962"/>
                  <a:pt x="76906" y="892068"/>
                </a:cubicBezTo>
                <a:cubicBezTo>
                  <a:pt x="76906" y="814646"/>
                  <a:pt x="119430" y="743468"/>
                  <a:pt x="190722" y="708503"/>
                </a:cubicBezTo>
                <a:cubicBezTo>
                  <a:pt x="195724" y="706006"/>
                  <a:pt x="199476" y="699762"/>
                  <a:pt x="199476" y="694767"/>
                </a:cubicBezTo>
                <a:lnTo>
                  <a:pt x="199476" y="197769"/>
                </a:lnTo>
                <a:cubicBezTo>
                  <a:pt x="199476" y="175291"/>
                  <a:pt x="209482" y="152814"/>
                  <a:pt x="225742" y="137829"/>
                </a:cubicBezTo>
                <a:cubicBezTo>
                  <a:pt x="242002" y="122844"/>
                  <a:pt x="264514" y="115352"/>
                  <a:pt x="288278" y="117849"/>
                </a:cubicBezTo>
                <a:close/>
                <a:moveTo>
                  <a:pt x="117456" y="87889"/>
                </a:moveTo>
                <a:cubicBezTo>
                  <a:pt x="132884" y="87889"/>
                  <a:pt x="147024" y="99830"/>
                  <a:pt x="147024" y="115354"/>
                </a:cubicBezTo>
                <a:cubicBezTo>
                  <a:pt x="147024" y="129683"/>
                  <a:pt x="132884" y="141625"/>
                  <a:pt x="117456" y="141625"/>
                </a:cubicBezTo>
                <a:cubicBezTo>
                  <a:pt x="100744" y="141625"/>
                  <a:pt x="87888" y="129683"/>
                  <a:pt x="87888" y="115354"/>
                </a:cubicBezTo>
                <a:cubicBezTo>
                  <a:pt x="87888" y="99830"/>
                  <a:pt x="100744" y="87889"/>
                  <a:pt x="117456" y="87889"/>
                </a:cubicBezTo>
                <a:close/>
                <a:moveTo>
                  <a:pt x="160056" y="38693"/>
                </a:moveTo>
                <a:cubicBezTo>
                  <a:pt x="93056" y="38693"/>
                  <a:pt x="37222" y="92365"/>
                  <a:pt x="37222" y="161015"/>
                </a:cubicBezTo>
                <a:lnTo>
                  <a:pt x="37222" y="1057208"/>
                </a:lnTo>
                <a:cubicBezTo>
                  <a:pt x="37222" y="1124610"/>
                  <a:pt x="93056" y="1180778"/>
                  <a:pt x="160056" y="1180778"/>
                </a:cubicBezTo>
                <a:lnTo>
                  <a:pt x="403244" y="1180778"/>
                </a:lnTo>
                <a:cubicBezTo>
                  <a:pt x="470244" y="1180778"/>
                  <a:pt x="526078" y="1124610"/>
                  <a:pt x="526078" y="1057208"/>
                </a:cubicBezTo>
                <a:lnTo>
                  <a:pt x="526078" y="161015"/>
                </a:lnTo>
                <a:cubicBezTo>
                  <a:pt x="526078" y="92365"/>
                  <a:pt x="470244" y="38693"/>
                  <a:pt x="403244" y="38693"/>
                </a:cubicBezTo>
                <a:close/>
                <a:moveTo>
                  <a:pt x="160056" y="0"/>
                </a:moveTo>
                <a:lnTo>
                  <a:pt x="403244" y="0"/>
                </a:lnTo>
                <a:cubicBezTo>
                  <a:pt x="492576" y="0"/>
                  <a:pt x="564540" y="72394"/>
                  <a:pt x="564540" y="161015"/>
                </a:cubicBezTo>
                <a:lnTo>
                  <a:pt x="564540" y="1057208"/>
                </a:lnTo>
                <a:lnTo>
                  <a:pt x="564540" y="1138340"/>
                </a:lnTo>
                <a:cubicBezTo>
                  <a:pt x="564540" y="1226960"/>
                  <a:pt x="492576" y="1300603"/>
                  <a:pt x="403244" y="1300603"/>
                </a:cubicBezTo>
                <a:lnTo>
                  <a:pt x="160056" y="1300603"/>
                </a:lnTo>
                <a:cubicBezTo>
                  <a:pt x="71964" y="1300603"/>
                  <a:pt x="0" y="1226960"/>
                  <a:pt x="0" y="1138340"/>
                </a:cubicBezTo>
                <a:lnTo>
                  <a:pt x="0" y="1057208"/>
                </a:lnTo>
                <a:lnTo>
                  <a:pt x="0" y="161015"/>
                </a:lnTo>
                <a:cubicBezTo>
                  <a:pt x="0" y="72394"/>
                  <a:pt x="71964" y="0"/>
                  <a:pt x="160056" y="0"/>
                </a:cubicBezTo>
                <a:close/>
              </a:path>
            </a:pathLst>
          </a:custGeom>
          <a:solidFill>
            <a:schemeClr val="accent4"/>
          </a:solidFill>
          <a:ln>
            <a:noFill/>
          </a:ln>
          <a:effectLst/>
        </p:spPr>
        <p:txBody>
          <a:bodyPr wrap="square" anchor="ctr">
            <a:noAutofit/>
          </a:bodyPr>
          <a:lstStyle/>
          <a:p>
            <a:endParaRPr lang="en-US" dirty="0">
              <a:latin typeface="Poppins" pitchFamily="2" charset="77"/>
            </a:endParaRPr>
          </a:p>
        </p:txBody>
      </p:sp>
      <p:sp>
        <p:nvSpPr>
          <p:cNvPr id="107" name="Freeform 106">
            <a:extLst>
              <a:ext uri="{FF2B5EF4-FFF2-40B4-BE49-F238E27FC236}">
                <a16:creationId xmlns:a16="http://schemas.microsoft.com/office/drawing/2014/main" id="{D780698C-FBC6-3A40-901E-B4BC1067D63A}"/>
              </a:ext>
            </a:extLst>
          </p:cNvPr>
          <p:cNvSpPr>
            <a:spLocks noChangeArrowheads="1"/>
          </p:cNvSpPr>
          <p:nvPr/>
        </p:nvSpPr>
        <p:spPr bwMode="auto">
          <a:xfrm>
            <a:off x="1466" y="1451504"/>
            <a:ext cx="6634976" cy="3308938"/>
          </a:xfrm>
          <a:custGeom>
            <a:avLst/>
            <a:gdLst>
              <a:gd name="connsiteX0" fmla="*/ 0 w 6958157"/>
              <a:gd name="connsiteY0" fmla="*/ 0 h 3470112"/>
              <a:gd name="connsiteX1" fmla="*/ 6259250 w 6958157"/>
              <a:gd name="connsiteY1" fmla="*/ 0 h 3470112"/>
              <a:gd name="connsiteX2" fmla="*/ 6958157 w 6958157"/>
              <a:gd name="connsiteY2" fmla="*/ 699641 h 3470112"/>
              <a:gd name="connsiteX3" fmla="*/ 6958157 w 6958157"/>
              <a:gd name="connsiteY3" fmla="*/ 2769818 h 3470112"/>
              <a:gd name="connsiteX4" fmla="*/ 6259250 w 6958157"/>
              <a:gd name="connsiteY4" fmla="*/ 3470112 h 3470112"/>
              <a:gd name="connsiteX5" fmla="*/ 0 w 6958157"/>
              <a:gd name="connsiteY5" fmla="*/ 3470112 h 34701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58157" h="3470112">
                <a:moveTo>
                  <a:pt x="0" y="0"/>
                </a:moveTo>
                <a:lnTo>
                  <a:pt x="6259250" y="0"/>
                </a:lnTo>
                <a:cubicBezTo>
                  <a:pt x="6644629" y="0"/>
                  <a:pt x="6958157" y="312911"/>
                  <a:pt x="6958157" y="699641"/>
                </a:cubicBezTo>
                <a:lnTo>
                  <a:pt x="6958157" y="2769818"/>
                </a:lnTo>
                <a:cubicBezTo>
                  <a:pt x="6958157" y="3156548"/>
                  <a:pt x="6644629" y="3470112"/>
                  <a:pt x="6259250" y="3470112"/>
                </a:cubicBezTo>
                <a:lnTo>
                  <a:pt x="0" y="3470112"/>
                </a:lnTo>
                <a:close/>
              </a:path>
            </a:pathLst>
          </a:custGeom>
          <a:solidFill>
            <a:srgbClr val="F3F7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108" name="Freeform 107">
            <a:extLst>
              <a:ext uri="{FF2B5EF4-FFF2-40B4-BE49-F238E27FC236}">
                <a16:creationId xmlns:a16="http://schemas.microsoft.com/office/drawing/2014/main" id="{85F489C6-1126-CA4B-A17F-B3EFCCE8C557}"/>
              </a:ext>
            </a:extLst>
          </p:cNvPr>
          <p:cNvSpPr>
            <a:spLocks noChangeArrowheads="1"/>
          </p:cNvSpPr>
          <p:nvPr/>
        </p:nvSpPr>
        <p:spPr bwMode="auto">
          <a:xfrm>
            <a:off x="1466" y="1522915"/>
            <a:ext cx="6632229" cy="3234781"/>
          </a:xfrm>
          <a:custGeom>
            <a:avLst/>
            <a:gdLst>
              <a:gd name="connsiteX0" fmla="*/ 6573868 w 6955276"/>
              <a:gd name="connsiteY0" fmla="*/ 0 h 3392343"/>
              <a:gd name="connsiteX1" fmla="*/ 6955276 w 6955276"/>
              <a:gd name="connsiteY1" fmla="*/ 622964 h 3392343"/>
              <a:gd name="connsiteX2" fmla="*/ 6955276 w 6955276"/>
              <a:gd name="connsiteY2" fmla="*/ 2692325 h 3392343"/>
              <a:gd name="connsiteX3" fmla="*/ 6256463 w 6955276"/>
              <a:gd name="connsiteY3" fmla="*/ 3392343 h 3392343"/>
              <a:gd name="connsiteX4" fmla="*/ 0 w 6955276"/>
              <a:gd name="connsiteY4" fmla="*/ 3392343 h 3392343"/>
              <a:gd name="connsiteX5" fmla="*/ 0 w 6955276"/>
              <a:gd name="connsiteY5" fmla="*/ 3087391 h 3392343"/>
              <a:gd name="connsiteX6" fmla="*/ 5951467 w 6955276"/>
              <a:gd name="connsiteY6" fmla="*/ 3087391 h 3392343"/>
              <a:gd name="connsiteX7" fmla="*/ 6650933 w 6955276"/>
              <a:gd name="connsiteY7" fmla="*/ 2387374 h 3392343"/>
              <a:gd name="connsiteX8" fmla="*/ 6650933 w 6955276"/>
              <a:gd name="connsiteY8" fmla="*/ 318665 h 3392343"/>
              <a:gd name="connsiteX9" fmla="*/ 6573868 w 6955276"/>
              <a:gd name="connsiteY9" fmla="*/ 0 h 33923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955276" h="3392343">
                <a:moveTo>
                  <a:pt x="6573868" y="0"/>
                </a:moveTo>
                <a:cubicBezTo>
                  <a:pt x="6800492" y="116235"/>
                  <a:pt x="6955276" y="351315"/>
                  <a:pt x="6955276" y="622964"/>
                </a:cubicBezTo>
                <a:lnTo>
                  <a:pt x="6955276" y="2692325"/>
                </a:lnTo>
                <a:cubicBezTo>
                  <a:pt x="6955276" y="3078902"/>
                  <a:pt x="6641790" y="3392343"/>
                  <a:pt x="6256463" y="3392343"/>
                </a:cubicBezTo>
                <a:lnTo>
                  <a:pt x="0" y="3392343"/>
                </a:lnTo>
                <a:lnTo>
                  <a:pt x="0" y="3087391"/>
                </a:lnTo>
                <a:lnTo>
                  <a:pt x="5951467" y="3087391"/>
                </a:lnTo>
                <a:cubicBezTo>
                  <a:pt x="6338100" y="3087391"/>
                  <a:pt x="6650933" y="2773951"/>
                  <a:pt x="6650933" y="2387374"/>
                </a:cubicBezTo>
                <a:lnTo>
                  <a:pt x="6650933" y="318665"/>
                </a:lnTo>
                <a:cubicBezTo>
                  <a:pt x="6650933" y="203737"/>
                  <a:pt x="6622850" y="95991"/>
                  <a:pt x="6573868" y="0"/>
                </a:cubicBezTo>
                <a:close/>
              </a:path>
            </a:pathLst>
          </a:custGeom>
          <a:solidFill>
            <a:srgbClr val="D7E0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87" name="TextBox 86">
            <a:extLst>
              <a:ext uri="{FF2B5EF4-FFF2-40B4-BE49-F238E27FC236}">
                <a16:creationId xmlns:a16="http://schemas.microsoft.com/office/drawing/2014/main" id="{17309827-AAA7-1F47-869B-31E08C19EE17}"/>
              </a:ext>
            </a:extLst>
          </p:cNvPr>
          <p:cNvSpPr txBox="1"/>
          <p:nvPr/>
        </p:nvSpPr>
        <p:spPr>
          <a:xfrm>
            <a:off x="7217237" y="2307138"/>
            <a:ext cx="1844227" cy="353943"/>
          </a:xfrm>
          <a:prstGeom prst="rect">
            <a:avLst/>
          </a:prstGeom>
          <a:noFill/>
        </p:spPr>
        <p:txBody>
          <a:bodyPr wrap="square" rtlCol="0" anchor="b">
            <a:spAutoFit/>
          </a:bodyPr>
          <a:lstStyle/>
          <a:p>
            <a:pPr algn="ctr"/>
            <a:r>
              <a:rPr lang="en-US" sz="1700" b="1" spc="-15" dirty="0">
                <a:solidFill>
                  <a:schemeClr val="tx2"/>
                </a:solidFill>
                <a:latin typeface="Poppins" pitchFamily="2" charset="77"/>
                <a:cs typeface="Poppins" pitchFamily="2" charset="77"/>
              </a:rPr>
              <a:t>YOUR TITLE 01</a:t>
            </a:r>
          </a:p>
        </p:txBody>
      </p:sp>
      <p:sp>
        <p:nvSpPr>
          <p:cNvPr id="88" name="TextBox 87">
            <a:extLst>
              <a:ext uri="{FF2B5EF4-FFF2-40B4-BE49-F238E27FC236}">
                <a16:creationId xmlns:a16="http://schemas.microsoft.com/office/drawing/2014/main" id="{EB50E924-3944-5148-8AA5-3E74604FBAB8}"/>
              </a:ext>
            </a:extLst>
          </p:cNvPr>
          <p:cNvSpPr txBox="1"/>
          <p:nvPr/>
        </p:nvSpPr>
        <p:spPr>
          <a:xfrm>
            <a:off x="6966194" y="2715455"/>
            <a:ext cx="2215688" cy="759888"/>
          </a:xfrm>
          <a:prstGeom prst="rect">
            <a:avLst/>
          </a:prstGeom>
          <a:noFill/>
        </p:spPr>
        <p:txBody>
          <a:bodyPr wrap="square" rtlCol="0" anchor="t">
            <a:spAutoFit/>
          </a:bodyPr>
          <a:lstStyle/>
          <a:p>
            <a:pPr algn="ctr">
              <a:lnSpc>
                <a:spcPts val="1800"/>
              </a:lnSpc>
            </a:pPr>
            <a:r>
              <a:rPr lang="en-US" sz="1200" dirty="0">
                <a:latin typeface="Lato Light" panose="020F0502020204030203" pitchFamily="34" charset="0"/>
              </a:rPr>
              <a:t>You can do whatever you want, go a impress your audience with an amazing presentation</a:t>
            </a:r>
          </a:p>
        </p:txBody>
      </p:sp>
      <p:sp>
        <p:nvSpPr>
          <p:cNvPr id="89" name="TextBox 88">
            <a:extLst>
              <a:ext uri="{FF2B5EF4-FFF2-40B4-BE49-F238E27FC236}">
                <a16:creationId xmlns:a16="http://schemas.microsoft.com/office/drawing/2014/main" id="{F361A67D-1892-9F4D-BD8A-DE4BE074CCE6}"/>
              </a:ext>
            </a:extLst>
          </p:cNvPr>
          <p:cNvSpPr txBox="1"/>
          <p:nvPr/>
        </p:nvSpPr>
        <p:spPr>
          <a:xfrm>
            <a:off x="7217237" y="4517176"/>
            <a:ext cx="1844226" cy="353943"/>
          </a:xfrm>
          <a:prstGeom prst="rect">
            <a:avLst/>
          </a:prstGeom>
          <a:noFill/>
        </p:spPr>
        <p:txBody>
          <a:bodyPr wrap="square" rtlCol="0" anchor="b">
            <a:spAutoFit/>
          </a:bodyPr>
          <a:lstStyle/>
          <a:p>
            <a:pPr algn="ctr"/>
            <a:r>
              <a:rPr lang="en-US" sz="1700" b="1" spc="-15" dirty="0">
                <a:solidFill>
                  <a:schemeClr val="tx2"/>
                </a:solidFill>
                <a:latin typeface="Poppins" pitchFamily="2" charset="77"/>
                <a:cs typeface="Poppins" pitchFamily="2" charset="77"/>
              </a:rPr>
              <a:t>YOUR TITLE 03</a:t>
            </a:r>
          </a:p>
        </p:txBody>
      </p:sp>
      <p:sp>
        <p:nvSpPr>
          <p:cNvPr id="90" name="TextBox 89">
            <a:extLst>
              <a:ext uri="{FF2B5EF4-FFF2-40B4-BE49-F238E27FC236}">
                <a16:creationId xmlns:a16="http://schemas.microsoft.com/office/drawing/2014/main" id="{33384CE8-55BB-1042-A96C-296B9E12C1FA}"/>
              </a:ext>
            </a:extLst>
          </p:cNvPr>
          <p:cNvSpPr txBox="1"/>
          <p:nvPr/>
        </p:nvSpPr>
        <p:spPr>
          <a:xfrm>
            <a:off x="7053078" y="4887442"/>
            <a:ext cx="2215687" cy="759888"/>
          </a:xfrm>
          <a:prstGeom prst="rect">
            <a:avLst/>
          </a:prstGeom>
          <a:noFill/>
        </p:spPr>
        <p:txBody>
          <a:bodyPr wrap="square" rtlCol="0" anchor="t">
            <a:spAutoFit/>
          </a:bodyPr>
          <a:lstStyle/>
          <a:p>
            <a:pPr algn="ctr">
              <a:lnSpc>
                <a:spcPts val="1800"/>
              </a:lnSpc>
            </a:pPr>
            <a:r>
              <a:rPr lang="en-US" sz="1200" dirty="0">
                <a:latin typeface="Lato Light" panose="020F0502020204030203" pitchFamily="34" charset="0"/>
              </a:rPr>
              <a:t>You can do whatever you want, go a impress your audience with an amazing presentation</a:t>
            </a:r>
          </a:p>
        </p:txBody>
      </p:sp>
      <p:sp>
        <p:nvSpPr>
          <p:cNvPr id="91" name="TextBox 90">
            <a:extLst>
              <a:ext uri="{FF2B5EF4-FFF2-40B4-BE49-F238E27FC236}">
                <a16:creationId xmlns:a16="http://schemas.microsoft.com/office/drawing/2014/main" id="{826AA56D-F8C5-2143-8CFB-31782115DC92}"/>
              </a:ext>
            </a:extLst>
          </p:cNvPr>
          <p:cNvSpPr txBox="1"/>
          <p:nvPr/>
        </p:nvSpPr>
        <p:spPr>
          <a:xfrm>
            <a:off x="9619832" y="2307138"/>
            <a:ext cx="1844229" cy="353943"/>
          </a:xfrm>
          <a:prstGeom prst="rect">
            <a:avLst/>
          </a:prstGeom>
          <a:noFill/>
        </p:spPr>
        <p:txBody>
          <a:bodyPr wrap="square" rtlCol="0" anchor="b">
            <a:spAutoFit/>
          </a:bodyPr>
          <a:lstStyle/>
          <a:p>
            <a:pPr algn="ctr"/>
            <a:r>
              <a:rPr lang="en-US" sz="1700" b="1" spc="-15" dirty="0">
                <a:solidFill>
                  <a:schemeClr val="tx2"/>
                </a:solidFill>
                <a:latin typeface="Poppins" pitchFamily="2" charset="77"/>
                <a:cs typeface="Poppins" pitchFamily="2" charset="77"/>
              </a:rPr>
              <a:t>YOUR TITLE 02</a:t>
            </a:r>
          </a:p>
        </p:txBody>
      </p:sp>
      <p:sp>
        <p:nvSpPr>
          <p:cNvPr id="92" name="TextBox 91">
            <a:extLst>
              <a:ext uri="{FF2B5EF4-FFF2-40B4-BE49-F238E27FC236}">
                <a16:creationId xmlns:a16="http://schemas.microsoft.com/office/drawing/2014/main" id="{4AD35EC2-B1EA-1141-A586-3B3AC82F1439}"/>
              </a:ext>
            </a:extLst>
          </p:cNvPr>
          <p:cNvSpPr txBox="1"/>
          <p:nvPr/>
        </p:nvSpPr>
        <p:spPr>
          <a:xfrm>
            <a:off x="9405937" y="2689226"/>
            <a:ext cx="2330866" cy="759888"/>
          </a:xfrm>
          <a:prstGeom prst="rect">
            <a:avLst/>
          </a:prstGeom>
          <a:noFill/>
        </p:spPr>
        <p:txBody>
          <a:bodyPr wrap="square" rtlCol="0" anchor="t">
            <a:spAutoFit/>
          </a:bodyPr>
          <a:lstStyle/>
          <a:p>
            <a:pPr algn="ctr">
              <a:lnSpc>
                <a:spcPts val="1800"/>
              </a:lnSpc>
            </a:pPr>
            <a:r>
              <a:rPr lang="en-US" sz="1200" dirty="0">
                <a:latin typeface="Lato Light" panose="020F0502020204030203" pitchFamily="34" charset="0"/>
              </a:rPr>
              <a:t>You can do whatever you want, go a impress your audience with an amazing presentation</a:t>
            </a:r>
          </a:p>
        </p:txBody>
      </p:sp>
      <p:sp>
        <p:nvSpPr>
          <p:cNvPr id="93" name="TextBox 92">
            <a:extLst>
              <a:ext uri="{FF2B5EF4-FFF2-40B4-BE49-F238E27FC236}">
                <a16:creationId xmlns:a16="http://schemas.microsoft.com/office/drawing/2014/main" id="{3492D5CA-A65D-2541-8A5D-F858DC28A8D3}"/>
              </a:ext>
            </a:extLst>
          </p:cNvPr>
          <p:cNvSpPr txBox="1"/>
          <p:nvPr/>
        </p:nvSpPr>
        <p:spPr>
          <a:xfrm>
            <a:off x="9619832" y="4517176"/>
            <a:ext cx="1844229" cy="353943"/>
          </a:xfrm>
          <a:prstGeom prst="rect">
            <a:avLst/>
          </a:prstGeom>
          <a:noFill/>
        </p:spPr>
        <p:txBody>
          <a:bodyPr wrap="square" rtlCol="0" anchor="b">
            <a:spAutoFit/>
          </a:bodyPr>
          <a:lstStyle/>
          <a:p>
            <a:pPr algn="ctr"/>
            <a:r>
              <a:rPr lang="en-US" sz="1700" b="1" spc="-15" dirty="0">
                <a:solidFill>
                  <a:schemeClr val="tx2"/>
                </a:solidFill>
                <a:latin typeface="Poppins" pitchFamily="2" charset="77"/>
                <a:cs typeface="Poppins" pitchFamily="2" charset="77"/>
              </a:rPr>
              <a:t>YOUR TITLE 04</a:t>
            </a:r>
          </a:p>
        </p:txBody>
      </p:sp>
      <p:sp>
        <p:nvSpPr>
          <p:cNvPr id="94" name="TextBox 93">
            <a:extLst>
              <a:ext uri="{FF2B5EF4-FFF2-40B4-BE49-F238E27FC236}">
                <a16:creationId xmlns:a16="http://schemas.microsoft.com/office/drawing/2014/main" id="{C169EA80-72C7-D04E-8715-453A1C3F98B4}"/>
              </a:ext>
            </a:extLst>
          </p:cNvPr>
          <p:cNvSpPr txBox="1"/>
          <p:nvPr/>
        </p:nvSpPr>
        <p:spPr>
          <a:xfrm>
            <a:off x="9393700" y="4887442"/>
            <a:ext cx="2215687" cy="759888"/>
          </a:xfrm>
          <a:prstGeom prst="rect">
            <a:avLst/>
          </a:prstGeom>
          <a:noFill/>
        </p:spPr>
        <p:txBody>
          <a:bodyPr wrap="square" rtlCol="0" anchor="t">
            <a:spAutoFit/>
          </a:bodyPr>
          <a:lstStyle/>
          <a:p>
            <a:pPr algn="ctr">
              <a:lnSpc>
                <a:spcPts val="1800"/>
              </a:lnSpc>
            </a:pPr>
            <a:r>
              <a:rPr lang="en-US" sz="1200" dirty="0">
                <a:latin typeface="Lato Light" panose="020F0502020204030203" pitchFamily="34" charset="0"/>
              </a:rPr>
              <a:t>You can do whatever you want, go a impress your audience with an amazing presentation</a:t>
            </a:r>
          </a:p>
        </p:txBody>
      </p:sp>
      <p:grpSp>
        <p:nvGrpSpPr>
          <p:cNvPr id="3" name="Group 4">
            <a:extLst>
              <a:ext uri="{FF2B5EF4-FFF2-40B4-BE49-F238E27FC236}">
                <a16:creationId xmlns:a16="http://schemas.microsoft.com/office/drawing/2014/main" id="{9B63B3D2-138D-4F18-B379-98B7F8D28910}"/>
              </a:ext>
            </a:extLst>
          </p:cNvPr>
          <p:cNvGrpSpPr>
            <a:grpSpLocks noChangeAspect="1"/>
          </p:cNvGrpSpPr>
          <p:nvPr/>
        </p:nvGrpSpPr>
        <p:grpSpPr bwMode="auto">
          <a:xfrm>
            <a:off x="582613" y="1374776"/>
            <a:ext cx="5294312" cy="5492750"/>
            <a:chOff x="367" y="866"/>
            <a:chExt cx="3335" cy="3460"/>
          </a:xfrm>
        </p:grpSpPr>
        <p:sp>
          <p:nvSpPr>
            <p:cNvPr id="5" name="Freeform 5">
              <a:extLst>
                <a:ext uri="{FF2B5EF4-FFF2-40B4-BE49-F238E27FC236}">
                  <a16:creationId xmlns:a16="http://schemas.microsoft.com/office/drawing/2014/main" id="{0F9CAD82-0D55-42D0-B993-C20B531636A6}"/>
                </a:ext>
              </a:extLst>
            </p:cNvPr>
            <p:cNvSpPr>
              <a:spLocks/>
            </p:cNvSpPr>
            <p:nvPr/>
          </p:nvSpPr>
          <p:spPr bwMode="auto">
            <a:xfrm>
              <a:off x="2632" y="1000"/>
              <a:ext cx="309" cy="518"/>
            </a:xfrm>
            <a:custGeom>
              <a:avLst/>
              <a:gdLst>
                <a:gd name="T0" fmla="*/ 9 w 37"/>
                <a:gd name="T1" fmla="*/ 62 h 62"/>
                <a:gd name="T2" fmla="*/ 24 w 37"/>
                <a:gd name="T3" fmla="*/ 5 h 62"/>
                <a:gd name="T4" fmla="*/ 7 w 37"/>
                <a:gd name="T5" fmla="*/ 21 h 62"/>
                <a:gd name="T6" fmla="*/ 9 w 37"/>
                <a:gd name="T7" fmla="*/ 62 h 62"/>
              </a:gdLst>
              <a:ahLst/>
              <a:cxnLst>
                <a:cxn ang="0">
                  <a:pos x="T0" y="T1"/>
                </a:cxn>
                <a:cxn ang="0">
                  <a:pos x="T2" y="T3"/>
                </a:cxn>
                <a:cxn ang="0">
                  <a:pos x="T4" y="T5"/>
                </a:cxn>
                <a:cxn ang="0">
                  <a:pos x="T6" y="T7"/>
                </a:cxn>
              </a:cxnLst>
              <a:rect l="0" t="0" r="r" b="b"/>
              <a:pathLst>
                <a:path w="37" h="62">
                  <a:moveTo>
                    <a:pt x="9" y="62"/>
                  </a:moveTo>
                  <a:cubicBezTo>
                    <a:pt x="13" y="61"/>
                    <a:pt x="37" y="14"/>
                    <a:pt x="24" y="5"/>
                  </a:cubicBezTo>
                  <a:cubicBezTo>
                    <a:pt x="17" y="0"/>
                    <a:pt x="7" y="21"/>
                    <a:pt x="7" y="21"/>
                  </a:cubicBezTo>
                  <a:cubicBezTo>
                    <a:pt x="7" y="21"/>
                    <a:pt x="0" y="62"/>
                    <a:pt x="9" y="62"/>
                  </a:cubicBezTo>
                  <a:close/>
                </a:path>
              </a:pathLst>
            </a:custGeom>
            <a:solidFill>
              <a:srgbClr val="7F35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 name="Freeform 6">
              <a:extLst>
                <a:ext uri="{FF2B5EF4-FFF2-40B4-BE49-F238E27FC236}">
                  <a16:creationId xmlns:a16="http://schemas.microsoft.com/office/drawing/2014/main" id="{A9CF1AC1-1CBB-438B-84AF-E116EFBCF2F5}"/>
                </a:ext>
              </a:extLst>
            </p:cNvPr>
            <p:cNvSpPr>
              <a:spLocks/>
            </p:cNvSpPr>
            <p:nvPr/>
          </p:nvSpPr>
          <p:spPr bwMode="auto">
            <a:xfrm>
              <a:off x="2666" y="1042"/>
              <a:ext cx="275" cy="493"/>
            </a:xfrm>
            <a:custGeom>
              <a:avLst/>
              <a:gdLst>
                <a:gd name="T0" fmla="*/ 20 w 33"/>
                <a:gd name="T1" fmla="*/ 0 h 59"/>
                <a:gd name="T2" fmla="*/ 6 w 33"/>
                <a:gd name="T3" fmla="*/ 57 h 59"/>
                <a:gd name="T4" fmla="*/ 7 w 33"/>
                <a:gd name="T5" fmla="*/ 45 h 59"/>
                <a:gd name="T6" fmla="*/ 7 w 33"/>
                <a:gd name="T7" fmla="*/ 37 h 59"/>
                <a:gd name="T8" fmla="*/ 7 w 33"/>
                <a:gd name="T9" fmla="*/ 41 h 59"/>
                <a:gd name="T10" fmla="*/ 4 w 33"/>
                <a:gd name="T11" fmla="*/ 42 h 59"/>
                <a:gd name="T12" fmla="*/ 0 w 33"/>
                <a:gd name="T13" fmla="*/ 11 h 59"/>
                <a:gd name="T14" fmla="*/ 21 w 33"/>
                <a:gd name="T15" fmla="*/ 11 h 59"/>
                <a:gd name="T16" fmla="*/ 20 w 33"/>
                <a:gd name="T17" fmla="*/ 0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3" h="59">
                  <a:moveTo>
                    <a:pt x="20" y="0"/>
                  </a:moveTo>
                  <a:cubicBezTo>
                    <a:pt x="33" y="9"/>
                    <a:pt x="21" y="59"/>
                    <a:pt x="6" y="57"/>
                  </a:cubicBezTo>
                  <a:cubicBezTo>
                    <a:pt x="7" y="54"/>
                    <a:pt x="7" y="50"/>
                    <a:pt x="7" y="45"/>
                  </a:cubicBezTo>
                  <a:cubicBezTo>
                    <a:pt x="7" y="42"/>
                    <a:pt x="7" y="40"/>
                    <a:pt x="7" y="37"/>
                  </a:cubicBezTo>
                  <a:cubicBezTo>
                    <a:pt x="7" y="41"/>
                    <a:pt x="7" y="41"/>
                    <a:pt x="7" y="41"/>
                  </a:cubicBezTo>
                  <a:cubicBezTo>
                    <a:pt x="4" y="42"/>
                    <a:pt x="4" y="42"/>
                    <a:pt x="4" y="42"/>
                  </a:cubicBezTo>
                  <a:cubicBezTo>
                    <a:pt x="4" y="42"/>
                    <a:pt x="5" y="22"/>
                    <a:pt x="0" y="11"/>
                  </a:cubicBezTo>
                  <a:cubicBezTo>
                    <a:pt x="3" y="13"/>
                    <a:pt x="15" y="21"/>
                    <a:pt x="21" y="11"/>
                  </a:cubicBezTo>
                  <a:cubicBezTo>
                    <a:pt x="25" y="5"/>
                    <a:pt x="20" y="0"/>
                    <a:pt x="20" y="0"/>
                  </a:cubicBezTo>
                  <a:close/>
                </a:path>
              </a:pathLst>
            </a:custGeom>
            <a:solidFill>
              <a:srgbClr val="722C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 name="Freeform 7">
              <a:extLst>
                <a:ext uri="{FF2B5EF4-FFF2-40B4-BE49-F238E27FC236}">
                  <a16:creationId xmlns:a16="http://schemas.microsoft.com/office/drawing/2014/main" id="{F259AAE3-10D2-4929-85B1-AB563D8B410B}"/>
                </a:ext>
              </a:extLst>
            </p:cNvPr>
            <p:cNvSpPr>
              <a:spLocks/>
            </p:cNvSpPr>
            <p:nvPr/>
          </p:nvSpPr>
          <p:spPr bwMode="auto">
            <a:xfrm>
              <a:off x="1562" y="1785"/>
              <a:ext cx="836" cy="920"/>
            </a:xfrm>
            <a:custGeom>
              <a:avLst/>
              <a:gdLst>
                <a:gd name="T0" fmla="*/ 91 w 100"/>
                <a:gd name="T1" fmla="*/ 0 h 110"/>
                <a:gd name="T2" fmla="*/ 55 w 100"/>
                <a:gd name="T3" fmla="*/ 69 h 110"/>
                <a:gd name="T4" fmla="*/ 19 w 100"/>
                <a:gd name="T5" fmla="*/ 9 h 110"/>
                <a:gd name="T6" fmla="*/ 0 w 100"/>
                <a:gd name="T7" fmla="*/ 11 h 110"/>
                <a:gd name="T8" fmla="*/ 55 w 100"/>
                <a:gd name="T9" fmla="*/ 108 h 110"/>
                <a:gd name="T10" fmla="*/ 100 w 100"/>
                <a:gd name="T11" fmla="*/ 65 h 110"/>
                <a:gd name="T12" fmla="*/ 91 w 100"/>
                <a:gd name="T13" fmla="*/ 0 h 110"/>
              </a:gdLst>
              <a:ahLst/>
              <a:cxnLst>
                <a:cxn ang="0">
                  <a:pos x="T0" y="T1"/>
                </a:cxn>
                <a:cxn ang="0">
                  <a:pos x="T2" y="T3"/>
                </a:cxn>
                <a:cxn ang="0">
                  <a:pos x="T4" y="T5"/>
                </a:cxn>
                <a:cxn ang="0">
                  <a:pos x="T6" y="T7"/>
                </a:cxn>
                <a:cxn ang="0">
                  <a:pos x="T8" y="T9"/>
                </a:cxn>
                <a:cxn ang="0">
                  <a:pos x="T10" y="T11"/>
                </a:cxn>
                <a:cxn ang="0">
                  <a:pos x="T12" y="T13"/>
                </a:cxn>
              </a:cxnLst>
              <a:rect l="0" t="0" r="r" b="b"/>
              <a:pathLst>
                <a:path w="100" h="110">
                  <a:moveTo>
                    <a:pt x="91" y="0"/>
                  </a:moveTo>
                  <a:cubicBezTo>
                    <a:pt x="83" y="3"/>
                    <a:pt x="61" y="69"/>
                    <a:pt x="55" y="69"/>
                  </a:cubicBezTo>
                  <a:cubicBezTo>
                    <a:pt x="46" y="69"/>
                    <a:pt x="32" y="40"/>
                    <a:pt x="19" y="9"/>
                  </a:cubicBezTo>
                  <a:cubicBezTo>
                    <a:pt x="0" y="11"/>
                    <a:pt x="0" y="11"/>
                    <a:pt x="0" y="11"/>
                  </a:cubicBezTo>
                  <a:cubicBezTo>
                    <a:pt x="0" y="11"/>
                    <a:pt x="25" y="106"/>
                    <a:pt x="55" y="108"/>
                  </a:cubicBezTo>
                  <a:cubicBezTo>
                    <a:pt x="78" y="110"/>
                    <a:pt x="100" y="65"/>
                    <a:pt x="100" y="65"/>
                  </a:cubicBezTo>
                  <a:lnTo>
                    <a:pt x="91" y="0"/>
                  </a:lnTo>
                  <a:close/>
                </a:path>
              </a:pathLst>
            </a:custGeom>
            <a:solidFill>
              <a:srgbClr val="2894A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 name="Freeform 8">
              <a:extLst>
                <a:ext uri="{FF2B5EF4-FFF2-40B4-BE49-F238E27FC236}">
                  <a16:creationId xmlns:a16="http://schemas.microsoft.com/office/drawing/2014/main" id="{F1C002CE-8374-4B3C-A13D-C689E78DDA71}"/>
                </a:ext>
              </a:extLst>
            </p:cNvPr>
            <p:cNvSpPr>
              <a:spLocks/>
            </p:cNvSpPr>
            <p:nvPr/>
          </p:nvSpPr>
          <p:spPr bwMode="auto">
            <a:xfrm>
              <a:off x="2164" y="4050"/>
              <a:ext cx="293" cy="201"/>
            </a:xfrm>
            <a:custGeom>
              <a:avLst/>
              <a:gdLst>
                <a:gd name="T0" fmla="*/ 22 w 35"/>
                <a:gd name="T1" fmla="*/ 7 h 24"/>
                <a:gd name="T2" fmla="*/ 14 w 35"/>
                <a:gd name="T3" fmla="*/ 17 h 24"/>
                <a:gd name="T4" fmla="*/ 1 w 35"/>
                <a:gd name="T5" fmla="*/ 22 h 24"/>
                <a:gd name="T6" fmla="*/ 34 w 35"/>
                <a:gd name="T7" fmla="*/ 20 h 24"/>
                <a:gd name="T8" fmla="*/ 27 w 35"/>
                <a:gd name="T9" fmla="*/ 7 h 24"/>
                <a:gd name="T10" fmla="*/ 22 w 35"/>
                <a:gd name="T11" fmla="*/ 7 h 24"/>
              </a:gdLst>
              <a:ahLst/>
              <a:cxnLst>
                <a:cxn ang="0">
                  <a:pos x="T0" y="T1"/>
                </a:cxn>
                <a:cxn ang="0">
                  <a:pos x="T2" y="T3"/>
                </a:cxn>
                <a:cxn ang="0">
                  <a:pos x="T4" y="T5"/>
                </a:cxn>
                <a:cxn ang="0">
                  <a:pos x="T6" y="T7"/>
                </a:cxn>
                <a:cxn ang="0">
                  <a:pos x="T8" y="T9"/>
                </a:cxn>
                <a:cxn ang="0">
                  <a:pos x="T10" y="T11"/>
                </a:cxn>
              </a:cxnLst>
              <a:rect l="0" t="0" r="r" b="b"/>
              <a:pathLst>
                <a:path w="35" h="24">
                  <a:moveTo>
                    <a:pt x="22" y="7"/>
                  </a:moveTo>
                  <a:cubicBezTo>
                    <a:pt x="22" y="7"/>
                    <a:pt x="27" y="13"/>
                    <a:pt x="14" y="17"/>
                  </a:cubicBezTo>
                  <a:cubicBezTo>
                    <a:pt x="5" y="19"/>
                    <a:pt x="0" y="19"/>
                    <a:pt x="1" y="22"/>
                  </a:cubicBezTo>
                  <a:cubicBezTo>
                    <a:pt x="3" y="24"/>
                    <a:pt x="35" y="23"/>
                    <a:pt x="34" y="20"/>
                  </a:cubicBezTo>
                  <a:cubicBezTo>
                    <a:pt x="33" y="17"/>
                    <a:pt x="30" y="13"/>
                    <a:pt x="27" y="7"/>
                  </a:cubicBezTo>
                  <a:cubicBezTo>
                    <a:pt x="25" y="0"/>
                    <a:pt x="22" y="7"/>
                    <a:pt x="22" y="7"/>
                  </a:cubicBezTo>
                  <a:close/>
                </a:path>
              </a:pathLst>
            </a:custGeom>
            <a:solidFill>
              <a:srgbClr val="2D313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 name="Freeform 9">
              <a:extLst>
                <a:ext uri="{FF2B5EF4-FFF2-40B4-BE49-F238E27FC236}">
                  <a16:creationId xmlns:a16="http://schemas.microsoft.com/office/drawing/2014/main" id="{6F04ACB7-4541-4D9F-92D1-E2C62D27C7A6}"/>
                </a:ext>
              </a:extLst>
            </p:cNvPr>
            <p:cNvSpPr>
              <a:spLocks/>
            </p:cNvSpPr>
            <p:nvPr/>
          </p:nvSpPr>
          <p:spPr bwMode="auto">
            <a:xfrm>
              <a:off x="3468" y="3950"/>
              <a:ext cx="234" cy="292"/>
            </a:xfrm>
            <a:custGeom>
              <a:avLst/>
              <a:gdLst>
                <a:gd name="T0" fmla="*/ 7 w 28"/>
                <a:gd name="T1" fmla="*/ 11 h 35"/>
                <a:gd name="T2" fmla="*/ 15 w 28"/>
                <a:gd name="T3" fmla="*/ 16 h 35"/>
                <a:gd name="T4" fmla="*/ 26 w 28"/>
                <a:gd name="T5" fmla="*/ 34 h 35"/>
                <a:gd name="T6" fmla="*/ 19 w 28"/>
                <a:gd name="T7" fmla="*/ 1 h 35"/>
                <a:gd name="T8" fmla="*/ 6 w 28"/>
                <a:gd name="T9" fmla="*/ 5 h 35"/>
                <a:gd name="T10" fmla="*/ 7 w 28"/>
                <a:gd name="T11" fmla="*/ 11 h 35"/>
              </a:gdLst>
              <a:ahLst/>
              <a:cxnLst>
                <a:cxn ang="0">
                  <a:pos x="T0" y="T1"/>
                </a:cxn>
                <a:cxn ang="0">
                  <a:pos x="T2" y="T3"/>
                </a:cxn>
                <a:cxn ang="0">
                  <a:pos x="T4" y="T5"/>
                </a:cxn>
                <a:cxn ang="0">
                  <a:pos x="T6" y="T7"/>
                </a:cxn>
                <a:cxn ang="0">
                  <a:pos x="T8" y="T9"/>
                </a:cxn>
                <a:cxn ang="0">
                  <a:pos x="T10" y="T11"/>
                </a:cxn>
              </a:cxnLst>
              <a:rect l="0" t="0" r="r" b="b"/>
              <a:pathLst>
                <a:path w="28" h="35">
                  <a:moveTo>
                    <a:pt x="7" y="11"/>
                  </a:moveTo>
                  <a:cubicBezTo>
                    <a:pt x="7" y="11"/>
                    <a:pt x="12" y="8"/>
                    <a:pt x="15" y="16"/>
                  </a:cubicBezTo>
                  <a:cubicBezTo>
                    <a:pt x="19" y="25"/>
                    <a:pt x="23" y="35"/>
                    <a:pt x="26" y="34"/>
                  </a:cubicBezTo>
                  <a:cubicBezTo>
                    <a:pt x="28" y="33"/>
                    <a:pt x="22" y="0"/>
                    <a:pt x="19" y="1"/>
                  </a:cubicBezTo>
                  <a:cubicBezTo>
                    <a:pt x="16" y="2"/>
                    <a:pt x="13" y="4"/>
                    <a:pt x="6" y="5"/>
                  </a:cubicBezTo>
                  <a:cubicBezTo>
                    <a:pt x="0" y="6"/>
                    <a:pt x="7" y="11"/>
                    <a:pt x="7" y="11"/>
                  </a:cubicBezTo>
                  <a:close/>
                </a:path>
              </a:pathLst>
            </a:custGeom>
            <a:solidFill>
              <a:srgbClr val="2D313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 name="Freeform 10">
              <a:extLst>
                <a:ext uri="{FF2B5EF4-FFF2-40B4-BE49-F238E27FC236}">
                  <a16:creationId xmlns:a16="http://schemas.microsoft.com/office/drawing/2014/main" id="{0B4AC438-7DA1-4993-AAD3-03AB462D8C4F}"/>
                </a:ext>
              </a:extLst>
            </p:cNvPr>
            <p:cNvSpPr>
              <a:spLocks/>
            </p:cNvSpPr>
            <p:nvPr/>
          </p:nvSpPr>
          <p:spPr bwMode="auto">
            <a:xfrm>
              <a:off x="1621" y="2897"/>
              <a:ext cx="1939" cy="1429"/>
            </a:xfrm>
            <a:custGeom>
              <a:avLst/>
              <a:gdLst>
                <a:gd name="T0" fmla="*/ 89 w 232"/>
                <a:gd name="T1" fmla="*/ 5 h 171"/>
                <a:gd name="T2" fmla="*/ 5 w 232"/>
                <a:gd name="T3" fmla="*/ 19 h 171"/>
                <a:gd name="T4" fmla="*/ 83 w 232"/>
                <a:gd name="T5" fmla="*/ 149 h 171"/>
                <a:gd name="T6" fmla="*/ 98 w 232"/>
                <a:gd name="T7" fmla="*/ 149 h 171"/>
                <a:gd name="T8" fmla="*/ 80 w 232"/>
                <a:gd name="T9" fmla="*/ 84 h 171"/>
                <a:gd name="T10" fmla="*/ 57 w 232"/>
                <a:gd name="T11" fmla="*/ 51 h 171"/>
                <a:gd name="T12" fmla="*/ 101 w 232"/>
                <a:gd name="T13" fmla="*/ 48 h 171"/>
                <a:gd name="T14" fmla="*/ 114 w 232"/>
                <a:gd name="T15" fmla="*/ 55 h 171"/>
                <a:gd name="T16" fmla="*/ 118 w 232"/>
                <a:gd name="T17" fmla="*/ 157 h 171"/>
                <a:gd name="T18" fmla="*/ 232 w 232"/>
                <a:gd name="T19" fmla="*/ 140 h 171"/>
                <a:gd name="T20" fmla="*/ 232 w 232"/>
                <a:gd name="T21" fmla="*/ 127 h 171"/>
                <a:gd name="T22" fmla="*/ 181 w 232"/>
                <a:gd name="T23" fmla="*/ 122 h 171"/>
                <a:gd name="T24" fmla="*/ 155 w 232"/>
                <a:gd name="T25" fmla="*/ 126 h 171"/>
                <a:gd name="T26" fmla="*/ 172 w 232"/>
                <a:gd name="T27" fmla="*/ 41 h 171"/>
                <a:gd name="T28" fmla="*/ 177 w 232"/>
                <a:gd name="T29" fmla="*/ 0 h 171"/>
                <a:gd name="T30" fmla="*/ 89 w 232"/>
                <a:gd name="T31" fmla="*/ 5 h 1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32" h="171">
                  <a:moveTo>
                    <a:pt x="89" y="5"/>
                  </a:moveTo>
                  <a:cubicBezTo>
                    <a:pt x="89" y="5"/>
                    <a:pt x="10" y="5"/>
                    <a:pt x="5" y="19"/>
                  </a:cubicBezTo>
                  <a:cubicBezTo>
                    <a:pt x="0" y="37"/>
                    <a:pt x="23" y="60"/>
                    <a:pt x="83" y="149"/>
                  </a:cubicBezTo>
                  <a:cubicBezTo>
                    <a:pt x="98" y="149"/>
                    <a:pt x="98" y="149"/>
                    <a:pt x="98" y="149"/>
                  </a:cubicBezTo>
                  <a:cubicBezTo>
                    <a:pt x="98" y="149"/>
                    <a:pt x="85" y="96"/>
                    <a:pt x="80" y="84"/>
                  </a:cubicBezTo>
                  <a:cubicBezTo>
                    <a:pt x="73" y="67"/>
                    <a:pt x="57" y="51"/>
                    <a:pt x="57" y="51"/>
                  </a:cubicBezTo>
                  <a:cubicBezTo>
                    <a:pt x="101" y="48"/>
                    <a:pt x="101" y="48"/>
                    <a:pt x="101" y="48"/>
                  </a:cubicBezTo>
                  <a:cubicBezTo>
                    <a:pt x="114" y="55"/>
                    <a:pt x="114" y="55"/>
                    <a:pt x="114" y="55"/>
                  </a:cubicBezTo>
                  <a:cubicBezTo>
                    <a:pt x="114" y="55"/>
                    <a:pt x="107" y="146"/>
                    <a:pt x="118" y="157"/>
                  </a:cubicBezTo>
                  <a:cubicBezTo>
                    <a:pt x="132" y="171"/>
                    <a:pt x="183" y="149"/>
                    <a:pt x="232" y="140"/>
                  </a:cubicBezTo>
                  <a:cubicBezTo>
                    <a:pt x="232" y="127"/>
                    <a:pt x="232" y="127"/>
                    <a:pt x="232" y="127"/>
                  </a:cubicBezTo>
                  <a:cubicBezTo>
                    <a:pt x="232" y="127"/>
                    <a:pt x="201" y="121"/>
                    <a:pt x="181" y="122"/>
                  </a:cubicBezTo>
                  <a:cubicBezTo>
                    <a:pt x="169" y="123"/>
                    <a:pt x="155" y="126"/>
                    <a:pt x="155" y="126"/>
                  </a:cubicBezTo>
                  <a:cubicBezTo>
                    <a:pt x="172" y="41"/>
                    <a:pt x="172" y="41"/>
                    <a:pt x="172" y="41"/>
                  </a:cubicBezTo>
                  <a:cubicBezTo>
                    <a:pt x="174" y="29"/>
                    <a:pt x="176" y="15"/>
                    <a:pt x="177" y="0"/>
                  </a:cubicBezTo>
                  <a:lnTo>
                    <a:pt x="89" y="5"/>
                  </a:lnTo>
                  <a:close/>
                </a:path>
              </a:pathLst>
            </a:custGeom>
            <a:solidFill>
              <a:srgbClr val="3D435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 name="Freeform 11">
              <a:extLst>
                <a:ext uri="{FF2B5EF4-FFF2-40B4-BE49-F238E27FC236}">
                  <a16:creationId xmlns:a16="http://schemas.microsoft.com/office/drawing/2014/main" id="{D08ADA88-8809-423C-9EA4-EB402F18F8C3}"/>
                </a:ext>
              </a:extLst>
            </p:cNvPr>
            <p:cNvSpPr>
              <a:spLocks/>
            </p:cNvSpPr>
            <p:nvPr/>
          </p:nvSpPr>
          <p:spPr bwMode="auto">
            <a:xfrm>
              <a:off x="1621" y="2922"/>
              <a:ext cx="1020" cy="1220"/>
            </a:xfrm>
            <a:custGeom>
              <a:avLst/>
              <a:gdLst>
                <a:gd name="T0" fmla="*/ 5 w 122"/>
                <a:gd name="T1" fmla="*/ 16 h 146"/>
                <a:gd name="T2" fmla="*/ 83 w 122"/>
                <a:gd name="T3" fmla="*/ 146 h 146"/>
                <a:gd name="T4" fmla="*/ 98 w 122"/>
                <a:gd name="T5" fmla="*/ 146 h 146"/>
                <a:gd name="T6" fmla="*/ 80 w 122"/>
                <a:gd name="T7" fmla="*/ 81 h 146"/>
                <a:gd name="T8" fmla="*/ 57 w 122"/>
                <a:gd name="T9" fmla="*/ 48 h 146"/>
                <a:gd name="T10" fmla="*/ 101 w 122"/>
                <a:gd name="T11" fmla="*/ 45 h 146"/>
                <a:gd name="T12" fmla="*/ 114 w 122"/>
                <a:gd name="T13" fmla="*/ 52 h 146"/>
                <a:gd name="T14" fmla="*/ 109 w 122"/>
                <a:gd name="T15" fmla="*/ 38 h 146"/>
                <a:gd name="T16" fmla="*/ 122 w 122"/>
                <a:gd name="T17" fmla="*/ 1 h 146"/>
                <a:gd name="T18" fmla="*/ 120 w 122"/>
                <a:gd name="T19" fmla="*/ 0 h 146"/>
                <a:gd name="T20" fmla="*/ 89 w 122"/>
                <a:gd name="T21" fmla="*/ 2 h 146"/>
                <a:gd name="T22" fmla="*/ 5 w 122"/>
                <a:gd name="T23" fmla="*/ 16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22" h="146">
                  <a:moveTo>
                    <a:pt x="5" y="16"/>
                  </a:moveTo>
                  <a:cubicBezTo>
                    <a:pt x="0" y="34"/>
                    <a:pt x="23" y="57"/>
                    <a:pt x="83" y="146"/>
                  </a:cubicBezTo>
                  <a:cubicBezTo>
                    <a:pt x="98" y="146"/>
                    <a:pt x="98" y="146"/>
                    <a:pt x="98" y="146"/>
                  </a:cubicBezTo>
                  <a:cubicBezTo>
                    <a:pt x="98" y="146"/>
                    <a:pt x="85" y="93"/>
                    <a:pt x="80" y="81"/>
                  </a:cubicBezTo>
                  <a:cubicBezTo>
                    <a:pt x="73" y="64"/>
                    <a:pt x="57" y="48"/>
                    <a:pt x="57" y="48"/>
                  </a:cubicBezTo>
                  <a:cubicBezTo>
                    <a:pt x="101" y="45"/>
                    <a:pt x="101" y="45"/>
                    <a:pt x="101" y="45"/>
                  </a:cubicBezTo>
                  <a:cubicBezTo>
                    <a:pt x="114" y="52"/>
                    <a:pt x="114" y="52"/>
                    <a:pt x="114" y="52"/>
                  </a:cubicBezTo>
                  <a:cubicBezTo>
                    <a:pt x="109" y="38"/>
                    <a:pt x="109" y="38"/>
                    <a:pt x="109" y="38"/>
                  </a:cubicBezTo>
                  <a:cubicBezTo>
                    <a:pt x="122" y="1"/>
                    <a:pt x="122" y="1"/>
                    <a:pt x="122" y="1"/>
                  </a:cubicBezTo>
                  <a:cubicBezTo>
                    <a:pt x="120" y="0"/>
                    <a:pt x="120" y="0"/>
                    <a:pt x="120" y="0"/>
                  </a:cubicBezTo>
                  <a:cubicBezTo>
                    <a:pt x="89" y="2"/>
                    <a:pt x="89" y="2"/>
                    <a:pt x="89" y="2"/>
                  </a:cubicBezTo>
                  <a:cubicBezTo>
                    <a:pt x="89" y="2"/>
                    <a:pt x="10" y="2"/>
                    <a:pt x="5" y="16"/>
                  </a:cubicBezTo>
                  <a:close/>
                </a:path>
              </a:pathLst>
            </a:custGeom>
            <a:solidFill>
              <a:srgbClr val="32374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 name="Freeform 12">
              <a:extLst>
                <a:ext uri="{FF2B5EF4-FFF2-40B4-BE49-F238E27FC236}">
                  <a16:creationId xmlns:a16="http://schemas.microsoft.com/office/drawing/2014/main" id="{1CAD9741-C4EF-4150-90EC-6C8CEA6E8BE8}"/>
                </a:ext>
              </a:extLst>
            </p:cNvPr>
            <p:cNvSpPr>
              <a:spLocks/>
            </p:cNvSpPr>
            <p:nvPr/>
          </p:nvSpPr>
          <p:spPr bwMode="auto">
            <a:xfrm>
              <a:off x="2365" y="2897"/>
              <a:ext cx="735" cy="267"/>
            </a:xfrm>
            <a:custGeom>
              <a:avLst/>
              <a:gdLst>
                <a:gd name="T0" fmla="*/ 85 w 88"/>
                <a:gd name="T1" fmla="*/ 26 h 32"/>
                <a:gd name="T2" fmla="*/ 88 w 88"/>
                <a:gd name="T3" fmla="*/ 0 h 32"/>
                <a:gd name="T4" fmla="*/ 0 w 88"/>
                <a:gd name="T5" fmla="*/ 5 h 32"/>
                <a:gd name="T6" fmla="*/ 85 w 88"/>
                <a:gd name="T7" fmla="*/ 26 h 32"/>
              </a:gdLst>
              <a:ahLst/>
              <a:cxnLst>
                <a:cxn ang="0">
                  <a:pos x="T0" y="T1"/>
                </a:cxn>
                <a:cxn ang="0">
                  <a:pos x="T2" y="T3"/>
                </a:cxn>
                <a:cxn ang="0">
                  <a:pos x="T4" y="T5"/>
                </a:cxn>
                <a:cxn ang="0">
                  <a:pos x="T6" y="T7"/>
                </a:cxn>
              </a:cxnLst>
              <a:rect l="0" t="0" r="r" b="b"/>
              <a:pathLst>
                <a:path w="88" h="32">
                  <a:moveTo>
                    <a:pt x="85" y="26"/>
                  </a:moveTo>
                  <a:cubicBezTo>
                    <a:pt x="86" y="18"/>
                    <a:pt x="87" y="10"/>
                    <a:pt x="88" y="0"/>
                  </a:cubicBezTo>
                  <a:cubicBezTo>
                    <a:pt x="0" y="5"/>
                    <a:pt x="0" y="5"/>
                    <a:pt x="0" y="5"/>
                  </a:cubicBezTo>
                  <a:cubicBezTo>
                    <a:pt x="0" y="5"/>
                    <a:pt x="19" y="32"/>
                    <a:pt x="85" y="26"/>
                  </a:cubicBezTo>
                  <a:close/>
                </a:path>
              </a:pathLst>
            </a:custGeom>
            <a:solidFill>
              <a:srgbClr val="32374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 name="Freeform 13">
              <a:extLst>
                <a:ext uri="{FF2B5EF4-FFF2-40B4-BE49-F238E27FC236}">
                  <a16:creationId xmlns:a16="http://schemas.microsoft.com/office/drawing/2014/main" id="{759FAB13-E399-4F09-AC10-30BB1C07C59A}"/>
                </a:ext>
              </a:extLst>
            </p:cNvPr>
            <p:cNvSpPr>
              <a:spLocks/>
            </p:cNvSpPr>
            <p:nvPr/>
          </p:nvSpPr>
          <p:spPr bwMode="auto">
            <a:xfrm>
              <a:off x="2264" y="1727"/>
              <a:ext cx="937" cy="1412"/>
            </a:xfrm>
            <a:custGeom>
              <a:avLst/>
              <a:gdLst>
                <a:gd name="T0" fmla="*/ 101 w 112"/>
                <a:gd name="T1" fmla="*/ 154 h 169"/>
                <a:gd name="T2" fmla="*/ 92 w 112"/>
                <a:gd name="T3" fmla="*/ 9 h 169"/>
                <a:gd name="T4" fmla="*/ 44 w 112"/>
                <a:gd name="T5" fmla="*/ 1 h 169"/>
                <a:gd name="T6" fmla="*/ 7 w 112"/>
                <a:gd name="T7" fmla="*/ 7 h 169"/>
                <a:gd name="T8" fmla="*/ 13 w 112"/>
                <a:gd name="T9" fmla="*/ 87 h 169"/>
                <a:gd name="T10" fmla="*/ 12 w 112"/>
                <a:gd name="T11" fmla="*/ 145 h 169"/>
                <a:gd name="T12" fmla="*/ 101 w 112"/>
                <a:gd name="T13" fmla="*/ 154 h 169"/>
              </a:gdLst>
              <a:ahLst/>
              <a:cxnLst>
                <a:cxn ang="0">
                  <a:pos x="T0" y="T1"/>
                </a:cxn>
                <a:cxn ang="0">
                  <a:pos x="T2" y="T3"/>
                </a:cxn>
                <a:cxn ang="0">
                  <a:pos x="T4" y="T5"/>
                </a:cxn>
                <a:cxn ang="0">
                  <a:pos x="T6" y="T7"/>
                </a:cxn>
                <a:cxn ang="0">
                  <a:pos x="T8" y="T9"/>
                </a:cxn>
                <a:cxn ang="0">
                  <a:pos x="T10" y="T11"/>
                </a:cxn>
                <a:cxn ang="0">
                  <a:pos x="T12" y="T13"/>
                </a:cxn>
              </a:cxnLst>
              <a:rect l="0" t="0" r="r" b="b"/>
              <a:pathLst>
                <a:path w="112" h="169">
                  <a:moveTo>
                    <a:pt x="101" y="154"/>
                  </a:moveTo>
                  <a:cubicBezTo>
                    <a:pt x="101" y="154"/>
                    <a:pt x="112" y="80"/>
                    <a:pt x="92" y="9"/>
                  </a:cubicBezTo>
                  <a:cubicBezTo>
                    <a:pt x="92" y="9"/>
                    <a:pt x="76" y="0"/>
                    <a:pt x="44" y="1"/>
                  </a:cubicBezTo>
                  <a:cubicBezTo>
                    <a:pt x="21" y="2"/>
                    <a:pt x="7" y="7"/>
                    <a:pt x="7" y="7"/>
                  </a:cubicBezTo>
                  <a:cubicBezTo>
                    <a:pt x="0" y="28"/>
                    <a:pt x="8" y="56"/>
                    <a:pt x="13" y="87"/>
                  </a:cubicBezTo>
                  <a:cubicBezTo>
                    <a:pt x="20" y="136"/>
                    <a:pt x="12" y="145"/>
                    <a:pt x="12" y="145"/>
                  </a:cubicBezTo>
                  <a:cubicBezTo>
                    <a:pt x="12" y="145"/>
                    <a:pt x="54" y="169"/>
                    <a:pt x="101" y="154"/>
                  </a:cubicBezTo>
                  <a:close/>
                </a:path>
              </a:pathLst>
            </a:custGeom>
            <a:solidFill>
              <a:srgbClr val="3AAAB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 name="Freeform 14">
              <a:extLst>
                <a:ext uri="{FF2B5EF4-FFF2-40B4-BE49-F238E27FC236}">
                  <a16:creationId xmlns:a16="http://schemas.microsoft.com/office/drawing/2014/main" id="{9367DE80-CCDD-468C-A0EF-21E72347458C}"/>
                </a:ext>
              </a:extLst>
            </p:cNvPr>
            <p:cNvSpPr>
              <a:spLocks/>
            </p:cNvSpPr>
            <p:nvPr/>
          </p:nvSpPr>
          <p:spPr bwMode="auto">
            <a:xfrm>
              <a:off x="2507" y="1351"/>
              <a:ext cx="267" cy="468"/>
            </a:xfrm>
            <a:custGeom>
              <a:avLst/>
              <a:gdLst>
                <a:gd name="T0" fmla="*/ 31 w 32"/>
                <a:gd name="T1" fmla="*/ 0 h 56"/>
                <a:gd name="T2" fmla="*/ 32 w 32"/>
                <a:gd name="T3" fmla="*/ 48 h 56"/>
                <a:gd name="T4" fmla="*/ 0 w 32"/>
                <a:gd name="T5" fmla="*/ 47 h 56"/>
                <a:gd name="T6" fmla="*/ 0 w 32"/>
                <a:gd name="T7" fmla="*/ 28 h 56"/>
                <a:gd name="T8" fmla="*/ 31 w 32"/>
                <a:gd name="T9" fmla="*/ 0 h 56"/>
              </a:gdLst>
              <a:ahLst/>
              <a:cxnLst>
                <a:cxn ang="0">
                  <a:pos x="T0" y="T1"/>
                </a:cxn>
                <a:cxn ang="0">
                  <a:pos x="T2" y="T3"/>
                </a:cxn>
                <a:cxn ang="0">
                  <a:pos x="T4" y="T5"/>
                </a:cxn>
                <a:cxn ang="0">
                  <a:pos x="T6" y="T7"/>
                </a:cxn>
                <a:cxn ang="0">
                  <a:pos x="T8" y="T9"/>
                </a:cxn>
              </a:cxnLst>
              <a:rect l="0" t="0" r="r" b="b"/>
              <a:pathLst>
                <a:path w="32" h="56">
                  <a:moveTo>
                    <a:pt x="31" y="0"/>
                  </a:moveTo>
                  <a:cubicBezTo>
                    <a:pt x="31" y="0"/>
                    <a:pt x="25" y="31"/>
                    <a:pt x="32" y="48"/>
                  </a:cubicBezTo>
                  <a:cubicBezTo>
                    <a:pt x="23" y="52"/>
                    <a:pt x="4" y="56"/>
                    <a:pt x="0" y="47"/>
                  </a:cubicBezTo>
                  <a:cubicBezTo>
                    <a:pt x="0" y="47"/>
                    <a:pt x="1" y="42"/>
                    <a:pt x="0" y="28"/>
                  </a:cubicBezTo>
                  <a:lnTo>
                    <a:pt x="31" y="0"/>
                  </a:lnTo>
                  <a:close/>
                </a:path>
              </a:pathLst>
            </a:custGeom>
            <a:solidFill>
              <a:srgbClr val="E083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 name="Freeform 15">
              <a:extLst>
                <a:ext uri="{FF2B5EF4-FFF2-40B4-BE49-F238E27FC236}">
                  <a16:creationId xmlns:a16="http://schemas.microsoft.com/office/drawing/2014/main" id="{1FD224D9-1DF5-4035-A8E7-7AAF788543B5}"/>
                </a:ext>
              </a:extLst>
            </p:cNvPr>
            <p:cNvSpPr>
              <a:spLocks/>
            </p:cNvSpPr>
            <p:nvPr/>
          </p:nvSpPr>
          <p:spPr bwMode="auto">
            <a:xfrm>
              <a:off x="2465" y="1710"/>
              <a:ext cx="368" cy="142"/>
            </a:xfrm>
            <a:custGeom>
              <a:avLst/>
              <a:gdLst>
                <a:gd name="T0" fmla="*/ 0 w 44"/>
                <a:gd name="T1" fmla="*/ 5 h 17"/>
                <a:gd name="T2" fmla="*/ 18 w 44"/>
                <a:gd name="T3" fmla="*/ 17 h 17"/>
                <a:gd name="T4" fmla="*/ 44 w 44"/>
                <a:gd name="T5" fmla="*/ 4 h 17"/>
                <a:gd name="T6" fmla="*/ 0 w 44"/>
                <a:gd name="T7" fmla="*/ 5 h 17"/>
              </a:gdLst>
              <a:ahLst/>
              <a:cxnLst>
                <a:cxn ang="0">
                  <a:pos x="T0" y="T1"/>
                </a:cxn>
                <a:cxn ang="0">
                  <a:pos x="T2" y="T3"/>
                </a:cxn>
                <a:cxn ang="0">
                  <a:pos x="T4" y="T5"/>
                </a:cxn>
                <a:cxn ang="0">
                  <a:pos x="T6" y="T7"/>
                </a:cxn>
              </a:cxnLst>
              <a:rect l="0" t="0" r="r" b="b"/>
              <a:pathLst>
                <a:path w="44" h="17">
                  <a:moveTo>
                    <a:pt x="0" y="5"/>
                  </a:moveTo>
                  <a:cubicBezTo>
                    <a:pt x="0" y="5"/>
                    <a:pt x="2" y="16"/>
                    <a:pt x="18" y="17"/>
                  </a:cubicBezTo>
                  <a:cubicBezTo>
                    <a:pt x="35" y="17"/>
                    <a:pt x="44" y="4"/>
                    <a:pt x="44" y="4"/>
                  </a:cubicBezTo>
                  <a:cubicBezTo>
                    <a:pt x="44" y="4"/>
                    <a:pt x="24" y="0"/>
                    <a:pt x="0" y="5"/>
                  </a:cubicBezTo>
                  <a:close/>
                </a:path>
              </a:pathLst>
            </a:custGeom>
            <a:solidFill>
              <a:srgbClr val="E083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Freeform 16">
              <a:extLst>
                <a:ext uri="{FF2B5EF4-FFF2-40B4-BE49-F238E27FC236}">
                  <a16:creationId xmlns:a16="http://schemas.microsoft.com/office/drawing/2014/main" id="{F466166D-87B9-4CD1-850B-9A213B9AC512}"/>
                </a:ext>
              </a:extLst>
            </p:cNvPr>
            <p:cNvSpPr>
              <a:spLocks/>
            </p:cNvSpPr>
            <p:nvPr/>
          </p:nvSpPr>
          <p:spPr bwMode="auto">
            <a:xfrm>
              <a:off x="2507" y="1351"/>
              <a:ext cx="326" cy="485"/>
            </a:xfrm>
            <a:custGeom>
              <a:avLst/>
              <a:gdLst>
                <a:gd name="T0" fmla="*/ 31 w 39"/>
                <a:gd name="T1" fmla="*/ 0 h 58"/>
                <a:gd name="T2" fmla="*/ 0 w 39"/>
                <a:gd name="T3" fmla="*/ 28 h 58"/>
                <a:gd name="T4" fmla="*/ 1 w 39"/>
                <a:gd name="T5" fmla="*/ 43 h 58"/>
                <a:gd name="T6" fmla="*/ 25 w 39"/>
                <a:gd name="T7" fmla="*/ 58 h 58"/>
                <a:gd name="T8" fmla="*/ 39 w 39"/>
                <a:gd name="T9" fmla="*/ 47 h 58"/>
                <a:gd name="T10" fmla="*/ 32 w 39"/>
                <a:gd name="T11" fmla="*/ 46 h 58"/>
                <a:gd name="T12" fmla="*/ 31 w 39"/>
                <a:gd name="T13" fmla="*/ 0 h 58"/>
              </a:gdLst>
              <a:ahLst/>
              <a:cxnLst>
                <a:cxn ang="0">
                  <a:pos x="T0" y="T1"/>
                </a:cxn>
                <a:cxn ang="0">
                  <a:pos x="T2" y="T3"/>
                </a:cxn>
                <a:cxn ang="0">
                  <a:pos x="T4" y="T5"/>
                </a:cxn>
                <a:cxn ang="0">
                  <a:pos x="T6" y="T7"/>
                </a:cxn>
                <a:cxn ang="0">
                  <a:pos x="T8" y="T9"/>
                </a:cxn>
                <a:cxn ang="0">
                  <a:pos x="T10" y="T11"/>
                </a:cxn>
                <a:cxn ang="0">
                  <a:pos x="T12" y="T13"/>
                </a:cxn>
              </a:cxnLst>
              <a:rect l="0" t="0" r="r" b="b"/>
              <a:pathLst>
                <a:path w="39" h="58">
                  <a:moveTo>
                    <a:pt x="31" y="0"/>
                  </a:moveTo>
                  <a:cubicBezTo>
                    <a:pt x="0" y="28"/>
                    <a:pt x="0" y="28"/>
                    <a:pt x="0" y="28"/>
                  </a:cubicBezTo>
                  <a:cubicBezTo>
                    <a:pt x="1" y="35"/>
                    <a:pt x="1" y="40"/>
                    <a:pt x="1" y="43"/>
                  </a:cubicBezTo>
                  <a:cubicBezTo>
                    <a:pt x="4" y="46"/>
                    <a:pt x="11" y="53"/>
                    <a:pt x="25" y="58"/>
                  </a:cubicBezTo>
                  <a:cubicBezTo>
                    <a:pt x="34" y="54"/>
                    <a:pt x="39" y="47"/>
                    <a:pt x="39" y="47"/>
                  </a:cubicBezTo>
                  <a:cubicBezTo>
                    <a:pt x="39" y="47"/>
                    <a:pt x="36" y="47"/>
                    <a:pt x="32" y="46"/>
                  </a:cubicBezTo>
                  <a:cubicBezTo>
                    <a:pt x="26" y="29"/>
                    <a:pt x="31" y="0"/>
                    <a:pt x="31" y="0"/>
                  </a:cubicBezTo>
                  <a:close/>
                </a:path>
              </a:pathLst>
            </a:custGeom>
            <a:solidFill>
              <a:srgbClr val="D1652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 name="Freeform 17">
              <a:extLst>
                <a:ext uri="{FF2B5EF4-FFF2-40B4-BE49-F238E27FC236}">
                  <a16:creationId xmlns:a16="http://schemas.microsoft.com/office/drawing/2014/main" id="{0A6038C2-431B-4F69-8034-46B76AF62F1B}"/>
                </a:ext>
              </a:extLst>
            </p:cNvPr>
            <p:cNvSpPr>
              <a:spLocks/>
            </p:cNvSpPr>
            <p:nvPr/>
          </p:nvSpPr>
          <p:spPr bwMode="auto">
            <a:xfrm>
              <a:off x="2624" y="1660"/>
              <a:ext cx="209" cy="268"/>
            </a:xfrm>
            <a:custGeom>
              <a:avLst/>
              <a:gdLst>
                <a:gd name="T0" fmla="*/ 0 w 209"/>
                <a:gd name="T1" fmla="*/ 125 h 268"/>
                <a:gd name="T2" fmla="*/ 67 w 209"/>
                <a:gd name="T3" fmla="*/ 268 h 268"/>
                <a:gd name="T4" fmla="*/ 209 w 209"/>
                <a:gd name="T5" fmla="*/ 84 h 268"/>
                <a:gd name="T6" fmla="*/ 142 w 209"/>
                <a:gd name="T7" fmla="*/ 0 h 268"/>
                <a:gd name="T8" fmla="*/ 0 w 209"/>
                <a:gd name="T9" fmla="*/ 125 h 268"/>
              </a:gdLst>
              <a:ahLst/>
              <a:cxnLst>
                <a:cxn ang="0">
                  <a:pos x="T0" y="T1"/>
                </a:cxn>
                <a:cxn ang="0">
                  <a:pos x="T2" y="T3"/>
                </a:cxn>
                <a:cxn ang="0">
                  <a:pos x="T4" y="T5"/>
                </a:cxn>
                <a:cxn ang="0">
                  <a:pos x="T6" y="T7"/>
                </a:cxn>
                <a:cxn ang="0">
                  <a:pos x="T8" y="T9"/>
                </a:cxn>
              </a:cxnLst>
              <a:rect l="0" t="0" r="r" b="b"/>
              <a:pathLst>
                <a:path w="209" h="268">
                  <a:moveTo>
                    <a:pt x="0" y="125"/>
                  </a:moveTo>
                  <a:lnTo>
                    <a:pt x="67" y="268"/>
                  </a:lnTo>
                  <a:lnTo>
                    <a:pt x="209" y="84"/>
                  </a:lnTo>
                  <a:lnTo>
                    <a:pt x="142" y="0"/>
                  </a:lnTo>
                  <a:lnTo>
                    <a:pt x="0" y="125"/>
                  </a:lnTo>
                  <a:close/>
                </a:path>
              </a:pathLst>
            </a:custGeom>
            <a:solidFill>
              <a:srgbClr val="F9E8F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 name="Freeform 18">
              <a:extLst>
                <a:ext uri="{FF2B5EF4-FFF2-40B4-BE49-F238E27FC236}">
                  <a16:creationId xmlns:a16="http://schemas.microsoft.com/office/drawing/2014/main" id="{4912E720-CA78-4D4B-8A3B-A4C6BF6F293F}"/>
                </a:ext>
              </a:extLst>
            </p:cNvPr>
            <p:cNvSpPr>
              <a:spLocks/>
            </p:cNvSpPr>
            <p:nvPr/>
          </p:nvSpPr>
          <p:spPr bwMode="auto">
            <a:xfrm>
              <a:off x="2465" y="1694"/>
              <a:ext cx="109" cy="234"/>
            </a:xfrm>
            <a:custGeom>
              <a:avLst/>
              <a:gdLst>
                <a:gd name="T0" fmla="*/ 109 w 109"/>
                <a:gd name="T1" fmla="*/ 91 h 234"/>
                <a:gd name="T2" fmla="*/ 50 w 109"/>
                <a:gd name="T3" fmla="*/ 234 h 234"/>
                <a:gd name="T4" fmla="*/ 0 w 109"/>
                <a:gd name="T5" fmla="*/ 58 h 234"/>
                <a:gd name="T6" fmla="*/ 42 w 109"/>
                <a:gd name="T7" fmla="*/ 0 h 234"/>
                <a:gd name="T8" fmla="*/ 109 w 109"/>
                <a:gd name="T9" fmla="*/ 91 h 234"/>
              </a:gdLst>
              <a:ahLst/>
              <a:cxnLst>
                <a:cxn ang="0">
                  <a:pos x="T0" y="T1"/>
                </a:cxn>
                <a:cxn ang="0">
                  <a:pos x="T2" y="T3"/>
                </a:cxn>
                <a:cxn ang="0">
                  <a:pos x="T4" y="T5"/>
                </a:cxn>
                <a:cxn ang="0">
                  <a:pos x="T6" y="T7"/>
                </a:cxn>
                <a:cxn ang="0">
                  <a:pos x="T8" y="T9"/>
                </a:cxn>
              </a:cxnLst>
              <a:rect l="0" t="0" r="r" b="b"/>
              <a:pathLst>
                <a:path w="109" h="234">
                  <a:moveTo>
                    <a:pt x="109" y="91"/>
                  </a:moveTo>
                  <a:lnTo>
                    <a:pt x="50" y="234"/>
                  </a:lnTo>
                  <a:lnTo>
                    <a:pt x="0" y="58"/>
                  </a:lnTo>
                  <a:lnTo>
                    <a:pt x="42" y="0"/>
                  </a:lnTo>
                  <a:lnTo>
                    <a:pt x="109" y="91"/>
                  </a:lnTo>
                  <a:close/>
                </a:path>
              </a:pathLst>
            </a:custGeom>
            <a:solidFill>
              <a:srgbClr val="F9E8F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19">
              <a:extLst>
                <a:ext uri="{FF2B5EF4-FFF2-40B4-BE49-F238E27FC236}">
                  <a16:creationId xmlns:a16="http://schemas.microsoft.com/office/drawing/2014/main" id="{28F5DF60-D63D-4571-94A6-8F2C75B3BE8C}"/>
                </a:ext>
              </a:extLst>
            </p:cNvPr>
            <p:cNvSpPr>
              <a:spLocks/>
            </p:cNvSpPr>
            <p:nvPr/>
          </p:nvSpPr>
          <p:spPr bwMode="auto">
            <a:xfrm>
              <a:off x="2540" y="1785"/>
              <a:ext cx="117" cy="117"/>
            </a:xfrm>
            <a:custGeom>
              <a:avLst/>
              <a:gdLst>
                <a:gd name="T0" fmla="*/ 34 w 117"/>
                <a:gd name="T1" fmla="*/ 0 h 117"/>
                <a:gd name="T2" fmla="*/ 59 w 117"/>
                <a:gd name="T3" fmla="*/ 67 h 117"/>
                <a:gd name="T4" fmla="*/ 84 w 117"/>
                <a:gd name="T5" fmla="*/ 0 h 117"/>
                <a:gd name="T6" fmla="*/ 117 w 117"/>
                <a:gd name="T7" fmla="*/ 76 h 117"/>
                <a:gd name="T8" fmla="*/ 67 w 117"/>
                <a:gd name="T9" fmla="*/ 117 h 117"/>
                <a:gd name="T10" fmla="*/ 0 w 117"/>
                <a:gd name="T11" fmla="*/ 67 h 117"/>
                <a:gd name="T12" fmla="*/ 34 w 117"/>
                <a:gd name="T13" fmla="*/ 0 h 117"/>
              </a:gdLst>
              <a:ahLst/>
              <a:cxnLst>
                <a:cxn ang="0">
                  <a:pos x="T0" y="T1"/>
                </a:cxn>
                <a:cxn ang="0">
                  <a:pos x="T2" y="T3"/>
                </a:cxn>
                <a:cxn ang="0">
                  <a:pos x="T4" y="T5"/>
                </a:cxn>
                <a:cxn ang="0">
                  <a:pos x="T6" y="T7"/>
                </a:cxn>
                <a:cxn ang="0">
                  <a:pos x="T8" y="T9"/>
                </a:cxn>
                <a:cxn ang="0">
                  <a:pos x="T10" y="T11"/>
                </a:cxn>
                <a:cxn ang="0">
                  <a:pos x="T12" y="T13"/>
                </a:cxn>
              </a:cxnLst>
              <a:rect l="0" t="0" r="r" b="b"/>
              <a:pathLst>
                <a:path w="117" h="117">
                  <a:moveTo>
                    <a:pt x="34" y="0"/>
                  </a:moveTo>
                  <a:lnTo>
                    <a:pt x="59" y="67"/>
                  </a:lnTo>
                  <a:lnTo>
                    <a:pt x="84" y="0"/>
                  </a:lnTo>
                  <a:lnTo>
                    <a:pt x="117" y="76"/>
                  </a:lnTo>
                  <a:lnTo>
                    <a:pt x="67" y="117"/>
                  </a:lnTo>
                  <a:lnTo>
                    <a:pt x="0" y="67"/>
                  </a:lnTo>
                  <a:lnTo>
                    <a:pt x="34" y="0"/>
                  </a:lnTo>
                  <a:close/>
                </a:path>
              </a:pathLst>
            </a:custGeom>
            <a:solidFill>
              <a:srgbClr val="E8C4D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Freeform 20">
              <a:extLst>
                <a:ext uri="{FF2B5EF4-FFF2-40B4-BE49-F238E27FC236}">
                  <a16:creationId xmlns:a16="http://schemas.microsoft.com/office/drawing/2014/main" id="{8E52E52E-A26C-446E-AB50-139F210A92A7}"/>
                </a:ext>
              </a:extLst>
            </p:cNvPr>
            <p:cNvSpPr>
              <a:spLocks/>
            </p:cNvSpPr>
            <p:nvPr/>
          </p:nvSpPr>
          <p:spPr bwMode="auto">
            <a:xfrm>
              <a:off x="2373" y="1936"/>
              <a:ext cx="811" cy="1120"/>
            </a:xfrm>
            <a:custGeom>
              <a:avLst/>
              <a:gdLst>
                <a:gd name="T0" fmla="*/ 0 w 97"/>
                <a:gd name="T1" fmla="*/ 68 h 134"/>
                <a:gd name="T2" fmla="*/ 2 w 97"/>
                <a:gd name="T3" fmla="*/ 86 h 134"/>
                <a:gd name="T4" fmla="*/ 36 w 97"/>
                <a:gd name="T5" fmla="*/ 80 h 134"/>
                <a:gd name="T6" fmla="*/ 64 w 97"/>
                <a:gd name="T7" fmla="*/ 63 h 134"/>
                <a:gd name="T8" fmla="*/ 60 w 97"/>
                <a:gd name="T9" fmla="*/ 134 h 134"/>
                <a:gd name="T10" fmla="*/ 88 w 97"/>
                <a:gd name="T11" fmla="*/ 129 h 134"/>
                <a:gd name="T12" fmla="*/ 83 w 97"/>
                <a:gd name="T13" fmla="*/ 0 h 134"/>
                <a:gd name="T14" fmla="*/ 0 w 97"/>
                <a:gd name="T15" fmla="*/ 68 h 13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7" h="134">
                  <a:moveTo>
                    <a:pt x="0" y="68"/>
                  </a:moveTo>
                  <a:cubicBezTo>
                    <a:pt x="1" y="75"/>
                    <a:pt x="2" y="81"/>
                    <a:pt x="2" y="86"/>
                  </a:cubicBezTo>
                  <a:cubicBezTo>
                    <a:pt x="7" y="87"/>
                    <a:pt x="20" y="87"/>
                    <a:pt x="36" y="80"/>
                  </a:cubicBezTo>
                  <a:cubicBezTo>
                    <a:pt x="56" y="70"/>
                    <a:pt x="64" y="63"/>
                    <a:pt x="64" y="63"/>
                  </a:cubicBezTo>
                  <a:cubicBezTo>
                    <a:pt x="64" y="63"/>
                    <a:pt x="67" y="104"/>
                    <a:pt x="60" y="134"/>
                  </a:cubicBezTo>
                  <a:cubicBezTo>
                    <a:pt x="69" y="133"/>
                    <a:pt x="79" y="132"/>
                    <a:pt x="88" y="129"/>
                  </a:cubicBezTo>
                  <a:cubicBezTo>
                    <a:pt x="88" y="129"/>
                    <a:pt x="97" y="66"/>
                    <a:pt x="83" y="0"/>
                  </a:cubicBezTo>
                  <a:lnTo>
                    <a:pt x="0" y="68"/>
                  </a:lnTo>
                  <a:close/>
                </a:path>
              </a:pathLst>
            </a:custGeom>
            <a:solidFill>
              <a:srgbClr val="2894A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 name="Freeform 21">
              <a:extLst>
                <a:ext uri="{FF2B5EF4-FFF2-40B4-BE49-F238E27FC236}">
                  <a16:creationId xmlns:a16="http://schemas.microsoft.com/office/drawing/2014/main" id="{46C9375D-D3B8-4E28-A2CD-A1B4E6077AF6}"/>
                </a:ext>
              </a:extLst>
            </p:cNvPr>
            <p:cNvSpPr>
              <a:spLocks/>
            </p:cNvSpPr>
            <p:nvPr/>
          </p:nvSpPr>
          <p:spPr bwMode="auto">
            <a:xfrm>
              <a:off x="367" y="3407"/>
              <a:ext cx="619" cy="886"/>
            </a:xfrm>
            <a:custGeom>
              <a:avLst/>
              <a:gdLst>
                <a:gd name="T0" fmla="*/ 71 w 74"/>
                <a:gd name="T1" fmla="*/ 100 h 106"/>
                <a:gd name="T2" fmla="*/ 14 w 74"/>
                <a:gd name="T3" fmla="*/ 65 h 106"/>
                <a:gd name="T4" fmla="*/ 39 w 74"/>
                <a:gd name="T5" fmla="*/ 1 h 106"/>
                <a:gd name="T6" fmla="*/ 25 w 74"/>
                <a:gd name="T7" fmla="*/ 64 h 106"/>
                <a:gd name="T8" fmla="*/ 74 w 74"/>
                <a:gd name="T9" fmla="*/ 88 h 106"/>
                <a:gd name="T10" fmla="*/ 71 w 74"/>
                <a:gd name="T11" fmla="*/ 100 h 106"/>
              </a:gdLst>
              <a:ahLst/>
              <a:cxnLst>
                <a:cxn ang="0">
                  <a:pos x="T0" y="T1"/>
                </a:cxn>
                <a:cxn ang="0">
                  <a:pos x="T2" y="T3"/>
                </a:cxn>
                <a:cxn ang="0">
                  <a:pos x="T4" y="T5"/>
                </a:cxn>
                <a:cxn ang="0">
                  <a:pos x="T6" y="T7"/>
                </a:cxn>
                <a:cxn ang="0">
                  <a:pos x="T8" y="T9"/>
                </a:cxn>
                <a:cxn ang="0">
                  <a:pos x="T10" y="T11"/>
                </a:cxn>
              </a:cxnLst>
              <a:rect l="0" t="0" r="r" b="b"/>
              <a:pathLst>
                <a:path w="74" h="106">
                  <a:moveTo>
                    <a:pt x="71" y="100"/>
                  </a:moveTo>
                  <a:cubicBezTo>
                    <a:pt x="71" y="100"/>
                    <a:pt x="28" y="106"/>
                    <a:pt x="14" y="65"/>
                  </a:cubicBezTo>
                  <a:cubicBezTo>
                    <a:pt x="0" y="25"/>
                    <a:pt x="37" y="0"/>
                    <a:pt x="39" y="1"/>
                  </a:cubicBezTo>
                  <a:cubicBezTo>
                    <a:pt x="42" y="3"/>
                    <a:pt x="10" y="31"/>
                    <a:pt x="25" y="64"/>
                  </a:cubicBezTo>
                  <a:cubicBezTo>
                    <a:pt x="39" y="95"/>
                    <a:pt x="74" y="88"/>
                    <a:pt x="74" y="88"/>
                  </a:cubicBezTo>
                  <a:lnTo>
                    <a:pt x="71" y="100"/>
                  </a:lnTo>
                  <a:close/>
                </a:path>
              </a:pathLst>
            </a:custGeom>
            <a:solidFill>
              <a:srgbClr val="F7D6D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Freeform 22">
              <a:extLst>
                <a:ext uri="{FF2B5EF4-FFF2-40B4-BE49-F238E27FC236}">
                  <a16:creationId xmlns:a16="http://schemas.microsoft.com/office/drawing/2014/main" id="{74702E75-994F-48AD-9A06-0DD88A4815BE}"/>
                </a:ext>
              </a:extLst>
            </p:cNvPr>
            <p:cNvSpPr>
              <a:spLocks/>
            </p:cNvSpPr>
            <p:nvPr/>
          </p:nvSpPr>
          <p:spPr bwMode="auto">
            <a:xfrm>
              <a:off x="677" y="4067"/>
              <a:ext cx="309" cy="209"/>
            </a:xfrm>
            <a:custGeom>
              <a:avLst/>
              <a:gdLst>
                <a:gd name="T0" fmla="*/ 34 w 37"/>
                <a:gd name="T1" fmla="*/ 21 h 25"/>
                <a:gd name="T2" fmla="*/ 37 w 37"/>
                <a:gd name="T3" fmla="*/ 10 h 25"/>
                <a:gd name="T4" fmla="*/ 35 w 37"/>
                <a:gd name="T5" fmla="*/ 9 h 25"/>
                <a:gd name="T6" fmla="*/ 0 w 37"/>
                <a:gd name="T7" fmla="*/ 0 h 25"/>
                <a:gd name="T8" fmla="*/ 34 w 37"/>
                <a:gd name="T9" fmla="*/ 21 h 25"/>
              </a:gdLst>
              <a:ahLst/>
              <a:cxnLst>
                <a:cxn ang="0">
                  <a:pos x="T0" y="T1"/>
                </a:cxn>
                <a:cxn ang="0">
                  <a:pos x="T2" y="T3"/>
                </a:cxn>
                <a:cxn ang="0">
                  <a:pos x="T4" y="T5"/>
                </a:cxn>
                <a:cxn ang="0">
                  <a:pos x="T6" y="T7"/>
                </a:cxn>
                <a:cxn ang="0">
                  <a:pos x="T8" y="T9"/>
                </a:cxn>
              </a:cxnLst>
              <a:rect l="0" t="0" r="r" b="b"/>
              <a:pathLst>
                <a:path w="37" h="25">
                  <a:moveTo>
                    <a:pt x="34" y="21"/>
                  </a:moveTo>
                  <a:cubicBezTo>
                    <a:pt x="37" y="10"/>
                    <a:pt x="37" y="10"/>
                    <a:pt x="37" y="10"/>
                  </a:cubicBezTo>
                  <a:cubicBezTo>
                    <a:pt x="36" y="10"/>
                    <a:pt x="36" y="9"/>
                    <a:pt x="35" y="9"/>
                  </a:cubicBezTo>
                  <a:cubicBezTo>
                    <a:pt x="30" y="10"/>
                    <a:pt x="13" y="11"/>
                    <a:pt x="0" y="0"/>
                  </a:cubicBezTo>
                  <a:cubicBezTo>
                    <a:pt x="5" y="25"/>
                    <a:pt x="34" y="21"/>
                    <a:pt x="34" y="21"/>
                  </a:cubicBezTo>
                  <a:close/>
                </a:path>
              </a:pathLst>
            </a:custGeom>
            <a:solidFill>
              <a:srgbClr val="9952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Freeform 23">
              <a:extLst>
                <a:ext uri="{FF2B5EF4-FFF2-40B4-BE49-F238E27FC236}">
                  <a16:creationId xmlns:a16="http://schemas.microsoft.com/office/drawing/2014/main" id="{24EF5DBD-14E9-455A-8B86-217E56517BFE}"/>
                </a:ext>
              </a:extLst>
            </p:cNvPr>
            <p:cNvSpPr>
              <a:spLocks/>
            </p:cNvSpPr>
            <p:nvPr/>
          </p:nvSpPr>
          <p:spPr bwMode="auto">
            <a:xfrm>
              <a:off x="1596" y="1785"/>
              <a:ext cx="242" cy="585"/>
            </a:xfrm>
            <a:custGeom>
              <a:avLst/>
              <a:gdLst>
                <a:gd name="T0" fmla="*/ 7 w 29"/>
                <a:gd name="T1" fmla="*/ 6 h 70"/>
                <a:gd name="T2" fmla="*/ 5 w 29"/>
                <a:gd name="T3" fmla="*/ 68 h 70"/>
                <a:gd name="T4" fmla="*/ 29 w 29"/>
                <a:gd name="T5" fmla="*/ 45 h 70"/>
                <a:gd name="T6" fmla="*/ 7 w 29"/>
                <a:gd name="T7" fmla="*/ 6 h 70"/>
              </a:gdLst>
              <a:ahLst/>
              <a:cxnLst>
                <a:cxn ang="0">
                  <a:pos x="T0" y="T1"/>
                </a:cxn>
                <a:cxn ang="0">
                  <a:pos x="T2" y="T3"/>
                </a:cxn>
                <a:cxn ang="0">
                  <a:pos x="T4" y="T5"/>
                </a:cxn>
                <a:cxn ang="0">
                  <a:pos x="T6" y="T7"/>
                </a:cxn>
              </a:cxnLst>
              <a:rect l="0" t="0" r="r" b="b"/>
              <a:pathLst>
                <a:path w="29" h="70">
                  <a:moveTo>
                    <a:pt x="7" y="6"/>
                  </a:moveTo>
                  <a:cubicBezTo>
                    <a:pt x="0" y="9"/>
                    <a:pt x="0" y="66"/>
                    <a:pt x="5" y="68"/>
                  </a:cubicBezTo>
                  <a:cubicBezTo>
                    <a:pt x="19" y="70"/>
                    <a:pt x="28" y="54"/>
                    <a:pt x="29" y="45"/>
                  </a:cubicBezTo>
                  <a:cubicBezTo>
                    <a:pt x="29" y="36"/>
                    <a:pt x="21" y="0"/>
                    <a:pt x="7" y="6"/>
                  </a:cubicBezTo>
                  <a:close/>
                </a:path>
              </a:pathLst>
            </a:custGeom>
            <a:solidFill>
              <a:srgbClr val="914A2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Freeform 24">
              <a:extLst>
                <a:ext uri="{FF2B5EF4-FFF2-40B4-BE49-F238E27FC236}">
                  <a16:creationId xmlns:a16="http://schemas.microsoft.com/office/drawing/2014/main" id="{2329CF9A-F87A-4CC5-A304-9EC1928CADE8}"/>
                </a:ext>
              </a:extLst>
            </p:cNvPr>
            <p:cNvSpPr>
              <a:spLocks/>
            </p:cNvSpPr>
            <p:nvPr/>
          </p:nvSpPr>
          <p:spPr bwMode="auto">
            <a:xfrm>
              <a:off x="451" y="3306"/>
              <a:ext cx="1546" cy="936"/>
            </a:xfrm>
            <a:custGeom>
              <a:avLst/>
              <a:gdLst>
                <a:gd name="T0" fmla="*/ 61 w 185"/>
                <a:gd name="T1" fmla="*/ 112 h 112"/>
                <a:gd name="T2" fmla="*/ 34 w 185"/>
                <a:gd name="T3" fmla="*/ 25 h 112"/>
                <a:gd name="T4" fmla="*/ 106 w 185"/>
                <a:gd name="T5" fmla="*/ 69 h 112"/>
                <a:gd name="T6" fmla="*/ 171 w 185"/>
                <a:gd name="T7" fmla="*/ 31 h 112"/>
                <a:gd name="T8" fmla="*/ 138 w 185"/>
                <a:gd name="T9" fmla="*/ 112 h 112"/>
                <a:gd name="T10" fmla="*/ 61 w 185"/>
                <a:gd name="T11" fmla="*/ 112 h 112"/>
              </a:gdLst>
              <a:ahLst/>
              <a:cxnLst>
                <a:cxn ang="0">
                  <a:pos x="T0" y="T1"/>
                </a:cxn>
                <a:cxn ang="0">
                  <a:pos x="T2" y="T3"/>
                </a:cxn>
                <a:cxn ang="0">
                  <a:pos x="T4" y="T5"/>
                </a:cxn>
                <a:cxn ang="0">
                  <a:pos x="T6" y="T7"/>
                </a:cxn>
                <a:cxn ang="0">
                  <a:pos x="T8" y="T9"/>
                </a:cxn>
                <a:cxn ang="0">
                  <a:pos x="T10" y="T11"/>
                </a:cxn>
              </a:cxnLst>
              <a:rect l="0" t="0" r="r" b="b"/>
              <a:pathLst>
                <a:path w="185" h="112">
                  <a:moveTo>
                    <a:pt x="61" y="112"/>
                  </a:moveTo>
                  <a:cubicBezTo>
                    <a:pt x="61" y="112"/>
                    <a:pt x="0" y="56"/>
                    <a:pt x="34" y="25"/>
                  </a:cubicBezTo>
                  <a:cubicBezTo>
                    <a:pt x="63" y="0"/>
                    <a:pt x="77" y="70"/>
                    <a:pt x="106" y="69"/>
                  </a:cubicBezTo>
                  <a:cubicBezTo>
                    <a:pt x="136" y="68"/>
                    <a:pt x="152" y="9"/>
                    <a:pt x="171" y="31"/>
                  </a:cubicBezTo>
                  <a:cubicBezTo>
                    <a:pt x="185" y="47"/>
                    <a:pt x="138" y="112"/>
                    <a:pt x="138" y="112"/>
                  </a:cubicBezTo>
                  <a:lnTo>
                    <a:pt x="61" y="112"/>
                  </a:lnTo>
                  <a:close/>
                </a:path>
              </a:pathLst>
            </a:custGeom>
            <a:solidFill>
              <a:srgbClr val="F7D6D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Freeform 25">
              <a:extLst>
                <a:ext uri="{FF2B5EF4-FFF2-40B4-BE49-F238E27FC236}">
                  <a16:creationId xmlns:a16="http://schemas.microsoft.com/office/drawing/2014/main" id="{701C78FA-6B21-4A3F-A4F0-1A502EDB704F}"/>
                </a:ext>
              </a:extLst>
            </p:cNvPr>
            <p:cNvSpPr>
              <a:spLocks/>
            </p:cNvSpPr>
            <p:nvPr/>
          </p:nvSpPr>
          <p:spPr bwMode="auto">
            <a:xfrm>
              <a:off x="902" y="1769"/>
              <a:ext cx="1087" cy="2465"/>
            </a:xfrm>
            <a:custGeom>
              <a:avLst/>
              <a:gdLst>
                <a:gd name="T0" fmla="*/ 128 w 130"/>
                <a:gd name="T1" fmla="*/ 42 h 295"/>
                <a:gd name="T2" fmla="*/ 107 w 130"/>
                <a:gd name="T3" fmla="*/ 31 h 295"/>
                <a:gd name="T4" fmla="*/ 100 w 130"/>
                <a:gd name="T5" fmla="*/ 13 h 295"/>
                <a:gd name="T6" fmla="*/ 58 w 130"/>
                <a:gd name="T7" fmla="*/ 12 h 295"/>
                <a:gd name="T8" fmla="*/ 19 w 130"/>
                <a:gd name="T9" fmla="*/ 152 h 295"/>
                <a:gd name="T10" fmla="*/ 0 w 130"/>
                <a:gd name="T11" fmla="*/ 228 h 295"/>
                <a:gd name="T12" fmla="*/ 89 w 130"/>
                <a:gd name="T13" fmla="*/ 254 h 295"/>
                <a:gd name="T14" fmla="*/ 116 w 130"/>
                <a:gd name="T15" fmla="*/ 168 h 295"/>
                <a:gd name="T16" fmla="*/ 95 w 130"/>
                <a:gd name="T17" fmla="*/ 70 h 295"/>
                <a:gd name="T18" fmla="*/ 120 w 130"/>
                <a:gd name="T19" fmla="*/ 69 h 295"/>
                <a:gd name="T20" fmla="*/ 128 w 130"/>
                <a:gd name="T21" fmla="*/ 42 h 2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30" h="295">
                  <a:moveTo>
                    <a:pt x="128" y="42"/>
                  </a:moveTo>
                  <a:cubicBezTo>
                    <a:pt x="125" y="38"/>
                    <a:pt x="109" y="35"/>
                    <a:pt x="107" y="31"/>
                  </a:cubicBezTo>
                  <a:cubicBezTo>
                    <a:pt x="104" y="28"/>
                    <a:pt x="104" y="19"/>
                    <a:pt x="100" y="13"/>
                  </a:cubicBezTo>
                  <a:cubicBezTo>
                    <a:pt x="96" y="8"/>
                    <a:pt x="73" y="0"/>
                    <a:pt x="58" y="12"/>
                  </a:cubicBezTo>
                  <a:cubicBezTo>
                    <a:pt x="42" y="25"/>
                    <a:pt x="58" y="58"/>
                    <a:pt x="19" y="152"/>
                  </a:cubicBezTo>
                  <a:cubicBezTo>
                    <a:pt x="0" y="193"/>
                    <a:pt x="0" y="228"/>
                    <a:pt x="0" y="228"/>
                  </a:cubicBezTo>
                  <a:cubicBezTo>
                    <a:pt x="13" y="295"/>
                    <a:pt x="89" y="254"/>
                    <a:pt x="89" y="254"/>
                  </a:cubicBezTo>
                  <a:cubicBezTo>
                    <a:pt x="83" y="217"/>
                    <a:pt x="114" y="196"/>
                    <a:pt x="116" y="168"/>
                  </a:cubicBezTo>
                  <a:cubicBezTo>
                    <a:pt x="119" y="124"/>
                    <a:pt x="92" y="105"/>
                    <a:pt x="95" y="70"/>
                  </a:cubicBezTo>
                  <a:cubicBezTo>
                    <a:pt x="95" y="70"/>
                    <a:pt x="112" y="74"/>
                    <a:pt x="120" y="69"/>
                  </a:cubicBezTo>
                  <a:cubicBezTo>
                    <a:pt x="125" y="66"/>
                    <a:pt x="130" y="45"/>
                    <a:pt x="128" y="42"/>
                  </a:cubicBezTo>
                  <a:close/>
                </a:path>
              </a:pathLst>
            </a:custGeom>
            <a:solidFill>
              <a:srgbClr val="F7D6D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Freeform 26">
              <a:extLst>
                <a:ext uri="{FF2B5EF4-FFF2-40B4-BE49-F238E27FC236}">
                  <a16:creationId xmlns:a16="http://schemas.microsoft.com/office/drawing/2014/main" id="{9776D113-79B3-482D-BC27-9D2EA80A474C}"/>
                </a:ext>
              </a:extLst>
            </p:cNvPr>
            <p:cNvSpPr>
              <a:spLocks/>
            </p:cNvSpPr>
            <p:nvPr/>
          </p:nvSpPr>
          <p:spPr bwMode="auto">
            <a:xfrm>
              <a:off x="1320" y="1819"/>
              <a:ext cx="401" cy="460"/>
            </a:xfrm>
            <a:custGeom>
              <a:avLst/>
              <a:gdLst>
                <a:gd name="T0" fmla="*/ 11 w 48"/>
                <a:gd name="T1" fmla="*/ 54 h 55"/>
                <a:gd name="T2" fmla="*/ 41 w 48"/>
                <a:gd name="T3" fmla="*/ 23 h 55"/>
                <a:gd name="T4" fmla="*/ 25 w 48"/>
                <a:gd name="T5" fmla="*/ 0 h 55"/>
                <a:gd name="T6" fmla="*/ 8 w 48"/>
                <a:gd name="T7" fmla="*/ 4 h 55"/>
                <a:gd name="T8" fmla="*/ 0 w 48"/>
                <a:gd name="T9" fmla="*/ 47 h 55"/>
                <a:gd name="T10" fmla="*/ 11 w 48"/>
                <a:gd name="T11" fmla="*/ 54 h 55"/>
              </a:gdLst>
              <a:ahLst/>
              <a:cxnLst>
                <a:cxn ang="0">
                  <a:pos x="T0" y="T1"/>
                </a:cxn>
                <a:cxn ang="0">
                  <a:pos x="T2" y="T3"/>
                </a:cxn>
                <a:cxn ang="0">
                  <a:pos x="T4" y="T5"/>
                </a:cxn>
                <a:cxn ang="0">
                  <a:pos x="T6" y="T7"/>
                </a:cxn>
                <a:cxn ang="0">
                  <a:pos x="T8" y="T9"/>
                </a:cxn>
                <a:cxn ang="0">
                  <a:pos x="T10" y="T11"/>
                </a:cxn>
              </a:cxnLst>
              <a:rect l="0" t="0" r="r" b="b"/>
              <a:pathLst>
                <a:path w="48" h="55">
                  <a:moveTo>
                    <a:pt x="11" y="54"/>
                  </a:moveTo>
                  <a:cubicBezTo>
                    <a:pt x="11" y="54"/>
                    <a:pt x="48" y="55"/>
                    <a:pt x="41" y="23"/>
                  </a:cubicBezTo>
                  <a:cubicBezTo>
                    <a:pt x="38" y="9"/>
                    <a:pt x="32" y="2"/>
                    <a:pt x="25" y="0"/>
                  </a:cubicBezTo>
                  <a:cubicBezTo>
                    <a:pt x="19" y="0"/>
                    <a:pt x="13" y="0"/>
                    <a:pt x="8" y="4"/>
                  </a:cubicBezTo>
                  <a:cubicBezTo>
                    <a:pt x="0" y="11"/>
                    <a:pt x="2" y="26"/>
                    <a:pt x="0" y="47"/>
                  </a:cubicBezTo>
                  <a:cubicBezTo>
                    <a:pt x="3" y="50"/>
                    <a:pt x="6" y="52"/>
                    <a:pt x="11" y="54"/>
                  </a:cubicBezTo>
                  <a:close/>
                </a:path>
              </a:pathLst>
            </a:custGeom>
            <a:solidFill>
              <a:srgbClr val="9952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 name="Freeform 27">
              <a:extLst>
                <a:ext uri="{FF2B5EF4-FFF2-40B4-BE49-F238E27FC236}">
                  <a16:creationId xmlns:a16="http://schemas.microsoft.com/office/drawing/2014/main" id="{6CDFFE82-F6C4-4DDC-9C47-734AD7EF2D24}"/>
                </a:ext>
              </a:extLst>
            </p:cNvPr>
            <p:cNvSpPr>
              <a:spLocks/>
            </p:cNvSpPr>
            <p:nvPr/>
          </p:nvSpPr>
          <p:spPr bwMode="auto">
            <a:xfrm>
              <a:off x="919" y="3206"/>
              <a:ext cx="1078" cy="1036"/>
            </a:xfrm>
            <a:custGeom>
              <a:avLst/>
              <a:gdLst>
                <a:gd name="T0" fmla="*/ 115 w 129"/>
                <a:gd name="T1" fmla="*/ 43 h 124"/>
                <a:gd name="T2" fmla="*/ 91 w 129"/>
                <a:gd name="T3" fmla="*/ 49 h 124"/>
                <a:gd name="T4" fmla="*/ 109 w 129"/>
                <a:gd name="T5" fmla="*/ 14 h 124"/>
                <a:gd name="T6" fmla="*/ 84 w 129"/>
                <a:gd name="T7" fmla="*/ 0 h 124"/>
                <a:gd name="T8" fmla="*/ 32 w 129"/>
                <a:gd name="T9" fmla="*/ 30 h 124"/>
                <a:gd name="T10" fmla="*/ 1 w 129"/>
                <a:gd name="T11" fmla="*/ 32 h 124"/>
                <a:gd name="T12" fmla="*/ 0 w 129"/>
                <a:gd name="T13" fmla="*/ 34 h 124"/>
                <a:gd name="T14" fmla="*/ 0 w 129"/>
                <a:gd name="T15" fmla="*/ 36 h 124"/>
                <a:gd name="T16" fmla="*/ 18 w 129"/>
                <a:gd name="T17" fmla="*/ 124 h 124"/>
                <a:gd name="T18" fmla="*/ 82 w 129"/>
                <a:gd name="T19" fmla="*/ 124 h 124"/>
                <a:gd name="T20" fmla="*/ 115 w 129"/>
                <a:gd name="T21" fmla="*/ 43 h 1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29" h="124">
                  <a:moveTo>
                    <a:pt x="115" y="43"/>
                  </a:moveTo>
                  <a:cubicBezTo>
                    <a:pt x="107" y="34"/>
                    <a:pt x="99" y="39"/>
                    <a:pt x="91" y="49"/>
                  </a:cubicBezTo>
                  <a:cubicBezTo>
                    <a:pt x="97" y="34"/>
                    <a:pt x="104" y="28"/>
                    <a:pt x="109" y="14"/>
                  </a:cubicBezTo>
                  <a:cubicBezTo>
                    <a:pt x="101" y="5"/>
                    <a:pt x="96" y="1"/>
                    <a:pt x="84" y="0"/>
                  </a:cubicBezTo>
                  <a:cubicBezTo>
                    <a:pt x="62" y="0"/>
                    <a:pt x="50" y="20"/>
                    <a:pt x="32" y="30"/>
                  </a:cubicBezTo>
                  <a:cubicBezTo>
                    <a:pt x="9" y="43"/>
                    <a:pt x="2" y="34"/>
                    <a:pt x="1" y="32"/>
                  </a:cubicBezTo>
                  <a:cubicBezTo>
                    <a:pt x="0" y="32"/>
                    <a:pt x="0" y="33"/>
                    <a:pt x="0" y="34"/>
                  </a:cubicBezTo>
                  <a:cubicBezTo>
                    <a:pt x="0" y="36"/>
                    <a:pt x="0" y="36"/>
                    <a:pt x="0" y="36"/>
                  </a:cubicBezTo>
                  <a:cubicBezTo>
                    <a:pt x="29" y="71"/>
                    <a:pt x="18" y="124"/>
                    <a:pt x="18" y="124"/>
                  </a:cubicBezTo>
                  <a:cubicBezTo>
                    <a:pt x="82" y="124"/>
                    <a:pt x="82" y="124"/>
                    <a:pt x="82" y="124"/>
                  </a:cubicBezTo>
                  <a:cubicBezTo>
                    <a:pt x="82" y="124"/>
                    <a:pt x="129" y="59"/>
                    <a:pt x="115" y="43"/>
                  </a:cubicBezTo>
                  <a:close/>
                </a:path>
              </a:pathLst>
            </a:custGeom>
            <a:solidFill>
              <a:srgbClr val="E5BAB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Freeform 28">
              <a:extLst>
                <a:ext uri="{FF2B5EF4-FFF2-40B4-BE49-F238E27FC236}">
                  <a16:creationId xmlns:a16="http://schemas.microsoft.com/office/drawing/2014/main" id="{C8642C84-A190-4061-B51C-ABCAB64D14F6}"/>
                </a:ext>
              </a:extLst>
            </p:cNvPr>
            <p:cNvSpPr>
              <a:spLocks/>
            </p:cNvSpPr>
            <p:nvPr/>
          </p:nvSpPr>
          <p:spPr bwMode="auto">
            <a:xfrm>
              <a:off x="1688" y="2880"/>
              <a:ext cx="184" cy="1362"/>
            </a:xfrm>
            <a:custGeom>
              <a:avLst/>
              <a:gdLst>
                <a:gd name="T0" fmla="*/ 22 w 22"/>
                <a:gd name="T1" fmla="*/ 25 h 163"/>
                <a:gd name="T2" fmla="*/ 22 w 22"/>
                <a:gd name="T3" fmla="*/ 98 h 163"/>
                <a:gd name="T4" fmla="*/ 22 w 22"/>
                <a:gd name="T5" fmla="*/ 163 h 163"/>
                <a:gd name="T6" fmla="*/ 12 w 22"/>
                <a:gd name="T7" fmla="*/ 163 h 163"/>
                <a:gd name="T8" fmla="*/ 1 w 22"/>
                <a:gd name="T9" fmla="*/ 41 h 163"/>
                <a:gd name="T10" fmla="*/ 22 w 22"/>
                <a:gd name="T11" fmla="*/ 25 h 163"/>
              </a:gdLst>
              <a:ahLst/>
              <a:cxnLst>
                <a:cxn ang="0">
                  <a:pos x="T0" y="T1"/>
                </a:cxn>
                <a:cxn ang="0">
                  <a:pos x="T2" y="T3"/>
                </a:cxn>
                <a:cxn ang="0">
                  <a:pos x="T4" y="T5"/>
                </a:cxn>
                <a:cxn ang="0">
                  <a:pos x="T6" y="T7"/>
                </a:cxn>
                <a:cxn ang="0">
                  <a:pos x="T8" y="T9"/>
                </a:cxn>
                <a:cxn ang="0">
                  <a:pos x="T10" y="T11"/>
                </a:cxn>
              </a:cxnLst>
              <a:rect l="0" t="0" r="r" b="b"/>
              <a:pathLst>
                <a:path w="22" h="163">
                  <a:moveTo>
                    <a:pt x="22" y="25"/>
                  </a:moveTo>
                  <a:cubicBezTo>
                    <a:pt x="22" y="25"/>
                    <a:pt x="22" y="53"/>
                    <a:pt x="22" y="98"/>
                  </a:cubicBezTo>
                  <a:cubicBezTo>
                    <a:pt x="22" y="143"/>
                    <a:pt x="22" y="163"/>
                    <a:pt x="22" y="163"/>
                  </a:cubicBezTo>
                  <a:cubicBezTo>
                    <a:pt x="12" y="163"/>
                    <a:pt x="12" y="163"/>
                    <a:pt x="12" y="163"/>
                  </a:cubicBezTo>
                  <a:cubicBezTo>
                    <a:pt x="12" y="163"/>
                    <a:pt x="1" y="94"/>
                    <a:pt x="1" y="41"/>
                  </a:cubicBezTo>
                  <a:cubicBezTo>
                    <a:pt x="0" y="0"/>
                    <a:pt x="22" y="25"/>
                    <a:pt x="22" y="25"/>
                  </a:cubicBezTo>
                  <a:close/>
                </a:path>
              </a:pathLst>
            </a:custGeom>
            <a:solidFill>
              <a:srgbClr val="F7D6D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Freeform 29">
              <a:extLst>
                <a:ext uri="{FF2B5EF4-FFF2-40B4-BE49-F238E27FC236}">
                  <a16:creationId xmlns:a16="http://schemas.microsoft.com/office/drawing/2014/main" id="{63603C61-D01F-4E84-9C41-5CE1E3C8391A}"/>
                </a:ext>
              </a:extLst>
            </p:cNvPr>
            <p:cNvSpPr>
              <a:spLocks/>
            </p:cNvSpPr>
            <p:nvPr/>
          </p:nvSpPr>
          <p:spPr bwMode="auto">
            <a:xfrm>
              <a:off x="1863" y="2103"/>
              <a:ext cx="126" cy="92"/>
            </a:xfrm>
            <a:custGeom>
              <a:avLst/>
              <a:gdLst>
                <a:gd name="T0" fmla="*/ 0 w 15"/>
                <a:gd name="T1" fmla="*/ 2 h 11"/>
                <a:gd name="T2" fmla="*/ 14 w 15"/>
                <a:gd name="T3" fmla="*/ 2 h 11"/>
                <a:gd name="T4" fmla="*/ 9 w 15"/>
                <a:gd name="T5" fmla="*/ 11 h 11"/>
                <a:gd name="T6" fmla="*/ 0 w 15"/>
                <a:gd name="T7" fmla="*/ 2 h 11"/>
              </a:gdLst>
              <a:ahLst/>
              <a:cxnLst>
                <a:cxn ang="0">
                  <a:pos x="T0" y="T1"/>
                </a:cxn>
                <a:cxn ang="0">
                  <a:pos x="T2" y="T3"/>
                </a:cxn>
                <a:cxn ang="0">
                  <a:pos x="T4" y="T5"/>
                </a:cxn>
                <a:cxn ang="0">
                  <a:pos x="T6" y="T7"/>
                </a:cxn>
              </a:cxnLst>
              <a:rect l="0" t="0" r="r" b="b"/>
              <a:pathLst>
                <a:path w="15" h="11">
                  <a:moveTo>
                    <a:pt x="0" y="2"/>
                  </a:moveTo>
                  <a:cubicBezTo>
                    <a:pt x="1" y="0"/>
                    <a:pt x="13" y="0"/>
                    <a:pt x="14" y="2"/>
                  </a:cubicBezTo>
                  <a:cubicBezTo>
                    <a:pt x="15" y="4"/>
                    <a:pt x="11" y="11"/>
                    <a:pt x="9" y="11"/>
                  </a:cubicBezTo>
                  <a:cubicBezTo>
                    <a:pt x="7" y="11"/>
                    <a:pt x="0" y="5"/>
                    <a:pt x="0" y="2"/>
                  </a:cubicBezTo>
                  <a:close/>
                </a:path>
              </a:pathLst>
            </a:custGeom>
            <a:solidFill>
              <a:srgbClr val="3A232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 name="Oval 30">
              <a:extLst>
                <a:ext uri="{FF2B5EF4-FFF2-40B4-BE49-F238E27FC236}">
                  <a16:creationId xmlns:a16="http://schemas.microsoft.com/office/drawing/2014/main" id="{39F05939-BC46-41BF-B265-5D03F66B9F88}"/>
                </a:ext>
              </a:extLst>
            </p:cNvPr>
            <p:cNvSpPr>
              <a:spLocks noChangeArrowheads="1"/>
            </p:cNvSpPr>
            <p:nvPr/>
          </p:nvSpPr>
          <p:spPr bwMode="auto">
            <a:xfrm>
              <a:off x="1537" y="1986"/>
              <a:ext cx="67" cy="67"/>
            </a:xfrm>
            <a:prstGeom prst="ellipse">
              <a:avLst/>
            </a:prstGeom>
            <a:solidFill>
              <a:srgbClr val="3320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 name="Freeform 31">
              <a:extLst>
                <a:ext uri="{FF2B5EF4-FFF2-40B4-BE49-F238E27FC236}">
                  <a16:creationId xmlns:a16="http://schemas.microsoft.com/office/drawing/2014/main" id="{06158BED-DC9F-4DA7-AD78-4418E43D4EEA}"/>
                </a:ext>
              </a:extLst>
            </p:cNvPr>
            <p:cNvSpPr>
              <a:spLocks/>
            </p:cNvSpPr>
            <p:nvPr/>
          </p:nvSpPr>
          <p:spPr bwMode="auto">
            <a:xfrm>
              <a:off x="1621" y="1819"/>
              <a:ext cx="175" cy="209"/>
            </a:xfrm>
            <a:custGeom>
              <a:avLst/>
              <a:gdLst>
                <a:gd name="T0" fmla="*/ 21 w 21"/>
                <a:gd name="T1" fmla="*/ 25 h 25"/>
                <a:gd name="T2" fmla="*/ 14 w 21"/>
                <a:gd name="T3" fmla="*/ 7 h 25"/>
                <a:gd name="T4" fmla="*/ 0 w 21"/>
                <a:gd name="T5" fmla="*/ 0 h 25"/>
                <a:gd name="T6" fmla="*/ 21 w 21"/>
                <a:gd name="T7" fmla="*/ 25 h 25"/>
              </a:gdLst>
              <a:ahLst/>
              <a:cxnLst>
                <a:cxn ang="0">
                  <a:pos x="T0" y="T1"/>
                </a:cxn>
                <a:cxn ang="0">
                  <a:pos x="T2" y="T3"/>
                </a:cxn>
                <a:cxn ang="0">
                  <a:pos x="T4" y="T5"/>
                </a:cxn>
                <a:cxn ang="0">
                  <a:pos x="T6" y="T7"/>
                </a:cxn>
              </a:cxnLst>
              <a:rect l="0" t="0" r="r" b="b"/>
              <a:pathLst>
                <a:path w="21" h="25">
                  <a:moveTo>
                    <a:pt x="21" y="25"/>
                  </a:moveTo>
                  <a:cubicBezTo>
                    <a:pt x="19" y="22"/>
                    <a:pt x="18" y="13"/>
                    <a:pt x="14" y="7"/>
                  </a:cubicBezTo>
                  <a:cubicBezTo>
                    <a:pt x="12" y="5"/>
                    <a:pt x="6" y="2"/>
                    <a:pt x="0" y="0"/>
                  </a:cubicBezTo>
                  <a:cubicBezTo>
                    <a:pt x="5" y="4"/>
                    <a:pt x="9" y="19"/>
                    <a:pt x="21" y="25"/>
                  </a:cubicBezTo>
                  <a:close/>
                </a:path>
              </a:pathLst>
            </a:custGeom>
            <a:solidFill>
              <a:srgbClr val="9952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 name="Freeform 32">
              <a:extLst>
                <a:ext uri="{FF2B5EF4-FFF2-40B4-BE49-F238E27FC236}">
                  <a16:creationId xmlns:a16="http://schemas.microsoft.com/office/drawing/2014/main" id="{46F90432-19CC-4FFB-AE6E-E5DDF35C174F}"/>
                </a:ext>
              </a:extLst>
            </p:cNvPr>
            <p:cNvSpPr>
              <a:spLocks/>
            </p:cNvSpPr>
            <p:nvPr/>
          </p:nvSpPr>
          <p:spPr bwMode="auto">
            <a:xfrm>
              <a:off x="1738" y="1969"/>
              <a:ext cx="58" cy="59"/>
            </a:xfrm>
            <a:custGeom>
              <a:avLst/>
              <a:gdLst>
                <a:gd name="T0" fmla="*/ 0 w 7"/>
                <a:gd name="T1" fmla="*/ 2 h 7"/>
                <a:gd name="T2" fmla="*/ 7 w 7"/>
                <a:gd name="T3" fmla="*/ 7 h 7"/>
                <a:gd name="T4" fmla="*/ 7 w 7"/>
                <a:gd name="T5" fmla="*/ 7 h 7"/>
                <a:gd name="T6" fmla="*/ 5 w 7"/>
                <a:gd name="T7" fmla="*/ 1 h 7"/>
                <a:gd name="T8" fmla="*/ 4 w 7"/>
                <a:gd name="T9" fmla="*/ 0 h 7"/>
                <a:gd name="T10" fmla="*/ 0 w 7"/>
                <a:gd name="T11" fmla="*/ 2 h 7"/>
              </a:gdLst>
              <a:ahLst/>
              <a:cxnLst>
                <a:cxn ang="0">
                  <a:pos x="T0" y="T1"/>
                </a:cxn>
                <a:cxn ang="0">
                  <a:pos x="T2" y="T3"/>
                </a:cxn>
                <a:cxn ang="0">
                  <a:pos x="T4" y="T5"/>
                </a:cxn>
                <a:cxn ang="0">
                  <a:pos x="T6" y="T7"/>
                </a:cxn>
                <a:cxn ang="0">
                  <a:pos x="T8" y="T9"/>
                </a:cxn>
                <a:cxn ang="0">
                  <a:pos x="T10" y="T11"/>
                </a:cxn>
              </a:cxnLst>
              <a:rect l="0" t="0" r="r" b="b"/>
              <a:pathLst>
                <a:path w="7" h="7">
                  <a:moveTo>
                    <a:pt x="0" y="2"/>
                  </a:moveTo>
                  <a:cubicBezTo>
                    <a:pt x="2" y="4"/>
                    <a:pt x="4" y="6"/>
                    <a:pt x="7" y="7"/>
                  </a:cubicBezTo>
                  <a:cubicBezTo>
                    <a:pt x="7" y="7"/>
                    <a:pt x="7" y="7"/>
                    <a:pt x="7" y="7"/>
                  </a:cubicBezTo>
                  <a:cubicBezTo>
                    <a:pt x="6" y="5"/>
                    <a:pt x="5" y="3"/>
                    <a:pt x="5" y="1"/>
                  </a:cubicBezTo>
                  <a:cubicBezTo>
                    <a:pt x="4" y="0"/>
                    <a:pt x="4" y="0"/>
                    <a:pt x="4" y="0"/>
                  </a:cubicBezTo>
                  <a:cubicBezTo>
                    <a:pt x="2" y="0"/>
                    <a:pt x="1" y="1"/>
                    <a:pt x="0" y="2"/>
                  </a:cubicBezTo>
                  <a:close/>
                </a:path>
              </a:pathLst>
            </a:custGeom>
            <a:solidFill>
              <a:srgbClr val="3320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 name="Freeform 33">
              <a:extLst>
                <a:ext uri="{FF2B5EF4-FFF2-40B4-BE49-F238E27FC236}">
                  <a16:creationId xmlns:a16="http://schemas.microsoft.com/office/drawing/2014/main" id="{3E216C2C-1F4F-43CD-AB64-9DC6D709539B}"/>
                </a:ext>
              </a:extLst>
            </p:cNvPr>
            <p:cNvSpPr>
              <a:spLocks/>
            </p:cNvSpPr>
            <p:nvPr/>
          </p:nvSpPr>
          <p:spPr bwMode="auto">
            <a:xfrm>
              <a:off x="1755" y="2195"/>
              <a:ext cx="184" cy="134"/>
            </a:xfrm>
            <a:custGeom>
              <a:avLst/>
              <a:gdLst>
                <a:gd name="T0" fmla="*/ 6 w 22"/>
                <a:gd name="T1" fmla="*/ 16 h 16"/>
                <a:gd name="T2" fmla="*/ 0 w 22"/>
                <a:gd name="T3" fmla="*/ 11 h 16"/>
                <a:gd name="T4" fmla="*/ 0 w 22"/>
                <a:gd name="T5" fmla="*/ 10 h 16"/>
                <a:gd name="T6" fmla="*/ 0 w 22"/>
                <a:gd name="T7" fmla="*/ 10 h 16"/>
                <a:gd name="T8" fmla="*/ 6 w 22"/>
                <a:gd name="T9" fmla="*/ 15 h 16"/>
                <a:gd name="T10" fmla="*/ 21 w 22"/>
                <a:gd name="T11" fmla="*/ 8 h 16"/>
                <a:gd name="T12" fmla="*/ 21 w 22"/>
                <a:gd name="T13" fmla="*/ 0 h 16"/>
                <a:gd name="T14" fmla="*/ 22 w 22"/>
                <a:gd name="T15" fmla="*/ 0 h 16"/>
                <a:gd name="T16" fmla="*/ 22 w 22"/>
                <a:gd name="T17" fmla="*/ 0 h 16"/>
                <a:gd name="T18" fmla="*/ 21 w 22"/>
                <a:gd name="T19" fmla="*/ 8 h 16"/>
                <a:gd name="T20" fmla="*/ 6 w 22"/>
                <a:gd name="T21" fmla="*/ 16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 h="16">
                  <a:moveTo>
                    <a:pt x="6" y="16"/>
                  </a:moveTo>
                  <a:cubicBezTo>
                    <a:pt x="0" y="11"/>
                    <a:pt x="0" y="11"/>
                    <a:pt x="0" y="11"/>
                  </a:cubicBezTo>
                  <a:cubicBezTo>
                    <a:pt x="0" y="11"/>
                    <a:pt x="0" y="11"/>
                    <a:pt x="0" y="10"/>
                  </a:cubicBezTo>
                  <a:cubicBezTo>
                    <a:pt x="0" y="10"/>
                    <a:pt x="0" y="10"/>
                    <a:pt x="0" y="10"/>
                  </a:cubicBezTo>
                  <a:cubicBezTo>
                    <a:pt x="6" y="15"/>
                    <a:pt x="6" y="15"/>
                    <a:pt x="6" y="15"/>
                  </a:cubicBezTo>
                  <a:cubicBezTo>
                    <a:pt x="21" y="8"/>
                    <a:pt x="21" y="8"/>
                    <a:pt x="21" y="8"/>
                  </a:cubicBezTo>
                  <a:cubicBezTo>
                    <a:pt x="21" y="0"/>
                    <a:pt x="21" y="0"/>
                    <a:pt x="21" y="0"/>
                  </a:cubicBezTo>
                  <a:cubicBezTo>
                    <a:pt x="21" y="0"/>
                    <a:pt x="22" y="0"/>
                    <a:pt x="22" y="0"/>
                  </a:cubicBezTo>
                  <a:cubicBezTo>
                    <a:pt x="22" y="0"/>
                    <a:pt x="22" y="0"/>
                    <a:pt x="22" y="0"/>
                  </a:cubicBezTo>
                  <a:cubicBezTo>
                    <a:pt x="21" y="8"/>
                    <a:pt x="21" y="8"/>
                    <a:pt x="21" y="8"/>
                  </a:cubicBezTo>
                  <a:lnTo>
                    <a:pt x="6" y="16"/>
                  </a:lnTo>
                  <a:close/>
                </a:path>
              </a:pathLst>
            </a:custGeom>
            <a:solidFill>
              <a:srgbClr val="3A232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 name="Freeform 34">
              <a:extLst>
                <a:ext uri="{FF2B5EF4-FFF2-40B4-BE49-F238E27FC236}">
                  <a16:creationId xmlns:a16="http://schemas.microsoft.com/office/drawing/2014/main" id="{51E20FE4-1EE9-4162-ACAD-A3A38FBF8A31}"/>
                </a:ext>
              </a:extLst>
            </p:cNvPr>
            <p:cNvSpPr>
              <a:spLocks/>
            </p:cNvSpPr>
            <p:nvPr/>
          </p:nvSpPr>
          <p:spPr bwMode="auto">
            <a:xfrm>
              <a:off x="1930" y="2262"/>
              <a:ext cx="25" cy="25"/>
            </a:xfrm>
            <a:custGeom>
              <a:avLst/>
              <a:gdLst>
                <a:gd name="T0" fmla="*/ 3 w 3"/>
                <a:gd name="T1" fmla="*/ 3 h 3"/>
                <a:gd name="T2" fmla="*/ 3 w 3"/>
                <a:gd name="T3" fmla="*/ 3 h 3"/>
                <a:gd name="T4" fmla="*/ 0 w 3"/>
                <a:gd name="T5" fmla="*/ 0 h 3"/>
                <a:gd name="T6" fmla="*/ 0 w 3"/>
                <a:gd name="T7" fmla="*/ 0 h 3"/>
                <a:gd name="T8" fmla="*/ 0 w 3"/>
                <a:gd name="T9" fmla="*/ 0 h 3"/>
                <a:gd name="T10" fmla="*/ 3 w 3"/>
                <a:gd name="T11" fmla="*/ 2 h 3"/>
                <a:gd name="T12" fmla="*/ 3 w 3"/>
                <a:gd name="T13" fmla="*/ 3 h 3"/>
                <a:gd name="T14" fmla="*/ 3 w 3"/>
                <a:gd name="T15" fmla="*/ 3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 h="3">
                  <a:moveTo>
                    <a:pt x="3" y="3"/>
                  </a:moveTo>
                  <a:cubicBezTo>
                    <a:pt x="3" y="3"/>
                    <a:pt x="3" y="3"/>
                    <a:pt x="3" y="3"/>
                  </a:cubicBezTo>
                  <a:cubicBezTo>
                    <a:pt x="0" y="0"/>
                    <a:pt x="0" y="0"/>
                    <a:pt x="0" y="0"/>
                  </a:cubicBezTo>
                  <a:cubicBezTo>
                    <a:pt x="0" y="0"/>
                    <a:pt x="0" y="0"/>
                    <a:pt x="0" y="0"/>
                  </a:cubicBezTo>
                  <a:cubicBezTo>
                    <a:pt x="0" y="0"/>
                    <a:pt x="0" y="0"/>
                    <a:pt x="0" y="0"/>
                  </a:cubicBezTo>
                  <a:cubicBezTo>
                    <a:pt x="3" y="2"/>
                    <a:pt x="3" y="2"/>
                    <a:pt x="3" y="2"/>
                  </a:cubicBezTo>
                  <a:cubicBezTo>
                    <a:pt x="3" y="3"/>
                    <a:pt x="3" y="3"/>
                    <a:pt x="3" y="3"/>
                  </a:cubicBezTo>
                  <a:cubicBezTo>
                    <a:pt x="3" y="3"/>
                    <a:pt x="3" y="3"/>
                    <a:pt x="3" y="3"/>
                  </a:cubicBezTo>
                  <a:close/>
                </a:path>
              </a:pathLst>
            </a:custGeom>
            <a:solidFill>
              <a:srgbClr val="3A232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 name="Freeform 35">
              <a:extLst>
                <a:ext uri="{FF2B5EF4-FFF2-40B4-BE49-F238E27FC236}">
                  <a16:creationId xmlns:a16="http://schemas.microsoft.com/office/drawing/2014/main" id="{219399B5-15BC-4F4E-B3D5-014CB10EE406}"/>
                </a:ext>
              </a:extLst>
            </p:cNvPr>
            <p:cNvSpPr>
              <a:spLocks/>
            </p:cNvSpPr>
            <p:nvPr/>
          </p:nvSpPr>
          <p:spPr bwMode="auto">
            <a:xfrm>
              <a:off x="961" y="4176"/>
              <a:ext cx="309" cy="66"/>
            </a:xfrm>
            <a:custGeom>
              <a:avLst/>
              <a:gdLst>
                <a:gd name="T0" fmla="*/ 0 w 37"/>
                <a:gd name="T1" fmla="*/ 8 h 8"/>
                <a:gd name="T2" fmla="*/ 22 w 37"/>
                <a:gd name="T3" fmla="*/ 2 h 8"/>
                <a:gd name="T4" fmla="*/ 36 w 37"/>
                <a:gd name="T5" fmla="*/ 8 h 8"/>
                <a:gd name="T6" fmla="*/ 0 w 37"/>
                <a:gd name="T7" fmla="*/ 8 h 8"/>
              </a:gdLst>
              <a:ahLst/>
              <a:cxnLst>
                <a:cxn ang="0">
                  <a:pos x="T0" y="T1"/>
                </a:cxn>
                <a:cxn ang="0">
                  <a:pos x="T2" y="T3"/>
                </a:cxn>
                <a:cxn ang="0">
                  <a:pos x="T4" y="T5"/>
                </a:cxn>
                <a:cxn ang="0">
                  <a:pos x="T6" y="T7"/>
                </a:cxn>
              </a:cxnLst>
              <a:rect l="0" t="0" r="r" b="b"/>
              <a:pathLst>
                <a:path w="37" h="8">
                  <a:moveTo>
                    <a:pt x="0" y="8"/>
                  </a:moveTo>
                  <a:cubicBezTo>
                    <a:pt x="0" y="8"/>
                    <a:pt x="8" y="3"/>
                    <a:pt x="22" y="2"/>
                  </a:cubicBezTo>
                  <a:cubicBezTo>
                    <a:pt x="36" y="0"/>
                    <a:pt x="37" y="5"/>
                    <a:pt x="36" y="8"/>
                  </a:cubicBezTo>
                  <a:lnTo>
                    <a:pt x="0" y="8"/>
                  </a:lnTo>
                  <a:close/>
                </a:path>
              </a:pathLst>
            </a:custGeom>
            <a:solidFill>
              <a:srgbClr val="F7D6D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 name="Freeform 36">
              <a:extLst>
                <a:ext uri="{FF2B5EF4-FFF2-40B4-BE49-F238E27FC236}">
                  <a16:creationId xmlns:a16="http://schemas.microsoft.com/office/drawing/2014/main" id="{81FE3496-9910-4E4F-9CE9-DDAA81C05565}"/>
                </a:ext>
              </a:extLst>
            </p:cNvPr>
            <p:cNvSpPr>
              <a:spLocks/>
            </p:cNvSpPr>
            <p:nvPr/>
          </p:nvSpPr>
          <p:spPr bwMode="auto">
            <a:xfrm>
              <a:off x="1412" y="4176"/>
              <a:ext cx="309" cy="66"/>
            </a:xfrm>
            <a:custGeom>
              <a:avLst/>
              <a:gdLst>
                <a:gd name="T0" fmla="*/ 0 w 37"/>
                <a:gd name="T1" fmla="*/ 8 h 8"/>
                <a:gd name="T2" fmla="*/ 22 w 37"/>
                <a:gd name="T3" fmla="*/ 2 h 8"/>
                <a:gd name="T4" fmla="*/ 36 w 37"/>
                <a:gd name="T5" fmla="*/ 8 h 8"/>
                <a:gd name="T6" fmla="*/ 0 w 37"/>
                <a:gd name="T7" fmla="*/ 8 h 8"/>
              </a:gdLst>
              <a:ahLst/>
              <a:cxnLst>
                <a:cxn ang="0">
                  <a:pos x="T0" y="T1"/>
                </a:cxn>
                <a:cxn ang="0">
                  <a:pos x="T2" y="T3"/>
                </a:cxn>
                <a:cxn ang="0">
                  <a:pos x="T4" y="T5"/>
                </a:cxn>
                <a:cxn ang="0">
                  <a:pos x="T6" y="T7"/>
                </a:cxn>
              </a:cxnLst>
              <a:rect l="0" t="0" r="r" b="b"/>
              <a:pathLst>
                <a:path w="37" h="8">
                  <a:moveTo>
                    <a:pt x="0" y="8"/>
                  </a:moveTo>
                  <a:cubicBezTo>
                    <a:pt x="0" y="8"/>
                    <a:pt x="8" y="3"/>
                    <a:pt x="22" y="2"/>
                  </a:cubicBezTo>
                  <a:cubicBezTo>
                    <a:pt x="36" y="0"/>
                    <a:pt x="37" y="5"/>
                    <a:pt x="36" y="8"/>
                  </a:cubicBezTo>
                  <a:lnTo>
                    <a:pt x="0" y="8"/>
                  </a:lnTo>
                  <a:close/>
                </a:path>
              </a:pathLst>
            </a:custGeom>
            <a:solidFill>
              <a:srgbClr val="F7D6D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 name="Freeform 37">
              <a:extLst>
                <a:ext uri="{FF2B5EF4-FFF2-40B4-BE49-F238E27FC236}">
                  <a16:creationId xmlns:a16="http://schemas.microsoft.com/office/drawing/2014/main" id="{62A487FA-9B7E-4977-9CC9-765FB0AD778D}"/>
                </a:ext>
              </a:extLst>
            </p:cNvPr>
            <p:cNvSpPr>
              <a:spLocks/>
            </p:cNvSpPr>
            <p:nvPr/>
          </p:nvSpPr>
          <p:spPr bwMode="auto">
            <a:xfrm>
              <a:off x="1320" y="2880"/>
              <a:ext cx="184" cy="1362"/>
            </a:xfrm>
            <a:custGeom>
              <a:avLst/>
              <a:gdLst>
                <a:gd name="T0" fmla="*/ 22 w 22"/>
                <a:gd name="T1" fmla="*/ 25 h 163"/>
                <a:gd name="T2" fmla="*/ 22 w 22"/>
                <a:gd name="T3" fmla="*/ 98 h 163"/>
                <a:gd name="T4" fmla="*/ 21 w 22"/>
                <a:gd name="T5" fmla="*/ 163 h 163"/>
                <a:gd name="T6" fmla="*/ 12 w 22"/>
                <a:gd name="T7" fmla="*/ 163 h 163"/>
                <a:gd name="T8" fmla="*/ 0 w 22"/>
                <a:gd name="T9" fmla="*/ 41 h 163"/>
                <a:gd name="T10" fmla="*/ 22 w 22"/>
                <a:gd name="T11" fmla="*/ 25 h 163"/>
              </a:gdLst>
              <a:ahLst/>
              <a:cxnLst>
                <a:cxn ang="0">
                  <a:pos x="T0" y="T1"/>
                </a:cxn>
                <a:cxn ang="0">
                  <a:pos x="T2" y="T3"/>
                </a:cxn>
                <a:cxn ang="0">
                  <a:pos x="T4" y="T5"/>
                </a:cxn>
                <a:cxn ang="0">
                  <a:pos x="T6" y="T7"/>
                </a:cxn>
                <a:cxn ang="0">
                  <a:pos x="T8" y="T9"/>
                </a:cxn>
                <a:cxn ang="0">
                  <a:pos x="T10" y="T11"/>
                </a:cxn>
              </a:cxnLst>
              <a:rect l="0" t="0" r="r" b="b"/>
              <a:pathLst>
                <a:path w="22" h="163">
                  <a:moveTo>
                    <a:pt x="22" y="25"/>
                  </a:moveTo>
                  <a:cubicBezTo>
                    <a:pt x="22" y="25"/>
                    <a:pt x="22" y="53"/>
                    <a:pt x="22" y="98"/>
                  </a:cubicBezTo>
                  <a:cubicBezTo>
                    <a:pt x="21" y="143"/>
                    <a:pt x="21" y="163"/>
                    <a:pt x="21" y="163"/>
                  </a:cubicBezTo>
                  <a:cubicBezTo>
                    <a:pt x="12" y="163"/>
                    <a:pt x="12" y="163"/>
                    <a:pt x="12" y="163"/>
                  </a:cubicBezTo>
                  <a:cubicBezTo>
                    <a:pt x="12" y="163"/>
                    <a:pt x="1" y="94"/>
                    <a:pt x="0" y="41"/>
                  </a:cubicBezTo>
                  <a:cubicBezTo>
                    <a:pt x="0" y="0"/>
                    <a:pt x="22" y="25"/>
                    <a:pt x="22" y="25"/>
                  </a:cubicBezTo>
                  <a:close/>
                </a:path>
              </a:pathLst>
            </a:custGeom>
            <a:solidFill>
              <a:srgbClr val="F7D6D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 name="Freeform 38">
              <a:extLst>
                <a:ext uri="{FF2B5EF4-FFF2-40B4-BE49-F238E27FC236}">
                  <a16:creationId xmlns:a16="http://schemas.microsoft.com/office/drawing/2014/main" id="{53F666EB-C8BD-45FA-BEC1-682AF9FF0868}"/>
                </a:ext>
              </a:extLst>
            </p:cNvPr>
            <p:cNvSpPr>
              <a:spLocks/>
            </p:cNvSpPr>
            <p:nvPr/>
          </p:nvSpPr>
          <p:spPr bwMode="auto">
            <a:xfrm>
              <a:off x="1061" y="1802"/>
              <a:ext cx="401" cy="585"/>
            </a:xfrm>
            <a:custGeom>
              <a:avLst/>
              <a:gdLst>
                <a:gd name="T0" fmla="*/ 39 w 48"/>
                <a:gd name="T1" fmla="*/ 4 h 70"/>
                <a:gd name="T2" fmla="*/ 41 w 48"/>
                <a:gd name="T3" fmla="*/ 67 h 70"/>
                <a:gd name="T4" fmla="*/ 1 w 48"/>
                <a:gd name="T5" fmla="*/ 37 h 70"/>
                <a:gd name="T6" fmla="*/ 39 w 48"/>
                <a:gd name="T7" fmla="*/ 4 h 70"/>
              </a:gdLst>
              <a:ahLst/>
              <a:cxnLst>
                <a:cxn ang="0">
                  <a:pos x="T0" y="T1"/>
                </a:cxn>
                <a:cxn ang="0">
                  <a:pos x="T2" y="T3"/>
                </a:cxn>
                <a:cxn ang="0">
                  <a:pos x="T4" y="T5"/>
                </a:cxn>
                <a:cxn ang="0">
                  <a:pos x="T6" y="T7"/>
                </a:cxn>
              </a:cxnLst>
              <a:rect l="0" t="0" r="r" b="b"/>
              <a:pathLst>
                <a:path w="48" h="70">
                  <a:moveTo>
                    <a:pt x="39" y="4"/>
                  </a:moveTo>
                  <a:cubicBezTo>
                    <a:pt x="48" y="7"/>
                    <a:pt x="47" y="66"/>
                    <a:pt x="41" y="67"/>
                  </a:cubicBezTo>
                  <a:cubicBezTo>
                    <a:pt x="25" y="70"/>
                    <a:pt x="1" y="47"/>
                    <a:pt x="1" y="37"/>
                  </a:cubicBezTo>
                  <a:cubicBezTo>
                    <a:pt x="0" y="27"/>
                    <a:pt x="27" y="0"/>
                    <a:pt x="39" y="4"/>
                  </a:cubicBezTo>
                  <a:close/>
                </a:path>
              </a:pathLst>
            </a:custGeom>
            <a:solidFill>
              <a:srgbClr val="914A2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 name="Freeform 39">
              <a:extLst>
                <a:ext uri="{FF2B5EF4-FFF2-40B4-BE49-F238E27FC236}">
                  <a16:creationId xmlns:a16="http://schemas.microsoft.com/office/drawing/2014/main" id="{A41AC603-D913-4339-95A3-36EF2C0E5CAB}"/>
                </a:ext>
              </a:extLst>
            </p:cNvPr>
            <p:cNvSpPr>
              <a:spLocks/>
            </p:cNvSpPr>
            <p:nvPr/>
          </p:nvSpPr>
          <p:spPr bwMode="auto">
            <a:xfrm>
              <a:off x="1454" y="2295"/>
              <a:ext cx="409" cy="686"/>
            </a:xfrm>
            <a:custGeom>
              <a:avLst/>
              <a:gdLst>
                <a:gd name="T0" fmla="*/ 29 w 49"/>
                <a:gd name="T1" fmla="*/ 7 h 82"/>
                <a:gd name="T2" fmla="*/ 0 w 49"/>
                <a:gd name="T3" fmla="*/ 0 h 82"/>
                <a:gd name="T4" fmla="*/ 26 w 49"/>
                <a:gd name="T5" fmla="*/ 32 h 82"/>
                <a:gd name="T6" fmla="*/ 49 w 49"/>
                <a:gd name="T7" fmla="*/ 82 h 82"/>
                <a:gd name="T8" fmla="*/ 29 w 49"/>
                <a:gd name="T9" fmla="*/ 7 h 82"/>
              </a:gdLst>
              <a:ahLst/>
              <a:cxnLst>
                <a:cxn ang="0">
                  <a:pos x="T0" y="T1"/>
                </a:cxn>
                <a:cxn ang="0">
                  <a:pos x="T2" y="T3"/>
                </a:cxn>
                <a:cxn ang="0">
                  <a:pos x="T4" y="T5"/>
                </a:cxn>
                <a:cxn ang="0">
                  <a:pos x="T6" y="T7"/>
                </a:cxn>
                <a:cxn ang="0">
                  <a:pos x="T8" y="T9"/>
                </a:cxn>
              </a:cxnLst>
              <a:rect l="0" t="0" r="r" b="b"/>
              <a:pathLst>
                <a:path w="49" h="82">
                  <a:moveTo>
                    <a:pt x="29" y="7"/>
                  </a:moveTo>
                  <a:cubicBezTo>
                    <a:pt x="29" y="7"/>
                    <a:pt x="12" y="4"/>
                    <a:pt x="0" y="0"/>
                  </a:cubicBezTo>
                  <a:cubicBezTo>
                    <a:pt x="0" y="0"/>
                    <a:pt x="14" y="10"/>
                    <a:pt x="26" y="32"/>
                  </a:cubicBezTo>
                  <a:cubicBezTo>
                    <a:pt x="46" y="70"/>
                    <a:pt x="49" y="82"/>
                    <a:pt x="49" y="82"/>
                  </a:cubicBezTo>
                  <a:cubicBezTo>
                    <a:pt x="44" y="53"/>
                    <a:pt x="27" y="35"/>
                    <a:pt x="29" y="7"/>
                  </a:cubicBezTo>
                  <a:close/>
                </a:path>
              </a:pathLst>
            </a:custGeom>
            <a:solidFill>
              <a:srgbClr val="E5BAB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 name="Freeform 40">
              <a:extLst>
                <a:ext uri="{FF2B5EF4-FFF2-40B4-BE49-F238E27FC236}">
                  <a16:creationId xmlns:a16="http://schemas.microsoft.com/office/drawing/2014/main" id="{2963DB86-6AEE-4133-94A3-48364E3E6390}"/>
                </a:ext>
              </a:extLst>
            </p:cNvPr>
            <p:cNvSpPr>
              <a:spLocks/>
            </p:cNvSpPr>
            <p:nvPr/>
          </p:nvSpPr>
          <p:spPr bwMode="auto">
            <a:xfrm>
              <a:off x="493" y="3967"/>
              <a:ext cx="75" cy="125"/>
            </a:xfrm>
            <a:custGeom>
              <a:avLst/>
              <a:gdLst>
                <a:gd name="T0" fmla="*/ 0 w 9"/>
                <a:gd name="T1" fmla="*/ 0 h 15"/>
                <a:gd name="T2" fmla="*/ 8 w 9"/>
                <a:gd name="T3" fmla="*/ 15 h 15"/>
                <a:gd name="T4" fmla="*/ 0 w 9"/>
                <a:gd name="T5" fmla="*/ 0 h 15"/>
              </a:gdLst>
              <a:ahLst/>
              <a:cxnLst>
                <a:cxn ang="0">
                  <a:pos x="T0" y="T1"/>
                </a:cxn>
                <a:cxn ang="0">
                  <a:pos x="T2" y="T3"/>
                </a:cxn>
                <a:cxn ang="0">
                  <a:pos x="T4" y="T5"/>
                </a:cxn>
              </a:cxnLst>
              <a:rect l="0" t="0" r="r" b="b"/>
              <a:pathLst>
                <a:path w="9" h="15">
                  <a:moveTo>
                    <a:pt x="0" y="0"/>
                  </a:moveTo>
                  <a:cubicBezTo>
                    <a:pt x="2" y="6"/>
                    <a:pt x="5" y="11"/>
                    <a:pt x="8" y="15"/>
                  </a:cubicBezTo>
                  <a:cubicBezTo>
                    <a:pt x="9" y="3"/>
                    <a:pt x="3" y="1"/>
                    <a:pt x="0" y="0"/>
                  </a:cubicBezTo>
                  <a:close/>
                </a:path>
              </a:pathLst>
            </a:custGeom>
            <a:solidFill>
              <a:srgbClr val="9952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 name="Freeform 41">
              <a:extLst>
                <a:ext uri="{FF2B5EF4-FFF2-40B4-BE49-F238E27FC236}">
                  <a16:creationId xmlns:a16="http://schemas.microsoft.com/office/drawing/2014/main" id="{6C4E52EC-A2A3-4C88-AEB7-6CE5ED463C75}"/>
                </a:ext>
              </a:extLst>
            </p:cNvPr>
            <p:cNvSpPr>
              <a:spLocks/>
            </p:cNvSpPr>
            <p:nvPr/>
          </p:nvSpPr>
          <p:spPr bwMode="auto">
            <a:xfrm>
              <a:off x="518" y="3624"/>
              <a:ext cx="58" cy="100"/>
            </a:xfrm>
            <a:custGeom>
              <a:avLst/>
              <a:gdLst>
                <a:gd name="T0" fmla="*/ 3 w 7"/>
                <a:gd name="T1" fmla="*/ 3 h 12"/>
                <a:gd name="T2" fmla="*/ 4 w 7"/>
                <a:gd name="T3" fmla="*/ 12 h 12"/>
                <a:gd name="T4" fmla="*/ 7 w 7"/>
                <a:gd name="T5" fmla="*/ 1 h 12"/>
                <a:gd name="T6" fmla="*/ 3 w 7"/>
                <a:gd name="T7" fmla="*/ 3 h 12"/>
              </a:gdLst>
              <a:ahLst/>
              <a:cxnLst>
                <a:cxn ang="0">
                  <a:pos x="T0" y="T1"/>
                </a:cxn>
                <a:cxn ang="0">
                  <a:pos x="T2" y="T3"/>
                </a:cxn>
                <a:cxn ang="0">
                  <a:pos x="T4" y="T5"/>
                </a:cxn>
                <a:cxn ang="0">
                  <a:pos x="T6" y="T7"/>
                </a:cxn>
              </a:cxnLst>
              <a:rect l="0" t="0" r="r" b="b"/>
              <a:pathLst>
                <a:path w="7" h="12">
                  <a:moveTo>
                    <a:pt x="3" y="3"/>
                  </a:moveTo>
                  <a:cubicBezTo>
                    <a:pt x="0" y="7"/>
                    <a:pt x="2" y="10"/>
                    <a:pt x="4" y="12"/>
                  </a:cubicBezTo>
                  <a:cubicBezTo>
                    <a:pt x="4" y="8"/>
                    <a:pt x="5" y="4"/>
                    <a:pt x="7" y="1"/>
                  </a:cubicBezTo>
                  <a:cubicBezTo>
                    <a:pt x="6" y="1"/>
                    <a:pt x="4" y="0"/>
                    <a:pt x="3" y="3"/>
                  </a:cubicBezTo>
                  <a:close/>
                </a:path>
              </a:pathLst>
            </a:custGeom>
            <a:solidFill>
              <a:srgbClr val="9952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 name="Freeform 42">
              <a:extLst>
                <a:ext uri="{FF2B5EF4-FFF2-40B4-BE49-F238E27FC236}">
                  <a16:creationId xmlns:a16="http://schemas.microsoft.com/office/drawing/2014/main" id="{D2185E58-E50F-4943-B8A5-AD4DA07625B6}"/>
                </a:ext>
              </a:extLst>
            </p:cNvPr>
            <p:cNvSpPr>
              <a:spLocks/>
            </p:cNvSpPr>
            <p:nvPr/>
          </p:nvSpPr>
          <p:spPr bwMode="auto">
            <a:xfrm>
              <a:off x="1161" y="2780"/>
              <a:ext cx="226" cy="242"/>
            </a:xfrm>
            <a:custGeom>
              <a:avLst/>
              <a:gdLst>
                <a:gd name="T0" fmla="*/ 14 w 27"/>
                <a:gd name="T1" fmla="*/ 24 h 29"/>
                <a:gd name="T2" fmla="*/ 2 w 27"/>
                <a:gd name="T3" fmla="*/ 12 h 29"/>
                <a:gd name="T4" fmla="*/ 14 w 27"/>
                <a:gd name="T5" fmla="*/ 24 h 29"/>
              </a:gdLst>
              <a:ahLst/>
              <a:cxnLst>
                <a:cxn ang="0">
                  <a:pos x="T0" y="T1"/>
                </a:cxn>
                <a:cxn ang="0">
                  <a:pos x="T2" y="T3"/>
                </a:cxn>
                <a:cxn ang="0">
                  <a:pos x="T4" y="T5"/>
                </a:cxn>
              </a:cxnLst>
              <a:rect l="0" t="0" r="r" b="b"/>
              <a:pathLst>
                <a:path w="27" h="29">
                  <a:moveTo>
                    <a:pt x="14" y="24"/>
                  </a:moveTo>
                  <a:cubicBezTo>
                    <a:pt x="8" y="29"/>
                    <a:pt x="0" y="18"/>
                    <a:pt x="2" y="12"/>
                  </a:cubicBezTo>
                  <a:cubicBezTo>
                    <a:pt x="5" y="0"/>
                    <a:pt x="27" y="14"/>
                    <a:pt x="14" y="24"/>
                  </a:cubicBezTo>
                  <a:close/>
                </a:path>
              </a:pathLst>
            </a:custGeom>
            <a:solidFill>
              <a:srgbClr val="9952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 name="Freeform 43">
              <a:extLst>
                <a:ext uri="{FF2B5EF4-FFF2-40B4-BE49-F238E27FC236}">
                  <a16:creationId xmlns:a16="http://schemas.microsoft.com/office/drawing/2014/main" id="{608FE09C-8C38-4993-8FBB-EC8E7ECBEFDB}"/>
                </a:ext>
              </a:extLst>
            </p:cNvPr>
            <p:cNvSpPr>
              <a:spLocks/>
            </p:cNvSpPr>
            <p:nvPr/>
          </p:nvSpPr>
          <p:spPr bwMode="auto">
            <a:xfrm>
              <a:off x="936" y="2914"/>
              <a:ext cx="284" cy="526"/>
            </a:xfrm>
            <a:custGeom>
              <a:avLst/>
              <a:gdLst>
                <a:gd name="T0" fmla="*/ 0 w 34"/>
                <a:gd name="T1" fmla="*/ 60 h 63"/>
                <a:gd name="T2" fmla="*/ 32 w 34"/>
                <a:gd name="T3" fmla="*/ 24 h 63"/>
                <a:gd name="T4" fmla="*/ 21 w 34"/>
                <a:gd name="T5" fmla="*/ 0 h 63"/>
                <a:gd name="T6" fmla="*/ 15 w 34"/>
                <a:gd name="T7" fmla="*/ 15 h 63"/>
                <a:gd name="T8" fmla="*/ 0 w 34"/>
                <a:gd name="T9" fmla="*/ 60 h 63"/>
              </a:gdLst>
              <a:ahLst/>
              <a:cxnLst>
                <a:cxn ang="0">
                  <a:pos x="T0" y="T1"/>
                </a:cxn>
                <a:cxn ang="0">
                  <a:pos x="T2" y="T3"/>
                </a:cxn>
                <a:cxn ang="0">
                  <a:pos x="T4" y="T5"/>
                </a:cxn>
                <a:cxn ang="0">
                  <a:pos x="T6" y="T7"/>
                </a:cxn>
                <a:cxn ang="0">
                  <a:pos x="T8" y="T9"/>
                </a:cxn>
              </a:cxnLst>
              <a:rect l="0" t="0" r="r" b="b"/>
              <a:pathLst>
                <a:path w="34" h="63">
                  <a:moveTo>
                    <a:pt x="0" y="60"/>
                  </a:moveTo>
                  <a:cubicBezTo>
                    <a:pt x="7" y="63"/>
                    <a:pt x="34" y="45"/>
                    <a:pt x="32" y="24"/>
                  </a:cubicBezTo>
                  <a:cubicBezTo>
                    <a:pt x="30" y="9"/>
                    <a:pt x="24" y="2"/>
                    <a:pt x="21" y="0"/>
                  </a:cubicBezTo>
                  <a:cubicBezTo>
                    <a:pt x="19" y="5"/>
                    <a:pt x="17" y="10"/>
                    <a:pt x="15" y="15"/>
                  </a:cubicBezTo>
                  <a:cubicBezTo>
                    <a:pt x="7" y="32"/>
                    <a:pt x="3" y="47"/>
                    <a:pt x="0" y="60"/>
                  </a:cubicBezTo>
                  <a:close/>
                </a:path>
              </a:pathLst>
            </a:custGeom>
            <a:solidFill>
              <a:srgbClr val="9952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 name="Freeform 44">
              <a:extLst>
                <a:ext uri="{FF2B5EF4-FFF2-40B4-BE49-F238E27FC236}">
                  <a16:creationId xmlns:a16="http://schemas.microsoft.com/office/drawing/2014/main" id="{E29E7B14-0852-4242-8948-722E9C67036B}"/>
                </a:ext>
              </a:extLst>
            </p:cNvPr>
            <p:cNvSpPr>
              <a:spLocks/>
            </p:cNvSpPr>
            <p:nvPr/>
          </p:nvSpPr>
          <p:spPr bwMode="auto">
            <a:xfrm>
              <a:off x="1554" y="2370"/>
              <a:ext cx="151" cy="51"/>
            </a:xfrm>
            <a:custGeom>
              <a:avLst/>
              <a:gdLst>
                <a:gd name="T0" fmla="*/ 18 w 18"/>
                <a:gd name="T1" fmla="*/ 6 h 6"/>
                <a:gd name="T2" fmla="*/ 13 w 18"/>
                <a:gd name="T3" fmla="*/ 3 h 6"/>
                <a:gd name="T4" fmla="*/ 4 w 18"/>
                <a:gd name="T5" fmla="*/ 1 h 6"/>
                <a:gd name="T6" fmla="*/ 1 w 18"/>
                <a:gd name="T7" fmla="*/ 0 h 6"/>
                <a:gd name="T8" fmla="*/ 3 w 18"/>
                <a:gd name="T9" fmla="*/ 3 h 6"/>
                <a:gd name="T10" fmla="*/ 10 w 18"/>
                <a:gd name="T11" fmla="*/ 5 h 6"/>
                <a:gd name="T12" fmla="*/ 18 w 18"/>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8" h="6">
                  <a:moveTo>
                    <a:pt x="18" y="6"/>
                  </a:moveTo>
                  <a:cubicBezTo>
                    <a:pt x="18" y="6"/>
                    <a:pt x="16" y="4"/>
                    <a:pt x="13" y="3"/>
                  </a:cubicBezTo>
                  <a:cubicBezTo>
                    <a:pt x="10" y="3"/>
                    <a:pt x="5" y="1"/>
                    <a:pt x="4" y="1"/>
                  </a:cubicBezTo>
                  <a:cubicBezTo>
                    <a:pt x="2" y="0"/>
                    <a:pt x="1" y="0"/>
                    <a:pt x="1" y="0"/>
                  </a:cubicBezTo>
                  <a:cubicBezTo>
                    <a:pt x="0" y="0"/>
                    <a:pt x="0" y="2"/>
                    <a:pt x="3" y="3"/>
                  </a:cubicBezTo>
                  <a:cubicBezTo>
                    <a:pt x="6" y="4"/>
                    <a:pt x="10" y="5"/>
                    <a:pt x="10" y="5"/>
                  </a:cubicBezTo>
                  <a:lnTo>
                    <a:pt x="18" y="6"/>
                  </a:lnTo>
                  <a:close/>
                </a:path>
              </a:pathLst>
            </a:custGeom>
            <a:solidFill>
              <a:srgbClr val="ED955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 name="Freeform 45">
              <a:extLst>
                <a:ext uri="{FF2B5EF4-FFF2-40B4-BE49-F238E27FC236}">
                  <a16:creationId xmlns:a16="http://schemas.microsoft.com/office/drawing/2014/main" id="{C49815F3-95AC-4978-896B-7C7B5ADC1F71}"/>
                </a:ext>
              </a:extLst>
            </p:cNvPr>
            <p:cNvSpPr>
              <a:spLocks/>
            </p:cNvSpPr>
            <p:nvPr/>
          </p:nvSpPr>
          <p:spPr bwMode="auto">
            <a:xfrm>
              <a:off x="1445" y="2387"/>
              <a:ext cx="285" cy="100"/>
            </a:xfrm>
            <a:custGeom>
              <a:avLst/>
              <a:gdLst>
                <a:gd name="T0" fmla="*/ 31 w 34"/>
                <a:gd name="T1" fmla="*/ 10 h 12"/>
                <a:gd name="T2" fmla="*/ 13 w 34"/>
                <a:gd name="T3" fmla="*/ 12 h 12"/>
                <a:gd name="T4" fmla="*/ 4 w 34"/>
                <a:gd name="T5" fmla="*/ 11 h 12"/>
                <a:gd name="T6" fmla="*/ 8 w 34"/>
                <a:gd name="T7" fmla="*/ 10 h 12"/>
                <a:gd name="T8" fmla="*/ 13 w 34"/>
                <a:gd name="T9" fmla="*/ 9 h 12"/>
                <a:gd name="T10" fmla="*/ 7 w 34"/>
                <a:gd name="T11" fmla="*/ 9 h 12"/>
                <a:gd name="T12" fmla="*/ 1 w 34"/>
                <a:gd name="T13" fmla="*/ 7 h 12"/>
                <a:gd name="T14" fmla="*/ 7 w 34"/>
                <a:gd name="T15" fmla="*/ 7 h 12"/>
                <a:gd name="T16" fmla="*/ 13 w 34"/>
                <a:gd name="T17" fmla="*/ 6 h 12"/>
                <a:gd name="T18" fmla="*/ 7 w 34"/>
                <a:gd name="T19" fmla="*/ 5 h 12"/>
                <a:gd name="T20" fmla="*/ 0 w 34"/>
                <a:gd name="T21" fmla="*/ 4 h 12"/>
                <a:gd name="T22" fmla="*/ 7 w 34"/>
                <a:gd name="T23" fmla="*/ 3 h 12"/>
                <a:gd name="T24" fmla="*/ 13 w 34"/>
                <a:gd name="T25" fmla="*/ 3 h 12"/>
                <a:gd name="T26" fmla="*/ 3 w 34"/>
                <a:gd name="T27" fmla="*/ 1 h 12"/>
                <a:gd name="T28" fmla="*/ 8 w 34"/>
                <a:gd name="T29" fmla="*/ 0 h 12"/>
                <a:gd name="T30" fmla="*/ 15 w 34"/>
                <a:gd name="T31" fmla="*/ 0 h 12"/>
                <a:gd name="T32" fmla="*/ 32 w 34"/>
                <a:gd name="T33" fmla="*/ 4 h 12"/>
                <a:gd name="T34" fmla="*/ 31 w 34"/>
                <a:gd name="T35" fmla="*/ 10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34" h="12">
                  <a:moveTo>
                    <a:pt x="31" y="10"/>
                  </a:moveTo>
                  <a:cubicBezTo>
                    <a:pt x="31" y="10"/>
                    <a:pt x="21" y="12"/>
                    <a:pt x="13" y="12"/>
                  </a:cubicBezTo>
                  <a:cubicBezTo>
                    <a:pt x="5" y="12"/>
                    <a:pt x="4" y="11"/>
                    <a:pt x="4" y="11"/>
                  </a:cubicBezTo>
                  <a:cubicBezTo>
                    <a:pt x="4" y="10"/>
                    <a:pt x="6" y="10"/>
                    <a:pt x="8" y="10"/>
                  </a:cubicBezTo>
                  <a:cubicBezTo>
                    <a:pt x="8" y="10"/>
                    <a:pt x="13" y="10"/>
                    <a:pt x="13" y="9"/>
                  </a:cubicBezTo>
                  <a:cubicBezTo>
                    <a:pt x="13" y="9"/>
                    <a:pt x="8" y="9"/>
                    <a:pt x="7" y="9"/>
                  </a:cubicBezTo>
                  <a:cubicBezTo>
                    <a:pt x="7" y="9"/>
                    <a:pt x="1" y="9"/>
                    <a:pt x="1" y="7"/>
                  </a:cubicBezTo>
                  <a:cubicBezTo>
                    <a:pt x="1" y="6"/>
                    <a:pt x="5" y="6"/>
                    <a:pt x="7" y="7"/>
                  </a:cubicBezTo>
                  <a:cubicBezTo>
                    <a:pt x="7" y="7"/>
                    <a:pt x="13" y="6"/>
                    <a:pt x="13" y="6"/>
                  </a:cubicBezTo>
                  <a:cubicBezTo>
                    <a:pt x="13" y="6"/>
                    <a:pt x="8" y="5"/>
                    <a:pt x="7" y="5"/>
                  </a:cubicBezTo>
                  <a:cubicBezTo>
                    <a:pt x="6" y="5"/>
                    <a:pt x="0" y="5"/>
                    <a:pt x="0" y="4"/>
                  </a:cubicBezTo>
                  <a:cubicBezTo>
                    <a:pt x="0" y="3"/>
                    <a:pt x="2" y="3"/>
                    <a:pt x="7" y="3"/>
                  </a:cubicBezTo>
                  <a:cubicBezTo>
                    <a:pt x="7" y="3"/>
                    <a:pt x="13" y="3"/>
                    <a:pt x="13" y="3"/>
                  </a:cubicBezTo>
                  <a:cubicBezTo>
                    <a:pt x="13" y="2"/>
                    <a:pt x="3" y="2"/>
                    <a:pt x="3" y="1"/>
                  </a:cubicBezTo>
                  <a:cubicBezTo>
                    <a:pt x="3" y="0"/>
                    <a:pt x="5" y="0"/>
                    <a:pt x="8" y="0"/>
                  </a:cubicBezTo>
                  <a:cubicBezTo>
                    <a:pt x="11" y="0"/>
                    <a:pt x="12" y="0"/>
                    <a:pt x="15" y="0"/>
                  </a:cubicBezTo>
                  <a:cubicBezTo>
                    <a:pt x="23" y="1"/>
                    <a:pt x="32" y="4"/>
                    <a:pt x="32" y="4"/>
                  </a:cubicBezTo>
                  <a:cubicBezTo>
                    <a:pt x="32" y="4"/>
                    <a:pt x="34" y="7"/>
                    <a:pt x="31" y="10"/>
                  </a:cubicBezTo>
                  <a:close/>
                </a:path>
              </a:pathLst>
            </a:custGeom>
            <a:solidFill>
              <a:srgbClr val="FFB47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 name="Freeform 46">
              <a:extLst>
                <a:ext uri="{FF2B5EF4-FFF2-40B4-BE49-F238E27FC236}">
                  <a16:creationId xmlns:a16="http://schemas.microsoft.com/office/drawing/2014/main" id="{0C1C0EE1-8EED-436D-A748-126CD844CDB5}"/>
                </a:ext>
              </a:extLst>
            </p:cNvPr>
            <p:cNvSpPr>
              <a:spLocks/>
            </p:cNvSpPr>
            <p:nvPr/>
          </p:nvSpPr>
          <p:spPr bwMode="auto">
            <a:xfrm>
              <a:off x="1696" y="1727"/>
              <a:ext cx="1571" cy="928"/>
            </a:xfrm>
            <a:custGeom>
              <a:avLst/>
              <a:gdLst>
                <a:gd name="T0" fmla="*/ 160 w 188"/>
                <a:gd name="T1" fmla="*/ 9 h 111"/>
                <a:gd name="T2" fmla="*/ 101 w 188"/>
                <a:gd name="T3" fmla="*/ 102 h 111"/>
                <a:gd name="T4" fmla="*/ 0 w 188"/>
                <a:gd name="T5" fmla="*/ 92 h 111"/>
                <a:gd name="T6" fmla="*/ 2 w 188"/>
                <a:gd name="T7" fmla="*/ 81 h 111"/>
                <a:gd name="T8" fmla="*/ 91 w 188"/>
                <a:gd name="T9" fmla="*/ 74 h 111"/>
                <a:gd name="T10" fmla="*/ 160 w 188"/>
                <a:gd name="T11" fmla="*/ 9 h 111"/>
              </a:gdLst>
              <a:ahLst/>
              <a:cxnLst>
                <a:cxn ang="0">
                  <a:pos x="T0" y="T1"/>
                </a:cxn>
                <a:cxn ang="0">
                  <a:pos x="T2" y="T3"/>
                </a:cxn>
                <a:cxn ang="0">
                  <a:pos x="T4" y="T5"/>
                </a:cxn>
                <a:cxn ang="0">
                  <a:pos x="T6" y="T7"/>
                </a:cxn>
                <a:cxn ang="0">
                  <a:pos x="T8" y="T9"/>
                </a:cxn>
                <a:cxn ang="0">
                  <a:pos x="T10" y="T11"/>
                </a:cxn>
              </a:cxnLst>
              <a:rect l="0" t="0" r="r" b="b"/>
              <a:pathLst>
                <a:path w="188" h="111">
                  <a:moveTo>
                    <a:pt x="160" y="9"/>
                  </a:moveTo>
                  <a:cubicBezTo>
                    <a:pt x="188" y="28"/>
                    <a:pt x="134" y="93"/>
                    <a:pt x="101" y="102"/>
                  </a:cubicBezTo>
                  <a:cubicBezTo>
                    <a:pt x="74" y="110"/>
                    <a:pt x="29" y="111"/>
                    <a:pt x="0" y="92"/>
                  </a:cubicBezTo>
                  <a:cubicBezTo>
                    <a:pt x="2" y="81"/>
                    <a:pt x="2" y="81"/>
                    <a:pt x="2" y="81"/>
                  </a:cubicBezTo>
                  <a:cubicBezTo>
                    <a:pt x="2" y="81"/>
                    <a:pt x="60" y="84"/>
                    <a:pt x="91" y="74"/>
                  </a:cubicBezTo>
                  <a:cubicBezTo>
                    <a:pt x="116" y="66"/>
                    <a:pt x="146" y="0"/>
                    <a:pt x="160" y="9"/>
                  </a:cubicBezTo>
                  <a:close/>
                </a:path>
              </a:pathLst>
            </a:custGeom>
            <a:solidFill>
              <a:srgbClr val="42B6C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 name="Freeform 47">
              <a:extLst>
                <a:ext uri="{FF2B5EF4-FFF2-40B4-BE49-F238E27FC236}">
                  <a16:creationId xmlns:a16="http://schemas.microsoft.com/office/drawing/2014/main" id="{409B827A-14E3-4888-9330-B886EF2CFE00}"/>
                </a:ext>
              </a:extLst>
            </p:cNvPr>
            <p:cNvSpPr>
              <a:spLocks/>
            </p:cNvSpPr>
            <p:nvPr/>
          </p:nvSpPr>
          <p:spPr bwMode="auto">
            <a:xfrm>
              <a:off x="2281" y="1117"/>
              <a:ext cx="109" cy="175"/>
            </a:xfrm>
            <a:custGeom>
              <a:avLst/>
              <a:gdLst>
                <a:gd name="T0" fmla="*/ 4 w 13"/>
                <a:gd name="T1" fmla="*/ 0 h 21"/>
                <a:gd name="T2" fmla="*/ 7 w 13"/>
                <a:gd name="T3" fmla="*/ 21 h 21"/>
                <a:gd name="T4" fmla="*/ 4 w 13"/>
                <a:gd name="T5" fmla="*/ 0 h 21"/>
              </a:gdLst>
              <a:ahLst/>
              <a:cxnLst>
                <a:cxn ang="0">
                  <a:pos x="T0" y="T1"/>
                </a:cxn>
                <a:cxn ang="0">
                  <a:pos x="T2" y="T3"/>
                </a:cxn>
                <a:cxn ang="0">
                  <a:pos x="T4" y="T5"/>
                </a:cxn>
              </a:cxnLst>
              <a:rect l="0" t="0" r="r" b="b"/>
              <a:pathLst>
                <a:path w="13" h="21">
                  <a:moveTo>
                    <a:pt x="4" y="0"/>
                  </a:moveTo>
                  <a:cubicBezTo>
                    <a:pt x="4" y="0"/>
                    <a:pt x="0" y="4"/>
                    <a:pt x="7" y="21"/>
                  </a:cubicBezTo>
                  <a:cubicBezTo>
                    <a:pt x="7" y="21"/>
                    <a:pt x="13" y="4"/>
                    <a:pt x="4" y="0"/>
                  </a:cubicBezTo>
                  <a:close/>
                </a:path>
              </a:pathLst>
            </a:custGeom>
            <a:solidFill>
              <a:srgbClr val="722C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 name="Freeform 48">
              <a:extLst>
                <a:ext uri="{FF2B5EF4-FFF2-40B4-BE49-F238E27FC236}">
                  <a16:creationId xmlns:a16="http://schemas.microsoft.com/office/drawing/2014/main" id="{EE8C69CE-12F7-4EC9-9051-93E2DB7841FA}"/>
                </a:ext>
              </a:extLst>
            </p:cNvPr>
            <p:cNvSpPr>
              <a:spLocks/>
            </p:cNvSpPr>
            <p:nvPr/>
          </p:nvSpPr>
          <p:spPr bwMode="auto">
            <a:xfrm>
              <a:off x="2323" y="1067"/>
              <a:ext cx="401" cy="627"/>
            </a:xfrm>
            <a:custGeom>
              <a:avLst/>
              <a:gdLst>
                <a:gd name="T0" fmla="*/ 48 w 48"/>
                <a:gd name="T1" fmla="*/ 42 h 75"/>
                <a:gd name="T2" fmla="*/ 47 w 48"/>
                <a:gd name="T3" fmla="*/ 55 h 75"/>
                <a:gd name="T4" fmla="*/ 34 w 48"/>
                <a:gd name="T5" fmla="*/ 71 h 75"/>
                <a:gd name="T6" fmla="*/ 18 w 48"/>
                <a:gd name="T7" fmla="*/ 73 h 75"/>
                <a:gd name="T8" fmla="*/ 4 w 48"/>
                <a:gd name="T9" fmla="*/ 47 h 75"/>
                <a:gd name="T10" fmla="*/ 3 w 48"/>
                <a:gd name="T11" fmla="*/ 34 h 75"/>
                <a:gd name="T12" fmla="*/ 0 w 48"/>
                <a:gd name="T13" fmla="*/ 15 h 75"/>
                <a:gd name="T14" fmla="*/ 20 w 48"/>
                <a:gd name="T15" fmla="*/ 1 h 75"/>
                <a:gd name="T16" fmla="*/ 48 w 48"/>
                <a:gd name="T17" fmla="*/ 42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8" h="75">
                  <a:moveTo>
                    <a:pt x="48" y="42"/>
                  </a:moveTo>
                  <a:cubicBezTo>
                    <a:pt x="48" y="48"/>
                    <a:pt x="48" y="52"/>
                    <a:pt x="47" y="55"/>
                  </a:cubicBezTo>
                  <a:cubicBezTo>
                    <a:pt x="44" y="65"/>
                    <a:pt x="34" y="71"/>
                    <a:pt x="34" y="71"/>
                  </a:cubicBezTo>
                  <a:cubicBezTo>
                    <a:pt x="31" y="74"/>
                    <a:pt x="20" y="75"/>
                    <a:pt x="18" y="73"/>
                  </a:cubicBezTo>
                  <a:cubicBezTo>
                    <a:pt x="15" y="72"/>
                    <a:pt x="5" y="55"/>
                    <a:pt x="4" y="47"/>
                  </a:cubicBezTo>
                  <a:cubicBezTo>
                    <a:pt x="3" y="42"/>
                    <a:pt x="3" y="38"/>
                    <a:pt x="3" y="34"/>
                  </a:cubicBezTo>
                  <a:cubicBezTo>
                    <a:pt x="2" y="28"/>
                    <a:pt x="1" y="23"/>
                    <a:pt x="0" y="15"/>
                  </a:cubicBezTo>
                  <a:cubicBezTo>
                    <a:pt x="0" y="8"/>
                    <a:pt x="9" y="2"/>
                    <a:pt x="20" y="1"/>
                  </a:cubicBezTo>
                  <a:cubicBezTo>
                    <a:pt x="46" y="0"/>
                    <a:pt x="47" y="11"/>
                    <a:pt x="48" y="42"/>
                  </a:cubicBezTo>
                  <a:close/>
                </a:path>
              </a:pathLst>
            </a:custGeom>
            <a:solidFill>
              <a:srgbClr val="FFB47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 name="Freeform 49">
              <a:extLst>
                <a:ext uri="{FF2B5EF4-FFF2-40B4-BE49-F238E27FC236}">
                  <a16:creationId xmlns:a16="http://schemas.microsoft.com/office/drawing/2014/main" id="{2BCCB690-8672-4000-BDBC-E9C5201DFA65}"/>
                </a:ext>
              </a:extLst>
            </p:cNvPr>
            <p:cNvSpPr>
              <a:spLocks/>
            </p:cNvSpPr>
            <p:nvPr/>
          </p:nvSpPr>
          <p:spPr bwMode="auto">
            <a:xfrm>
              <a:off x="2465" y="1083"/>
              <a:ext cx="259" cy="611"/>
            </a:xfrm>
            <a:custGeom>
              <a:avLst/>
              <a:gdLst>
                <a:gd name="T0" fmla="*/ 17 w 31"/>
                <a:gd name="T1" fmla="*/ 0 h 73"/>
                <a:gd name="T2" fmla="*/ 25 w 31"/>
                <a:gd name="T3" fmla="*/ 47 h 73"/>
                <a:gd name="T4" fmla="*/ 13 w 31"/>
                <a:gd name="T5" fmla="*/ 68 h 73"/>
                <a:gd name="T6" fmla="*/ 0 w 31"/>
                <a:gd name="T7" fmla="*/ 70 h 73"/>
                <a:gd name="T8" fmla="*/ 1 w 31"/>
                <a:gd name="T9" fmla="*/ 71 h 73"/>
                <a:gd name="T10" fmla="*/ 17 w 31"/>
                <a:gd name="T11" fmla="*/ 69 h 73"/>
                <a:gd name="T12" fmla="*/ 30 w 31"/>
                <a:gd name="T13" fmla="*/ 53 h 73"/>
                <a:gd name="T14" fmla="*/ 31 w 31"/>
                <a:gd name="T15" fmla="*/ 40 h 73"/>
                <a:gd name="T16" fmla="*/ 17 w 31"/>
                <a:gd name="T17" fmla="*/ 0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1" h="73">
                  <a:moveTo>
                    <a:pt x="17" y="0"/>
                  </a:moveTo>
                  <a:cubicBezTo>
                    <a:pt x="28" y="7"/>
                    <a:pt x="26" y="40"/>
                    <a:pt x="25" y="47"/>
                  </a:cubicBezTo>
                  <a:cubicBezTo>
                    <a:pt x="23" y="61"/>
                    <a:pt x="13" y="68"/>
                    <a:pt x="13" y="68"/>
                  </a:cubicBezTo>
                  <a:cubicBezTo>
                    <a:pt x="6" y="73"/>
                    <a:pt x="0" y="70"/>
                    <a:pt x="0" y="70"/>
                  </a:cubicBezTo>
                  <a:cubicBezTo>
                    <a:pt x="0" y="71"/>
                    <a:pt x="0" y="71"/>
                    <a:pt x="1" y="71"/>
                  </a:cubicBezTo>
                  <a:cubicBezTo>
                    <a:pt x="3" y="73"/>
                    <a:pt x="14" y="72"/>
                    <a:pt x="17" y="69"/>
                  </a:cubicBezTo>
                  <a:cubicBezTo>
                    <a:pt x="17" y="69"/>
                    <a:pt x="27" y="63"/>
                    <a:pt x="30" y="53"/>
                  </a:cubicBezTo>
                  <a:cubicBezTo>
                    <a:pt x="31" y="50"/>
                    <a:pt x="31" y="46"/>
                    <a:pt x="31" y="40"/>
                  </a:cubicBezTo>
                  <a:cubicBezTo>
                    <a:pt x="30" y="16"/>
                    <a:pt x="30" y="4"/>
                    <a:pt x="17" y="0"/>
                  </a:cubicBezTo>
                  <a:close/>
                </a:path>
              </a:pathLst>
            </a:custGeom>
            <a:solidFill>
              <a:srgbClr val="ED955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 name="Freeform 50">
              <a:extLst>
                <a:ext uri="{FF2B5EF4-FFF2-40B4-BE49-F238E27FC236}">
                  <a16:creationId xmlns:a16="http://schemas.microsoft.com/office/drawing/2014/main" id="{B07E77A1-9163-4ECC-8B30-6ABDEB161F8B}"/>
                </a:ext>
              </a:extLst>
            </p:cNvPr>
            <p:cNvSpPr>
              <a:spLocks/>
            </p:cNvSpPr>
            <p:nvPr/>
          </p:nvSpPr>
          <p:spPr bwMode="auto">
            <a:xfrm>
              <a:off x="2641" y="1058"/>
              <a:ext cx="91" cy="335"/>
            </a:xfrm>
            <a:custGeom>
              <a:avLst/>
              <a:gdLst>
                <a:gd name="T0" fmla="*/ 10 w 11"/>
                <a:gd name="T1" fmla="*/ 33 h 40"/>
                <a:gd name="T2" fmla="*/ 10 w 11"/>
                <a:gd name="T3" fmla="*/ 39 h 40"/>
                <a:gd name="T4" fmla="*/ 7 w 11"/>
                <a:gd name="T5" fmla="*/ 40 h 40"/>
                <a:gd name="T6" fmla="*/ 0 w 11"/>
                <a:gd name="T7" fmla="*/ 3 h 40"/>
                <a:gd name="T8" fmla="*/ 10 w 11"/>
                <a:gd name="T9" fmla="*/ 33 h 40"/>
              </a:gdLst>
              <a:ahLst/>
              <a:cxnLst>
                <a:cxn ang="0">
                  <a:pos x="T0" y="T1"/>
                </a:cxn>
                <a:cxn ang="0">
                  <a:pos x="T2" y="T3"/>
                </a:cxn>
                <a:cxn ang="0">
                  <a:pos x="T4" y="T5"/>
                </a:cxn>
                <a:cxn ang="0">
                  <a:pos x="T6" y="T7"/>
                </a:cxn>
                <a:cxn ang="0">
                  <a:pos x="T8" y="T9"/>
                </a:cxn>
              </a:cxnLst>
              <a:rect l="0" t="0" r="r" b="b"/>
              <a:pathLst>
                <a:path w="11" h="40">
                  <a:moveTo>
                    <a:pt x="10" y="33"/>
                  </a:moveTo>
                  <a:cubicBezTo>
                    <a:pt x="10" y="39"/>
                    <a:pt x="10" y="39"/>
                    <a:pt x="10" y="39"/>
                  </a:cubicBezTo>
                  <a:cubicBezTo>
                    <a:pt x="7" y="40"/>
                    <a:pt x="7" y="40"/>
                    <a:pt x="7" y="40"/>
                  </a:cubicBezTo>
                  <a:cubicBezTo>
                    <a:pt x="7" y="40"/>
                    <a:pt x="8" y="9"/>
                    <a:pt x="0" y="3"/>
                  </a:cubicBezTo>
                  <a:cubicBezTo>
                    <a:pt x="0" y="3"/>
                    <a:pt x="11" y="0"/>
                    <a:pt x="10" y="33"/>
                  </a:cubicBezTo>
                  <a:close/>
                </a:path>
              </a:pathLst>
            </a:custGeom>
            <a:solidFill>
              <a:srgbClr val="7F35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 name="Freeform 51">
              <a:extLst>
                <a:ext uri="{FF2B5EF4-FFF2-40B4-BE49-F238E27FC236}">
                  <a16:creationId xmlns:a16="http://schemas.microsoft.com/office/drawing/2014/main" id="{F8CFC4E2-E8BD-4168-BAA6-E370F3308880}"/>
                </a:ext>
              </a:extLst>
            </p:cNvPr>
            <p:cNvSpPr>
              <a:spLocks/>
            </p:cNvSpPr>
            <p:nvPr/>
          </p:nvSpPr>
          <p:spPr bwMode="auto">
            <a:xfrm>
              <a:off x="2699" y="1326"/>
              <a:ext cx="117" cy="125"/>
            </a:xfrm>
            <a:custGeom>
              <a:avLst/>
              <a:gdLst>
                <a:gd name="T0" fmla="*/ 0 w 14"/>
                <a:gd name="T1" fmla="*/ 9 h 15"/>
                <a:gd name="T2" fmla="*/ 8 w 14"/>
                <a:gd name="T3" fmla="*/ 14 h 15"/>
                <a:gd name="T4" fmla="*/ 14 w 14"/>
                <a:gd name="T5" fmla="*/ 6 h 15"/>
                <a:gd name="T6" fmla="*/ 6 w 14"/>
                <a:gd name="T7" fmla="*/ 1 h 15"/>
                <a:gd name="T8" fmla="*/ 0 w 14"/>
                <a:gd name="T9" fmla="*/ 9 h 15"/>
              </a:gdLst>
              <a:ahLst/>
              <a:cxnLst>
                <a:cxn ang="0">
                  <a:pos x="T0" y="T1"/>
                </a:cxn>
                <a:cxn ang="0">
                  <a:pos x="T2" y="T3"/>
                </a:cxn>
                <a:cxn ang="0">
                  <a:pos x="T4" y="T5"/>
                </a:cxn>
                <a:cxn ang="0">
                  <a:pos x="T6" y="T7"/>
                </a:cxn>
                <a:cxn ang="0">
                  <a:pos x="T8" y="T9"/>
                </a:cxn>
              </a:cxnLst>
              <a:rect l="0" t="0" r="r" b="b"/>
              <a:pathLst>
                <a:path w="14" h="15">
                  <a:moveTo>
                    <a:pt x="0" y="9"/>
                  </a:moveTo>
                  <a:cubicBezTo>
                    <a:pt x="1" y="12"/>
                    <a:pt x="4" y="15"/>
                    <a:pt x="8" y="14"/>
                  </a:cubicBezTo>
                  <a:cubicBezTo>
                    <a:pt x="12" y="13"/>
                    <a:pt x="14" y="10"/>
                    <a:pt x="14" y="6"/>
                  </a:cubicBezTo>
                  <a:cubicBezTo>
                    <a:pt x="13" y="2"/>
                    <a:pt x="10" y="0"/>
                    <a:pt x="6" y="1"/>
                  </a:cubicBezTo>
                  <a:cubicBezTo>
                    <a:pt x="2" y="1"/>
                    <a:pt x="0" y="5"/>
                    <a:pt x="0" y="9"/>
                  </a:cubicBezTo>
                  <a:close/>
                </a:path>
              </a:pathLst>
            </a:custGeom>
            <a:solidFill>
              <a:srgbClr val="ED955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 name="Freeform 52">
              <a:extLst>
                <a:ext uri="{FF2B5EF4-FFF2-40B4-BE49-F238E27FC236}">
                  <a16:creationId xmlns:a16="http://schemas.microsoft.com/office/drawing/2014/main" id="{83EEC53F-5DFE-4281-AF46-5FFDCCDAC1D7}"/>
                </a:ext>
              </a:extLst>
            </p:cNvPr>
            <p:cNvSpPr>
              <a:spLocks/>
            </p:cNvSpPr>
            <p:nvPr/>
          </p:nvSpPr>
          <p:spPr bwMode="auto">
            <a:xfrm>
              <a:off x="2741" y="1351"/>
              <a:ext cx="50" cy="75"/>
            </a:xfrm>
            <a:custGeom>
              <a:avLst/>
              <a:gdLst>
                <a:gd name="T0" fmla="*/ 1 w 6"/>
                <a:gd name="T1" fmla="*/ 8 h 9"/>
                <a:gd name="T2" fmla="*/ 4 w 6"/>
                <a:gd name="T3" fmla="*/ 4 h 9"/>
                <a:gd name="T4" fmla="*/ 0 w 6"/>
                <a:gd name="T5" fmla="*/ 2 h 9"/>
                <a:gd name="T6" fmla="*/ 1 w 6"/>
                <a:gd name="T7" fmla="*/ 1 h 9"/>
                <a:gd name="T8" fmla="*/ 6 w 6"/>
                <a:gd name="T9" fmla="*/ 4 h 9"/>
                <a:gd name="T10" fmla="*/ 3 w 6"/>
                <a:gd name="T11" fmla="*/ 8 h 9"/>
                <a:gd name="T12" fmla="*/ 0 w 6"/>
                <a:gd name="T13" fmla="*/ 8 h 9"/>
                <a:gd name="T14" fmla="*/ 1 w 6"/>
                <a:gd name="T15" fmla="*/ 8 h 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 h="9">
                  <a:moveTo>
                    <a:pt x="1" y="8"/>
                  </a:moveTo>
                  <a:cubicBezTo>
                    <a:pt x="3" y="7"/>
                    <a:pt x="4" y="6"/>
                    <a:pt x="4" y="4"/>
                  </a:cubicBezTo>
                  <a:cubicBezTo>
                    <a:pt x="3" y="2"/>
                    <a:pt x="2" y="1"/>
                    <a:pt x="0" y="2"/>
                  </a:cubicBezTo>
                  <a:cubicBezTo>
                    <a:pt x="0" y="1"/>
                    <a:pt x="1" y="1"/>
                    <a:pt x="1" y="1"/>
                  </a:cubicBezTo>
                  <a:cubicBezTo>
                    <a:pt x="3" y="0"/>
                    <a:pt x="5" y="2"/>
                    <a:pt x="6" y="4"/>
                  </a:cubicBezTo>
                  <a:cubicBezTo>
                    <a:pt x="6" y="6"/>
                    <a:pt x="5" y="8"/>
                    <a:pt x="3" y="8"/>
                  </a:cubicBezTo>
                  <a:cubicBezTo>
                    <a:pt x="2" y="9"/>
                    <a:pt x="1" y="8"/>
                    <a:pt x="0" y="8"/>
                  </a:cubicBezTo>
                  <a:cubicBezTo>
                    <a:pt x="0" y="8"/>
                    <a:pt x="1" y="8"/>
                    <a:pt x="1" y="8"/>
                  </a:cubicBezTo>
                  <a:close/>
                </a:path>
              </a:pathLst>
            </a:custGeom>
            <a:solidFill>
              <a:srgbClr val="E083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 name="Freeform 53">
              <a:extLst>
                <a:ext uri="{FF2B5EF4-FFF2-40B4-BE49-F238E27FC236}">
                  <a16:creationId xmlns:a16="http://schemas.microsoft.com/office/drawing/2014/main" id="{22FE4A7D-059A-4ADC-8F12-5593CC845CCC}"/>
                </a:ext>
              </a:extLst>
            </p:cNvPr>
            <p:cNvSpPr>
              <a:spLocks/>
            </p:cNvSpPr>
            <p:nvPr/>
          </p:nvSpPr>
          <p:spPr bwMode="auto">
            <a:xfrm>
              <a:off x="2657" y="1134"/>
              <a:ext cx="75" cy="259"/>
            </a:xfrm>
            <a:custGeom>
              <a:avLst/>
              <a:gdLst>
                <a:gd name="T0" fmla="*/ 8 w 9"/>
                <a:gd name="T1" fmla="*/ 30 h 31"/>
                <a:gd name="T2" fmla="*/ 5 w 9"/>
                <a:gd name="T3" fmla="*/ 31 h 31"/>
                <a:gd name="T4" fmla="*/ 0 w 9"/>
                <a:gd name="T5" fmla="*/ 0 h 31"/>
                <a:gd name="T6" fmla="*/ 7 w 9"/>
                <a:gd name="T7" fmla="*/ 3 h 31"/>
                <a:gd name="T8" fmla="*/ 8 w 9"/>
                <a:gd name="T9" fmla="*/ 30 h 31"/>
              </a:gdLst>
              <a:ahLst/>
              <a:cxnLst>
                <a:cxn ang="0">
                  <a:pos x="T0" y="T1"/>
                </a:cxn>
                <a:cxn ang="0">
                  <a:pos x="T2" y="T3"/>
                </a:cxn>
                <a:cxn ang="0">
                  <a:pos x="T4" y="T5"/>
                </a:cxn>
                <a:cxn ang="0">
                  <a:pos x="T6" y="T7"/>
                </a:cxn>
                <a:cxn ang="0">
                  <a:pos x="T8" y="T9"/>
                </a:cxn>
              </a:cxnLst>
              <a:rect l="0" t="0" r="r" b="b"/>
              <a:pathLst>
                <a:path w="9" h="31">
                  <a:moveTo>
                    <a:pt x="8" y="30"/>
                  </a:moveTo>
                  <a:cubicBezTo>
                    <a:pt x="5" y="31"/>
                    <a:pt x="5" y="31"/>
                    <a:pt x="5" y="31"/>
                  </a:cubicBezTo>
                  <a:cubicBezTo>
                    <a:pt x="5" y="31"/>
                    <a:pt x="4" y="11"/>
                    <a:pt x="0" y="0"/>
                  </a:cubicBezTo>
                  <a:cubicBezTo>
                    <a:pt x="1" y="0"/>
                    <a:pt x="5" y="2"/>
                    <a:pt x="7" y="3"/>
                  </a:cubicBezTo>
                  <a:cubicBezTo>
                    <a:pt x="8" y="10"/>
                    <a:pt x="9" y="17"/>
                    <a:pt x="8" y="30"/>
                  </a:cubicBezTo>
                  <a:close/>
                </a:path>
              </a:pathLst>
            </a:custGeom>
            <a:solidFill>
              <a:srgbClr val="722C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 name="Freeform 54">
              <a:extLst>
                <a:ext uri="{FF2B5EF4-FFF2-40B4-BE49-F238E27FC236}">
                  <a16:creationId xmlns:a16="http://schemas.microsoft.com/office/drawing/2014/main" id="{116B6C98-DAC7-437C-BBF7-AD9025C97A44}"/>
                </a:ext>
              </a:extLst>
            </p:cNvPr>
            <p:cNvSpPr>
              <a:spLocks/>
            </p:cNvSpPr>
            <p:nvPr/>
          </p:nvSpPr>
          <p:spPr bwMode="auto">
            <a:xfrm>
              <a:off x="2415" y="1292"/>
              <a:ext cx="134" cy="201"/>
            </a:xfrm>
            <a:custGeom>
              <a:avLst/>
              <a:gdLst>
                <a:gd name="T0" fmla="*/ 3 w 16"/>
                <a:gd name="T1" fmla="*/ 0 h 24"/>
                <a:gd name="T2" fmla="*/ 2 w 16"/>
                <a:gd name="T3" fmla="*/ 19 h 24"/>
                <a:gd name="T4" fmla="*/ 11 w 16"/>
                <a:gd name="T5" fmla="*/ 21 h 24"/>
                <a:gd name="T6" fmla="*/ 1 w 16"/>
                <a:gd name="T7" fmla="*/ 20 h 24"/>
                <a:gd name="T8" fmla="*/ 3 w 16"/>
                <a:gd name="T9" fmla="*/ 0 h 24"/>
              </a:gdLst>
              <a:ahLst/>
              <a:cxnLst>
                <a:cxn ang="0">
                  <a:pos x="T0" y="T1"/>
                </a:cxn>
                <a:cxn ang="0">
                  <a:pos x="T2" y="T3"/>
                </a:cxn>
                <a:cxn ang="0">
                  <a:pos x="T4" y="T5"/>
                </a:cxn>
                <a:cxn ang="0">
                  <a:pos x="T6" y="T7"/>
                </a:cxn>
                <a:cxn ang="0">
                  <a:pos x="T8" y="T9"/>
                </a:cxn>
              </a:cxnLst>
              <a:rect l="0" t="0" r="r" b="b"/>
              <a:pathLst>
                <a:path w="16" h="24">
                  <a:moveTo>
                    <a:pt x="3" y="0"/>
                  </a:moveTo>
                  <a:cubicBezTo>
                    <a:pt x="16" y="9"/>
                    <a:pt x="2" y="16"/>
                    <a:pt x="2" y="19"/>
                  </a:cubicBezTo>
                  <a:cubicBezTo>
                    <a:pt x="4" y="23"/>
                    <a:pt x="11" y="21"/>
                    <a:pt x="11" y="21"/>
                  </a:cubicBezTo>
                  <a:cubicBezTo>
                    <a:pt x="11" y="24"/>
                    <a:pt x="2" y="24"/>
                    <a:pt x="1" y="20"/>
                  </a:cubicBezTo>
                  <a:cubicBezTo>
                    <a:pt x="0" y="15"/>
                    <a:pt x="13" y="14"/>
                    <a:pt x="3" y="0"/>
                  </a:cubicBezTo>
                  <a:close/>
                </a:path>
              </a:pathLst>
            </a:custGeom>
            <a:solidFill>
              <a:srgbClr val="C47B4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 name="Freeform 55">
              <a:extLst>
                <a:ext uri="{FF2B5EF4-FFF2-40B4-BE49-F238E27FC236}">
                  <a16:creationId xmlns:a16="http://schemas.microsoft.com/office/drawing/2014/main" id="{B7BE9F78-BDD1-4E2D-BC88-7C978BE5B0B7}"/>
                </a:ext>
              </a:extLst>
            </p:cNvPr>
            <p:cNvSpPr>
              <a:spLocks/>
            </p:cNvSpPr>
            <p:nvPr/>
          </p:nvSpPr>
          <p:spPr bwMode="auto">
            <a:xfrm>
              <a:off x="2423" y="1518"/>
              <a:ext cx="167" cy="67"/>
            </a:xfrm>
            <a:custGeom>
              <a:avLst/>
              <a:gdLst>
                <a:gd name="T0" fmla="*/ 0 w 20"/>
                <a:gd name="T1" fmla="*/ 2 h 8"/>
                <a:gd name="T2" fmla="*/ 20 w 20"/>
                <a:gd name="T3" fmla="*/ 0 h 8"/>
                <a:gd name="T4" fmla="*/ 10 w 20"/>
                <a:gd name="T5" fmla="*/ 8 h 8"/>
                <a:gd name="T6" fmla="*/ 0 w 20"/>
                <a:gd name="T7" fmla="*/ 2 h 8"/>
              </a:gdLst>
              <a:ahLst/>
              <a:cxnLst>
                <a:cxn ang="0">
                  <a:pos x="T0" y="T1"/>
                </a:cxn>
                <a:cxn ang="0">
                  <a:pos x="T2" y="T3"/>
                </a:cxn>
                <a:cxn ang="0">
                  <a:pos x="T4" y="T5"/>
                </a:cxn>
                <a:cxn ang="0">
                  <a:pos x="T6" y="T7"/>
                </a:cxn>
              </a:cxnLst>
              <a:rect l="0" t="0" r="r" b="b"/>
              <a:pathLst>
                <a:path w="20" h="8">
                  <a:moveTo>
                    <a:pt x="0" y="2"/>
                  </a:moveTo>
                  <a:cubicBezTo>
                    <a:pt x="20" y="0"/>
                    <a:pt x="20" y="0"/>
                    <a:pt x="20" y="0"/>
                  </a:cubicBezTo>
                  <a:cubicBezTo>
                    <a:pt x="20" y="0"/>
                    <a:pt x="17" y="7"/>
                    <a:pt x="10" y="8"/>
                  </a:cubicBezTo>
                  <a:cubicBezTo>
                    <a:pt x="3" y="8"/>
                    <a:pt x="0" y="2"/>
                    <a:pt x="0" y="2"/>
                  </a:cubicBezTo>
                  <a:close/>
                </a:path>
              </a:pathLst>
            </a:custGeom>
            <a:solidFill>
              <a:srgbClr val="6D3A3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 name="Freeform 56">
              <a:extLst>
                <a:ext uri="{FF2B5EF4-FFF2-40B4-BE49-F238E27FC236}">
                  <a16:creationId xmlns:a16="http://schemas.microsoft.com/office/drawing/2014/main" id="{9CF72BA2-F8AE-4EA3-8496-C14797F5FDD2}"/>
                </a:ext>
              </a:extLst>
            </p:cNvPr>
            <p:cNvSpPr>
              <a:spLocks/>
            </p:cNvSpPr>
            <p:nvPr/>
          </p:nvSpPr>
          <p:spPr bwMode="auto">
            <a:xfrm>
              <a:off x="2448" y="1526"/>
              <a:ext cx="134" cy="51"/>
            </a:xfrm>
            <a:custGeom>
              <a:avLst/>
              <a:gdLst>
                <a:gd name="T0" fmla="*/ 0 w 16"/>
                <a:gd name="T1" fmla="*/ 1 h 6"/>
                <a:gd name="T2" fmla="*/ 16 w 16"/>
                <a:gd name="T3" fmla="*/ 0 h 6"/>
                <a:gd name="T4" fmla="*/ 9 w 16"/>
                <a:gd name="T5" fmla="*/ 5 h 6"/>
                <a:gd name="T6" fmla="*/ 3 w 16"/>
                <a:gd name="T7" fmla="*/ 5 h 6"/>
                <a:gd name="T8" fmla="*/ 0 w 16"/>
                <a:gd name="T9" fmla="*/ 1 h 6"/>
              </a:gdLst>
              <a:ahLst/>
              <a:cxnLst>
                <a:cxn ang="0">
                  <a:pos x="T0" y="T1"/>
                </a:cxn>
                <a:cxn ang="0">
                  <a:pos x="T2" y="T3"/>
                </a:cxn>
                <a:cxn ang="0">
                  <a:pos x="T4" y="T5"/>
                </a:cxn>
                <a:cxn ang="0">
                  <a:pos x="T6" y="T7"/>
                </a:cxn>
                <a:cxn ang="0">
                  <a:pos x="T8" y="T9"/>
                </a:cxn>
              </a:cxnLst>
              <a:rect l="0" t="0" r="r" b="b"/>
              <a:pathLst>
                <a:path w="16" h="6">
                  <a:moveTo>
                    <a:pt x="0" y="1"/>
                  </a:moveTo>
                  <a:cubicBezTo>
                    <a:pt x="16" y="0"/>
                    <a:pt x="16" y="0"/>
                    <a:pt x="16" y="0"/>
                  </a:cubicBezTo>
                  <a:cubicBezTo>
                    <a:pt x="16" y="0"/>
                    <a:pt x="14" y="4"/>
                    <a:pt x="9" y="5"/>
                  </a:cubicBezTo>
                  <a:cubicBezTo>
                    <a:pt x="6" y="6"/>
                    <a:pt x="3" y="5"/>
                    <a:pt x="3" y="5"/>
                  </a:cubicBezTo>
                  <a:lnTo>
                    <a:pt x="0" y="1"/>
                  </a:lnTo>
                  <a:close/>
                </a:path>
              </a:pathLst>
            </a:custGeom>
            <a:solidFill>
              <a:srgbClr val="F7EE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 name="Freeform 57">
              <a:extLst>
                <a:ext uri="{FF2B5EF4-FFF2-40B4-BE49-F238E27FC236}">
                  <a16:creationId xmlns:a16="http://schemas.microsoft.com/office/drawing/2014/main" id="{14500BDC-90A3-43F0-8EB5-5D443D5C543E}"/>
                </a:ext>
              </a:extLst>
            </p:cNvPr>
            <p:cNvSpPr>
              <a:spLocks/>
            </p:cNvSpPr>
            <p:nvPr/>
          </p:nvSpPr>
          <p:spPr bwMode="auto">
            <a:xfrm>
              <a:off x="2590" y="1510"/>
              <a:ext cx="9" cy="8"/>
            </a:xfrm>
            <a:custGeom>
              <a:avLst/>
              <a:gdLst>
                <a:gd name="T0" fmla="*/ 0 w 1"/>
                <a:gd name="T1" fmla="*/ 1 h 1"/>
                <a:gd name="T2" fmla="*/ 0 w 1"/>
                <a:gd name="T3" fmla="*/ 1 h 1"/>
                <a:gd name="T4" fmla="*/ 0 w 1"/>
                <a:gd name="T5" fmla="*/ 1 h 1"/>
                <a:gd name="T6" fmla="*/ 1 w 1"/>
                <a:gd name="T7" fmla="*/ 1 h 1"/>
                <a:gd name="T8" fmla="*/ 0 w 1"/>
                <a:gd name="T9" fmla="*/ 1 h 1"/>
              </a:gdLst>
              <a:ahLst/>
              <a:cxnLst>
                <a:cxn ang="0">
                  <a:pos x="T0" y="T1"/>
                </a:cxn>
                <a:cxn ang="0">
                  <a:pos x="T2" y="T3"/>
                </a:cxn>
                <a:cxn ang="0">
                  <a:pos x="T4" y="T5"/>
                </a:cxn>
                <a:cxn ang="0">
                  <a:pos x="T6" y="T7"/>
                </a:cxn>
                <a:cxn ang="0">
                  <a:pos x="T8" y="T9"/>
                </a:cxn>
              </a:cxnLst>
              <a:rect l="0" t="0" r="r" b="b"/>
              <a:pathLst>
                <a:path w="1" h="1">
                  <a:moveTo>
                    <a:pt x="0" y="1"/>
                  </a:moveTo>
                  <a:cubicBezTo>
                    <a:pt x="0" y="1"/>
                    <a:pt x="0" y="1"/>
                    <a:pt x="0" y="1"/>
                  </a:cubicBezTo>
                  <a:cubicBezTo>
                    <a:pt x="0" y="1"/>
                    <a:pt x="0" y="1"/>
                    <a:pt x="0" y="1"/>
                  </a:cubicBezTo>
                  <a:cubicBezTo>
                    <a:pt x="1" y="1"/>
                    <a:pt x="1" y="1"/>
                    <a:pt x="1" y="1"/>
                  </a:cubicBezTo>
                  <a:cubicBezTo>
                    <a:pt x="0" y="0"/>
                    <a:pt x="0" y="0"/>
                    <a:pt x="0" y="1"/>
                  </a:cubicBezTo>
                  <a:close/>
                </a:path>
              </a:pathLst>
            </a:custGeom>
            <a:solidFill>
              <a:srgbClr val="6D3A3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 name="Freeform 58">
              <a:extLst>
                <a:ext uri="{FF2B5EF4-FFF2-40B4-BE49-F238E27FC236}">
                  <a16:creationId xmlns:a16="http://schemas.microsoft.com/office/drawing/2014/main" id="{1D46D457-A2F1-4F0C-8AAA-9D7296B761DE}"/>
                </a:ext>
              </a:extLst>
            </p:cNvPr>
            <p:cNvSpPr>
              <a:spLocks/>
            </p:cNvSpPr>
            <p:nvPr/>
          </p:nvSpPr>
          <p:spPr bwMode="auto">
            <a:xfrm>
              <a:off x="2415" y="1526"/>
              <a:ext cx="17" cy="9"/>
            </a:xfrm>
            <a:custGeom>
              <a:avLst/>
              <a:gdLst>
                <a:gd name="T0" fmla="*/ 1 w 2"/>
                <a:gd name="T1" fmla="*/ 1 h 1"/>
                <a:gd name="T2" fmla="*/ 1 w 2"/>
                <a:gd name="T3" fmla="*/ 1 h 1"/>
                <a:gd name="T4" fmla="*/ 1 w 2"/>
                <a:gd name="T5" fmla="*/ 0 h 1"/>
                <a:gd name="T6" fmla="*/ 0 w 2"/>
                <a:gd name="T7" fmla="*/ 1 h 1"/>
                <a:gd name="T8" fmla="*/ 1 w 2"/>
                <a:gd name="T9" fmla="*/ 1 h 1"/>
              </a:gdLst>
              <a:ahLst/>
              <a:cxnLst>
                <a:cxn ang="0">
                  <a:pos x="T0" y="T1"/>
                </a:cxn>
                <a:cxn ang="0">
                  <a:pos x="T2" y="T3"/>
                </a:cxn>
                <a:cxn ang="0">
                  <a:pos x="T4" y="T5"/>
                </a:cxn>
                <a:cxn ang="0">
                  <a:pos x="T6" y="T7"/>
                </a:cxn>
                <a:cxn ang="0">
                  <a:pos x="T8" y="T9"/>
                </a:cxn>
              </a:cxnLst>
              <a:rect l="0" t="0" r="r" b="b"/>
              <a:pathLst>
                <a:path w="2" h="1">
                  <a:moveTo>
                    <a:pt x="1" y="1"/>
                  </a:moveTo>
                  <a:cubicBezTo>
                    <a:pt x="1" y="1"/>
                    <a:pt x="1" y="1"/>
                    <a:pt x="1" y="1"/>
                  </a:cubicBezTo>
                  <a:cubicBezTo>
                    <a:pt x="2" y="1"/>
                    <a:pt x="1" y="0"/>
                    <a:pt x="1" y="0"/>
                  </a:cubicBezTo>
                  <a:cubicBezTo>
                    <a:pt x="1" y="0"/>
                    <a:pt x="0" y="0"/>
                    <a:pt x="0" y="1"/>
                  </a:cubicBezTo>
                  <a:cubicBezTo>
                    <a:pt x="0" y="1"/>
                    <a:pt x="0" y="1"/>
                    <a:pt x="1" y="1"/>
                  </a:cubicBezTo>
                  <a:close/>
                </a:path>
              </a:pathLst>
            </a:custGeom>
            <a:solidFill>
              <a:srgbClr val="6D3A3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 name="Freeform 59">
              <a:extLst>
                <a:ext uri="{FF2B5EF4-FFF2-40B4-BE49-F238E27FC236}">
                  <a16:creationId xmlns:a16="http://schemas.microsoft.com/office/drawing/2014/main" id="{87C82B6C-5109-4A27-883A-1442D85CA0DE}"/>
                </a:ext>
              </a:extLst>
            </p:cNvPr>
            <p:cNvSpPr>
              <a:spLocks/>
            </p:cNvSpPr>
            <p:nvPr/>
          </p:nvSpPr>
          <p:spPr bwMode="auto">
            <a:xfrm>
              <a:off x="2515" y="1301"/>
              <a:ext cx="117" cy="50"/>
            </a:xfrm>
            <a:custGeom>
              <a:avLst/>
              <a:gdLst>
                <a:gd name="T0" fmla="*/ 3 w 14"/>
                <a:gd name="T1" fmla="*/ 6 h 6"/>
                <a:gd name="T2" fmla="*/ 6 w 14"/>
                <a:gd name="T3" fmla="*/ 0 h 6"/>
                <a:gd name="T4" fmla="*/ 14 w 14"/>
                <a:gd name="T5" fmla="*/ 4 h 6"/>
                <a:gd name="T6" fmla="*/ 13 w 14"/>
                <a:gd name="T7" fmla="*/ 5 h 6"/>
                <a:gd name="T8" fmla="*/ 3 w 14"/>
                <a:gd name="T9" fmla="*/ 6 h 6"/>
              </a:gdLst>
              <a:ahLst/>
              <a:cxnLst>
                <a:cxn ang="0">
                  <a:pos x="T0" y="T1"/>
                </a:cxn>
                <a:cxn ang="0">
                  <a:pos x="T2" y="T3"/>
                </a:cxn>
                <a:cxn ang="0">
                  <a:pos x="T4" y="T5"/>
                </a:cxn>
                <a:cxn ang="0">
                  <a:pos x="T6" y="T7"/>
                </a:cxn>
                <a:cxn ang="0">
                  <a:pos x="T8" y="T9"/>
                </a:cxn>
              </a:cxnLst>
              <a:rect l="0" t="0" r="r" b="b"/>
              <a:pathLst>
                <a:path w="14" h="6">
                  <a:moveTo>
                    <a:pt x="3" y="6"/>
                  </a:moveTo>
                  <a:cubicBezTo>
                    <a:pt x="0" y="3"/>
                    <a:pt x="3" y="1"/>
                    <a:pt x="6" y="0"/>
                  </a:cubicBezTo>
                  <a:cubicBezTo>
                    <a:pt x="10" y="0"/>
                    <a:pt x="13" y="3"/>
                    <a:pt x="14" y="4"/>
                  </a:cubicBezTo>
                  <a:cubicBezTo>
                    <a:pt x="13" y="5"/>
                    <a:pt x="13" y="5"/>
                    <a:pt x="13" y="5"/>
                  </a:cubicBezTo>
                  <a:cubicBezTo>
                    <a:pt x="13" y="5"/>
                    <a:pt x="4" y="6"/>
                    <a:pt x="3" y="6"/>
                  </a:cubicBezTo>
                  <a:close/>
                </a:path>
              </a:pathLst>
            </a:custGeom>
            <a:solidFill>
              <a:srgbClr val="6D3A3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 name="Freeform 60">
              <a:extLst>
                <a:ext uri="{FF2B5EF4-FFF2-40B4-BE49-F238E27FC236}">
                  <a16:creationId xmlns:a16="http://schemas.microsoft.com/office/drawing/2014/main" id="{D8941C03-D1F0-4B63-AA43-D1EC286B189D}"/>
                </a:ext>
              </a:extLst>
            </p:cNvPr>
            <p:cNvSpPr>
              <a:spLocks/>
            </p:cNvSpPr>
            <p:nvPr/>
          </p:nvSpPr>
          <p:spPr bwMode="auto">
            <a:xfrm>
              <a:off x="2540" y="1317"/>
              <a:ext cx="84" cy="76"/>
            </a:xfrm>
            <a:custGeom>
              <a:avLst/>
              <a:gdLst>
                <a:gd name="T0" fmla="*/ 0 w 10"/>
                <a:gd name="T1" fmla="*/ 4 h 9"/>
                <a:gd name="T2" fmla="*/ 4 w 10"/>
                <a:gd name="T3" fmla="*/ 0 h 9"/>
                <a:gd name="T4" fmla="*/ 10 w 10"/>
                <a:gd name="T5" fmla="*/ 3 h 9"/>
                <a:gd name="T6" fmla="*/ 0 w 10"/>
                <a:gd name="T7" fmla="*/ 4 h 9"/>
              </a:gdLst>
              <a:ahLst/>
              <a:cxnLst>
                <a:cxn ang="0">
                  <a:pos x="T0" y="T1"/>
                </a:cxn>
                <a:cxn ang="0">
                  <a:pos x="T2" y="T3"/>
                </a:cxn>
                <a:cxn ang="0">
                  <a:pos x="T4" y="T5"/>
                </a:cxn>
                <a:cxn ang="0">
                  <a:pos x="T6" y="T7"/>
                </a:cxn>
              </a:cxnLst>
              <a:rect l="0" t="0" r="r" b="b"/>
              <a:pathLst>
                <a:path w="10" h="9">
                  <a:moveTo>
                    <a:pt x="0" y="4"/>
                  </a:moveTo>
                  <a:cubicBezTo>
                    <a:pt x="0" y="3"/>
                    <a:pt x="1" y="1"/>
                    <a:pt x="4" y="0"/>
                  </a:cubicBezTo>
                  <a:cubicBezTo>
                    <a:pt x="7" y="0"/>
                    <a:pt x="10" y="2"/>
                    <a:pt x="10" y="3"/>
                  </a:cubicBezTo>
                  <a:cubicBezTo>
                    <a:pt x="10" y="4"/>
                    <a:pt x="3" y="9"/>
                    <a:pt x="0" y="4"/>
                  </a:cubicBezTo>
                  <a:close/>
                </a:path>
              </a:pathLst>
            </a:custGeom>
            <a:solidFill>
              <a:srgbClr val="FFE4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 name="Freeform 61">
              <a:extLst>
                <a:ext uri="{FF2B5EF4-FFF2-40B4-BE49-F238E27FC236}">
                  <a16:creationId xmlns:a16="http://schemas.microsoft.com/office/drawing/2014/main" id="{A19D145C-AAE1-4827-970E-AB95AF00969F}"/>
                </a:ext>
              </a:extLst>
            </p:cNvPr>
            <p:cNvSpPr>
              <a:spLocks/>
            </p:cNvSpPr>
            <p:nvPr/>
          </p:nvSpPr>
          <p:spPr bwMode="auto">
            <a:xfrm>
              <a:off x="2540" y="1317"/>
              <a:ext cx="67" cy="59"/>
            </a:xfrm>
            <a:custGeom>
              <a:avLst/>
              <a:gdLst>
                <a:gd name="T0" fmla="*/ 8 w 8"/>
                <a:gd name="T1" fmla="*/ 3 h 7"/>
                <a:gd name="T2" fmla="*/ 5 w 8"/>
                <a:gd name="T3" fmla="*/ 7 h 7"/>
                <a:gd name="T4" fmla="*/ 1 w 8"/>
                <a:gd name="T5" fmla="*/ 4 h 7"/>
                <a:gd name="T6" fmla="*/ 4 w 8"/>
                <a:gd name="T7" fmla="*/ 0 h 7"/>
                <a:gd name="T8" fmla="*/ 8 w 8"/>
                <a:gd name="T9" fmla="*/ 3 h 7"/>
              </a:gdLst>
              <a:ahLst/>
              <a:cxnLst>
                <a:cxn ang="0">
                  <a:pos x="T0" y="T1"/>
                </a:cxn>
                <a:cxn ang="0">
                  <a:pos x="T2" y="T3"/>
                </a:cxn>
                <a:cxn ang="0">
                  <a:pos x="T4" y="T5"/>
                </a:cxn>
                <a:cxn ang="0">
                  <a:pos x="T6" y="T7"/>
                </a:cxn>
                <a:cxn ang="0">
                  <a:pos x="T8" y="T9"/>
                </a:cxn>
              </a:cxnLst>
              <a:rect l="0" t="0" r="r" b="b"/>
              <a:pathLst>
                <a:path w="8" h="7">
                  <a:moveTo>
                    <a:pt x="8" y="3"/>
                  </a:moveTo>
                  <a:cubicBezTo>
                    <a:pt x="8" y="5"/>
                    <a:pt x="7" y="7"/>
                    <a:pt x="5" y="7"/>
                  </a:cubicBezTo>
                  <a:cubicBezTo>
                    <a:pt x="3" y="7"/>
                    <a:pt x="1" y="6"/>
                    <a:pt x="1" y="4"/>
                  </a:cubicBezTo>
                  <a:cubicBezTo>
                    <a:pt x="0" y="2"/>
                    <a:pt x="2" y="0"/>
                    <a:pt x="4" y="0"/>
                  </a:cubicBezTo>
                  <a:cubicBezTo>
                    <a:pt x="6" y="0"/>
                    <a:pt x="7" y="1"/>
                    <a:pt x="8" y="3"/>
                  </a:cubicBezTo>
                  <a:close/>
                </a:path>
              </a:pathLst>
            </a:custGeom>
            <a:solidFill>
              <a:srgbClr val="6D3A3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 name="Freeform 62">
              <a:extLst>
                <a:ext uri="{FF2B5EF4-FFF2-40B4-BE49-F238E27FC236}">
                  <a16:creationId xmlns:a16="http://schemas.microsoft.com/office/drawing/2014/main" id="{20C00427-D692-4ADB-9511-259C2B47913F}"/>
                </a:ext>
              </a:extLst>
            </p:cNvPr>
            <p:cNvSpPr>
              <a:spLocks/>
            </p:cNvSpPr>
            <p:nvPr/>
          </p:nvSpPr>
          <p:spPr bwMode="auto">
            <a:xfrm>
              <a:off x="2340" y="1317"/>
              <a:ext cx="100" cy="51"/>
            </a:xfrm>
            <a:custGeom>
              <a:avLst/>
              <a:gdLst>
                <a:gd name="T0" fmla="*/ 2 w 12"/>
                <a:gd name="T1" fmla="*/ 6 h 6"/>
                <a:gd name="T2" fmla="*/ 6 w 12"/>
                <a:gd name="T3" fmla="*/ 0 h 6"/>
                <a:gd name="T4" fmla="*/ 12 w 12"/>
                <a:gd name="T5" fmla="*/ 4 h 6"/>
                <a:gd name="T6" fmla="*/ 12 w 12"/>
                <a:gd name="T7" fmla="*/ 5 h 6"/>
                <a:gd name="T8" fmla="*/ 2 w 12"/>
                <a:gd name="T9" fmla="*/ 6 h 6"/>
              </a:gdLst>
              <a:ahLst/>
              <a:cxnLst>
                <a:cxn ang="0">
                  <a:pos x="T0" y="T1"/>
                </a:cxn>
                <a:cxn ang="0">
                  <a:pos x="T2" y="T3"/>
                </a:cxn>
                <a:cxn ang="0">
                  <a:pos x="T4" y="T5"/>
                </a:cxn>
                <a:cxn ang="0">
                  <a:pos x="T6" y="T7"/>
                </a:cxn>
                <a:cxn ang="0">
                  <a:pos x="T8" y="T9"/>
                </a:cxn>
              </a:cxnLst>
              <a:rect l="0" t="0" r="r" b="b"/>
              <a:pathLst>
                <a:path w="12" h="6">
                  <a:moveTo>
                    <a:pt x="2" y="6"/>
                  </a:moveTo>
                  <a:cubicBezTo>
                    <a:pt x="0" y="3"/>
                    <a:pt x="3" y="0"/>
                    <a:pt x="6" y="0"/>
                  </a:cubicBezTo>
                  <a:cubicBezTo>
                    <a:pt x="9" y="0"/>
                    <a:pt x="12" y="3"/>
                    <a:pt x="12" y="4"/>
                  </a:cubicBezTo>
                  <a:cubicBezTo>
                    <a:pt x="12" y="5"/>
                    <a:pt x="12" y="5"/>
                    <a:pt x="12" y="5"/>
                  </a:cubicBezTo>
                  <a:cubicBezTo>
                    <a:pt x="12" y="5"/>
                    <a:pt x="3" y="6"/>
                    <a:pt x="2" y="6"/>
                  </a:cubicBezTo>
                  <a:close/>
                </a:path>
              </a:pathLst>
            </a:custGeom>
            <a:solidFill>
              <a:srgbClr val="6D3A3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 name="Freeform 63">
              <a:extLst>
                <a:ext uri="{FF2B5EF4-FFF2-40B4-BE49-F238E27FC236}">
                  <a16:creationId xmlns:a16="http://schemas.microsoft.com/office/drawing/2014/main" id="{B9DBEE1A-AA06-4674-B42F-A6A789CB9E22}"/>
                </a:ext>
              </a:extLst>
            </p:cNvPr>
            <p:cNvSpPr>
              <a:spLocks/>
            </p:cNvSpPr>
            <p:nvPr/>
          </p:nvSpPr>
          <p:spPr bwMode="auto">
            <a:xfrm>
              <a:off x="2356" y="1334"/>
              <a:ext cx="84" cy="67"/>
            </a:xfrm>
            <a:custGeom>
              <a:avLst/>
              <a:gdLst>
                <a:gd name="T0" fmla="*/ 1 w 10"/>
                <a:gd name="T1" fmla="*/ 4 h 8"/>
                <a:gd name="T2" fmla="*/ 4 w 10"/>
                <a:gd name="T3" fmla="*/ 0 h 8"/>
                <a:gd name="T4" fmla="*/ 10 w 10"/>
                <a:gd name="T5" fmla="*/ 3 h 8"/>
                <a:gd name="T6" fmla="*/ 1 w 10"/>
                <a:gd name="T7" fmla="*/ 4 h 8"/>
              </a:gdLst>
              <a:ahLst/>
              <a:cxnLst>
                <a:cxn ang="0">
                  <a:pos x="T0" y="T1"/>
                </a:cxn>
                <a:cxn ang="0">
                  <a:pos x="T2" y="T3"/>
                </a:cxn>
                <a:cxn ang="0">
                  <a:pos x="T4" y="T5"/>
                </a:cxn>
                <a:cxn ang="0">
                  <a:pos x="T6" y="T7"/>
                </a:cxn>
              </a:cxnLst>
              <a:rect l="0" t="0" r="r" b="b"/>
              <a:pathLst>
                <a:path w="10" h="8">
                  <a:moveTo>
                    <a:pt x="1" y="4"/>
                  </a:moveTo>
                  <a:cubicBezTo>
                    <a:pt x="0" y="3"/>
                    <a:pt x="1" y="1"/>
                    <a:pt x="4" y="0"/>
                  </a:cubicBezTo>
                  <a:cubicBezTo>
                    <a:pt x="7" y="0"/>
                    <a:pt x="10" y="2"/>
                    <a:pt x="10" y="3"/>
                  </a:cubicBezTo>
                  <a:cubicBezTo>
                    <a:pt x="10" y="4"/>
                    <a:pt x="4" y="8"/>
                    <a:pt x="1" y="4"/>
                  </a:cubicBezTo>
                  <a:close/>
                </a:path>
              </a:pathLst>
            </a:custGeom>
            <a:solidFill>
              <a:srgbClr val="FFE4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4" name="Freeform 64">
              <a:extLst>
                <a:ext uri="{FF2B5EF4-FFF2-40B4-BE49-F238E27FC236}">
                  <a16:creationId xmlns:a16="http://schemas.microsoft.com/office/drawing/2014/main" id="{C896937D-D004-4D0F-A04F-E4FE82D317B9}"/>
                </a:ext>
              </a:extLst>
            </p:cNvPr>
            <p:cNvSpPr>
              <a:spLocks/>
            </p:cNvSpPr>
            <p:nvPr/>
          </p:nvSpPr>
          <p:spPr bwMode="auto">
            <a:xfrm>
              <a:off x="2365" y="1326"/>
              <a:ext cx="67" cy="67"/>
            </a:xfrm>
            <a:custGeom>
              <a:avLst/>
              <a:gdLst>
                <a:gd name="T0" fmla="*/ 7 w 8"/>
                <a:gd name="T1" fmla="*/ 4 h 8"/>
                <a:gd name="T2" fmla="*/ 4 w 8"/>
                <a:gd name="T3" fmla="*/ 7 h 8"/>
                <a:gd name="T4" fmla="*/ 0 w 8"/>
                <a:gd name="T5" fmla="*/ 4 h 8"/>
                <a:gd name="T6" fmla="*/ 3 w 8"/>
                <a:gd name="T7" fmla="*/ 1 h 8"/>
                <a:gd name="T8" fmla="*/ 7 w 8"/>
                <a:gd name="T9" fmla="*/ 4 h 8"/>
              </a:gdLst>
              <a:ahLst/>
              <a:cxnLst>
                <a:cxn ang="0">
                  <a:pos x="T0" y="T1"/>
                </a:cxn>
                <a:cxn ang="0">
                  <a:pos x="T2" y="T3"/>
                </a:cxn>
                <a:cxn ang="0">
                  <a:pos x="T4" y="T5"/>
                </a:cxn>
                <a:cxn ang="0">
                  <a:pos x="T6" y="T7"/>
                </a:cxn>
                <a:cxn ang="0">
                  <a:pos x="T8" y="T9"/>
                </a:cxn>
              </a:cxnLst>
              <a:rect l="0" t="0" r="r" b="b"/>
              <a:pathLst>
                <a:path w="8" h="8">
                  <a:moveTo>
                    <a:pt x="7" y="4"/>
                  </a:moveTo>
                  <a:cubicBezTo>
                    <a:pt x="8" y="5"/>
                    <a:pt x="6" y="7"/>
                    <a:pt x="4" y="7"/>
                  </a:cubicBezTo>
                  <a:cubicBezTo>
                    <a:pt x="3" y="8"/>
                    <a:pt x="1" y="6"/>
                    <a:pt x="0" y="4"/>
                  </a:cubicBezTo>
                  <a:cubicBezTo>
                    <a:pt x="0" y="3"/>
                    <a:pt x="1" y="1"/>
                    <a:pt x="3" y="1"/>
                  </a:cubicBezTo>
                  <a:cubicBezTo>
                    <a:pt x="5" y="0"/>
                    <a:pt x="7" y="2"/>
                    <a:pt x="7" y="4"/>
                  </a:cubicBezTo>
                  <a:close/>
                </a:path>
              </a:pathLst>
            </a:custGeom>
            <a:solidFill>
              <a:srgbClr val="6D3A3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5" name="Freeform 65">
              <a:extLst>
                <a:ext uri="{FF2B5EF4-FFF2-40B4-BE49-F238E27FC236}">
                  <a16:creationId xmlns:a16="http://schemas.microsoft.com/office/drawing/2014/main" id="{14B1C014-E2BF-4E98-9A58-234160D3FB36}"/>
                </a:ext>
              </a:extLst>
            </p:cNvPr>
            <p:cNvSpPr>
              <a:spLocks/>
            </p:cNvSpPr>
            <p:nvPr/>
          </p:nvSpPr>
          <p:spPr bwMode="auto">
            <a:xfrm>
              <a:off x="2323" y="1242"/>
              <a:ext cx="100" cy="59"/>
            </a:xfrm>
            <a:custGeom>
              <a:avLst/>
              <a:gdLst>
                <a:gd name="T0" fmla="*/ 12 w 12"/>
                <a:gd name="T1" fmla="*/ 2 h 7"/>
                <a:gd name="T2" fmla="*/ 7 w 12"/>
                <a:gd name="T3" fmla="*/ 4 h 7"/>
                <a:gd name="T4" fmla="*/ 1 w 12"/>
                <a:gd name="T5" fmla="*/ 5 h 7"/>
                <a:gd name="T6" fmla="*/ 6 w 12"/>
                <a:gd name="T7" fmla="*/ 1 h 7"/>
                <a:gd name="T8" fmla="*/ 12 w 12"/>
                <a:gd name="T9" fmla="*/ 2 h 7"/>
              </a:gdLst>
              <a:ahLst/>
              <a:cxnLst>
                <a:cxn ang="0">
                  <a:pos x="T0" y="T1"/>
                </a:cxn>
                <a:cxn ang="0">
                  <a:pos x="T2" y="T3"/>
                </a:cxn>
                <a:cxn ang="0">
                  <a:pos x="T4" y="T5"/>
                </a:cxn>
                <a:cxn ang="0">
                  <a:pos x="T6" y="T7"/>
                </a:cxn>
                <a:cxn ang="0">
                  <a:pos x="T8" y="T9"/>
                </a:cxn>
              </a:cxnLst>
              <a:rect l="0" t="0" r="r" b="b"/>
              <a:pathLst>
                <a:path w="12" h="7">
                  <a:moveTo>
                    <a:pt x="12" y="2"/>
                  </a:moveTo>
                  <a:cubicBezTo>
                    <a:pt x="12" y="4"/>
                    <a:pt x="10" y="4"/>
                    <a:pt x="7" y="4"/>
                  </a:cubicBezTo>
                  <a:cubicBezTo>
                    <a:pt x="4" y="5"/>
                    <a:pt x="1" y="7"/>
                    <a:pt x="1" y="5"/>
                  </a:cubicBezTo>
                  <a:cubicBezTo>
                    <a:pt x="0" y="3"/>
                    <a:pt x="2" y="1"/>
                    <a:pt x="6" y="1"/>
                  </a:cubicBezTo>
                  <a:cubicBezTo>
                    <a:pt x="10" y="0"/>
                    <a:pt x="11" y="1"/>
                    <a:pt x="12" y="2"/>
                  </a:cubicBezTo>
                  <a:close/>
                </a:path>
              </a:pathLst>
            </a:custGeom>
            <a:solidFill>
              <a:srgbClr val="722C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 name="Freeform 66">
              <a:extLst>
                <a:ext uri="{FF2B5EF4-FFF2-40B4-BE49-F238E27FC236}">
                  <a16:creationId xmlns:a16="http://schemas.microsoft.com/office/drawing/2014/main" id="{27CD0240-C602-40C7-BA36-F6AF96125D7F}"/>
                </a:ext>
              </a:extLst>
            </p:cNvPr>
            <p:cNvSpPr>
              <a:spLocks/>
            </p:cNvSpPr>
            <p:nvPr/>
          </p:nvSpPr>
          <p:spPr bwMode="auto">
            <a:xfrm>
              <a:off x="2507" y="1226"/>
              <a:ext cx="150" cy="58"/>
            </a:xfrm>
            <a:custGeom>
              <a:avLst/>
              <a:gdLst>
                <a:gd name="T0" fmla="*/ 18 w 18"/>
                <a:gd name="T1" fmla="*/ 6 h 7"/>
                <a:gd name="T2" fmla="*/ 9 w 18"/>
                <a:gd name="T3" fmla="*/ 4 h 7"/>
                <a:gd name="T4" fmla="*/ 0 w 18"/>
                <a:gd name="T5" fmla="*/ 3 h 7"/>
                <a:gd name="T6" fmla="*/ 9 w 18"/>
                <a:gd name="T7" fmla="*/ 0 h 7"/>
                <a:gd name="T8" fmla="*/ 18 w 18"/>
                <a:gd name="T9" fmla="*/ 6 h 7"/>
              </a:gdLst>
              <a:ahLst/>
              <a:cxnLst>
                <a:cxn ang="0">
                  <a:pos x="T0" y="T1"/>
                </a:cxn>
                <a:cxn ang="0">
                  <a:pos x="T2" y="T3"/>
                </a:cxn>
                <a:cxn ang="0">
                  <a:pos x="T4" y="T5"/>
                </a:cxn>
                <a:cxn ang="0">
                  <a:pos x="T6" y="T7"/>
                </a:cxn>
                <a:cxn ang="0">
                  <a:pos x="T8" y="T9"/>
                </a:cxn>
              </a:cxnLst>
              <a:rect l="0" t="0" r="r" b="b"/>
              <a:pathLst>
                <a:path w="18" h="7">
                  <a:moveTo>
                    <a:pt x="18" y="6"/>
                  </a:moveTo>
                  <a:cubicBezTo>
                    <a:pt x="17" y="7"/>
                    <a:pt x="14" y="5"/>
                    <a:pt x="9" y="4"/>
                  </a:cubicBezTo>
                  <a:cubicBezTo>
                    <a:pt x="4" y="4"/>
                    <a:pt x="0" y="5"/>
                    <a:pt x="0" y="3"/>
                  </a:cubicBezTo>
                  <a:cubicBezTo>
                    <a:pt x="0" y="1"/>
                    <a:pt x="4" y="0"/>
                    <a:pt x="9" y="0"/>
                  </a:cubicBezTo>
                  <a:cubicBezTo>
                    <a:pt x="16" y="1"/>
                    <a:pt x="18" y="4"/>
                    <a:pt x="18" y="6"/>
                  </a:cubicBezTo>
                  <a:close/>
                </a:path>
              </a:pathLst>
            </a:custGeom>
            <a:solidFill>
              <a:srgbClr val="722C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 name="Freeform 67">
              <a:extLst>
                <a:ext uri="{FF2B5EF4-FFF2-40B4-BE49-F238E27FC236}">
                  <a16:creationId xmlns:a16="http://schemas.microsoft.com/office/drawing/2014/main" id="{B493E42F-CB99-4393-A06B-7920440C2192}"/>
                </a:ext>
              </a:extLst>
            </p:cNvPr>
            <p:cNvSpPr>
              <a:spLocks/>
            </p:cNvSpPr>
            <p:nvPr/>
          </p:nvSpPr>
          <p:spPr bwMode="auto">
            <a:xfrm>
              <a:off x="2264" y="866"/>
              <a:ext cx="602" cy="393"/>
            </a:xfrm>
            <a:custGeom>
              <a:avLst/>
              <a:gdLst>
                <a:gd name="T0" fmla="*/ 47 w 72"/>
                <a:gd name="T1" fmla="*/ 32 h 47"/>
                <a:gd name="T2" fmla="*/ 38 w 72"/>
                <a:gd name="T3" fmla="*/ 27 h 47"/>
                <a:gd name="T4" fmla="*/ 20 w 72"/>
                <a:gd name="T5" fmla="*/ 32 h 47"/>
                <a:gd name="T6" fmla="*/ 11 w 72"/>
                <a:gd name="T7" fmla="*/ 32 h 47"/>
                <a:gd name="T8" fmla="*/ 7 w 72"/>
                <a:gd name="T9" fmla="*/ 39 h 47"/>
                <a:gd name="T10" fmla="*/ 5 w 72"/>
                <a:gd name="T11" fmla="*/ 14 h 47"/>
                <a:gd name="T12" fmla="*/ 63 w 72"/>
                <a:gd name="T13" fmla="*/ 10 h 47"/>
                <a:gd name="T14" fmla="*/ 66 w 72"/>
                <a:gd name="T15" fmla="*/ 22 h 47"/>
                <a:gd name="T16" fmla="*/ 47 w 72"/>
                <a:gd name="T17" fmla="*/ 32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2" h="47">
                  <a:moveTo>
                    <a:pt x="47" y="32"/>
                  </a:moveTo>
                  <a:cubicBezTo>
                    <a:pt x="47" y="32"/>
                    <a:pt x="45" y="27"/>
                    <a:pt x="38" y="27"/>
                  </a:cubicBezTo>
                  <a:cubicBezTo>
                    <a:pt x="34" y="27"/>
                    <a:pt x="30" y="30"/>
                    <a:pt x="20" y="32"/>
                  </a:cubicBezTo>
                  <a:cubicBezTo>
                    <a:pt x="14" y="33"/>
                    <a:pt x="13" y="31"/>
                    <a:pt x="11" y="32"/>
                  </a:cubicBezTo>
                  <a:cubicBezTo>
                    <a:pt x="8" y="33"/>
                    <a:pt x="7" y="39"/>
                    <a:pt x="7" y="39"/>
                  </a:cubicBezTo>
                  <a:cubicBezTo>
                    <a:pt x="7" y="39"/>
                    <a:pt x="0" y="23"/>
                    <a:pt x="5" y="14"/>
                  </a:cubicBezTo>
                  <a:cubicBezTo>
                    <a:pt x="13" y="0"/>
                    <a:pt x="53" y="0"/>
                    <a:pt x="63" y="10"/>
                  </a:cubicBezTo>
                  <a:cubicBezTo>
                    <a:pt x="70" y="16"/>
                    <a:pt x="66" y="22"/>
                    <a:pt x="66" y="22"/>
                  </a:cubicBezTo>
                  <a:cubicBezTo>
                    <a:pt x="66" y="22"/>
                    <a:pt x="72" y="47"/>
                    <a:pt x="47" y="32"/>
                  </a:cubicBezTo>
                  <a:close/>
                </a:path>
              </a:pathLst>
            </a:custGeom>
            <a:solidFill>
              <a:srgbClr val="7F35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 name="Freeform 68">
              <a:extLst>
                <a:ext uri="{FF2B5EF4-FFF2-40B4-BE49-F238E27FC236}">
                  <a16:creationId xmlns:a16="http://schemas.microsoft.com/office/drawing/2014/main" id="{9DB87B8C-B24C-4BE1-8183-51BB19139EC7}"/>
                </a:ext>
              </a:extLst>
            </p:cNvPr>
            <p:cNvSpPr>
              <a:spLocks/>
            </p:cNvSpPr>
            <p:nvPr/>
          </p:nvSpPr>
          <p:spPr bwMode="auto">
            <a:xfrm>
              <a:off x="2264" y="900"/>
              <a:ext cx="285" cy="292"/>
            </a:xfrm>
            <a:custGeom>
              <a:avLst/>
              <a:gdLst>
                <a:gd name="T0" fmla="*/ 28 w 34"/>
                <a:gd name="T1" fmla="*/ 0 h 35"/>
                <a:gd name="T2" fmla="*/ 10 w 34"/>
                <a:gd name="T3" fmla="*/ 17 h 35"/>
                <a:gd name="T4" fmla="*/ 34 w 34"/>
                <a:gd name="T5" fmla="*/ 24 h 35"/>
                <a:gd name="T6" fmla="*/ 20 w 34"/>
                <a:gd name="T7" fmla="*/ 28 h 35"/>
                <a:gd name="T8" fmla="*/ 11 w 34"/>
                <a:gd name="T9" fmla="*/ 28 h 35"/>
                <a:gd name="T10" fmla="*/ 7 w 34"/>
                <a:gd name="T11" fmla="*/ 35 h 35"/>
                <a:gd name="T12" fmla="*/ 5 w 34"/>
                <a:gd name="T13" fmla="*/ 10 h 35"/>
                <a:gd name="T14" fmla="*/ 28 w 34"/>
                <a:gd name="T15" fmla="*/ 0 h 3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4" h="35">
                  <a:moveTo>
                    <a:pt x="28" y="0"/>
                  </a:moveTo>
                  <a:cubicBezTo>
                    <a:pt x="23" y="1"/>
                    <a:pt x="6" y="4"/>
                    <a:pt x="10" y="17"/>
                  </a:cubicBezTo>
                  <a:cubicBezTo>
                    <a:pt x="13" y="29"/>
                    <a:pt x="30" y="25"/>
                    <a:pt x="34" y="24"/>
                  </a:cubicBezTo>
                  <a:cubicBezTo>
                    <a:pt x="31" y="25"/>
                    <a:pt x="27" y="27"/>
                    <a:pt x="20" y="28"/>
                  </a:cubicBezTo>
                  <a:cubicBezTo>
                    <a:pt x="14" y="29"/>
                    <a:pt x="13" y="27"/>
                    <a:pt x="11" y="28"/>
                  </a:cubicBezTo>
                  <a:cubicBezTo>
                    <a:pt x="8" y="29"/>
                    <a:pt x="7" y="35"/>
                    <a:pt x="7" y="35"/>
                  </a:cubicBezTo>
                  <a:cubicBezTo>
                    <a:pt x="7" y="35"/>
                    <a:pt x="0" y="19"/>
                    <a:pt x="5" y="10"/>
                  </a:cubicBezTo>
                  <a:cubicBezTo>
                    <a:pt x="9" y="4"/>
                    <a:pt x="18" y="1"/>
                    <a:pt x="28" y="0"/>
                  </a:cubicBezTo>
                  <a:close/>
                </a:path>
              </a:pathLst>
            </a:custGeom>
            <a:solidFill>
              <a:srgbClr val="722C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 name="Freeform 69">
              <a:extLst>
                <a:ext uri="{FF2B5EF4-FFF2-40B4-BE49-F238E27FC236}">
                  <a16:creationId xmlns:a16="http://schemas.microsoft.com/office/drawing/2014/main" id="{17A444D8-835D-4D34-BA55-EBD4BDA9C95F}"/>
                </a:ext>
              </a:extLst>
            </p:cNvPr>
            <p:cNvSpPr>
              <a:spLocks/>
            </p:cNvSpPr>
            <p:nvPr/>
          </p:nvSpPr>
          <p:spPr bwMode="auto">
            <a:xfrm>
              <a:off x="2356" y="891"/>
              <a:ext cx="168" cy="234"/>
            </a:xfrm>
            <a:custGeom>
              <a:avLst/>
              <a:gdLst>
                <a:gd name="T0" fmla="*/ 10 w 20"/>
                <a:gd name="T1" fmla="*/ 28 h 28"/>
                <a:gd name="T2" fmla="*/ 0 w 20"/>
                <a:gd name="T3" fmla="*/ 17 h 28"/>
                <a:gd name="T4" fmla="*/ 20 w 20"/>
                <a:gd name="T5" fmla="*/ 0 h 28"/>
                <a:gd name="T6" fmla="*/ 3 w 20"/>
                <a:gd name="T7" fmla="*/ 17 h 28"/>
                <a:gd name="T8" fmla="*/ 18 w 20"/>
                <a:gd name="T9" fmla="*/ 26 h 28"/>
                <a:gd name="T10" fmla="*/ 10 w 20"/>
                <a:gd name="T11" fmla="*/ 28 h 28"/>
              </a:gdLst>
              <a:ahLst/>
              <a:cxnLst>
                <a:cxn ang="0">
                  <a:pos x="T0" y="T1"/>
                </a:cxn>
                <a:cxn ang="0">
                  <a:pos x="T2" y="T3"/>
                </a:cxn>
                <a:cxn ang="0">
                  <a:pos x="T4" y="T5"/>
                </a:cxn>
                <a:cxn ang="0">
                  <a:pos x="T6" y="T7"/>
                </a:cxn>
                <a:cxn ang="0">
                  <a:pos x="T8" y="T9"/>
                </a:cxn>
                <a:cxn ang="0">
                  <a:pos x="T10" y="T11"/>
                </a:cxn>
              </a:cxnLst>
              <a:rect l="0" t="0" r="r" b="b"/>
              <a:pathLst>
                <a:path w="20" h="28">
                  <a:moveTo>
                    <a:pt x="10" y="28"/>
                  </a:moveTo>
                  <a:cubicBezTo>
                    <a:pt x="10" y="28"/>
                    <a:pt x="2" y="27"/>
                    <a:pt x="0" y="17"/>
                  </a:cubicBezTo>
                  <a:cubicBezTo>
                    <a:pt x="0" y="10"/>
                    <a:pt x="7" y="1"/>
                    <a:pt x="20" y="0"/>
                  </a:cubicBezTo>
                  <a:cubicBezTo>
                    <a:pt x="20" y="0"/>
                    <a:pt x="1" y="4"/>
                    <a:pt x="3" y="17"/>
                  </a:cubicBezTo>
                  <a:cubicBezTo>
                    <a:pt x="4" y="26"/>
                    <a:pt x="18" y="26"/>
                    <a:pt x="18" y="26"/>
                  </a:cubicBezTo>
                  <a:lnTo>
                    <a:pt x="10" y="28"/>
                  </a:lnTo>
                  <a:close/>
                </a:path>
              </a:pathLst>
            </a:custGeom>
            <a:solidFill>
              <a:srgbClr val="722C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Tree>
    <p:extLst>
      <p:ext uri="{BB962C8B-B14F-4D97-AF65-F5344CB8AC3E}">
        <p14:creationId xmlns:p14="http://schemas.microsoft.com/office/powerpoint/2010/main" val="5877294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9F448F5C-1F3A-4003-878E-3A8075CC80ED}"/>
              </a:ext>
            </a:extLst>
          </p:cNvPr>
          <p:cNvSpPr>
            <a:spLocks noGrp="1"/>
          </p:cNvSpPr>
          <p:nvPr>
            <p:ph type="pic" sz="quarter" idx="10"/>
          </p:nvPr>
        </p:nvSpPr>
        <p:spPr/>
        <p:txBody>
          <a:bodyPr/>
          <a:lstStyle/>
          <a:p>
            <a:endParaRPr lang="es-CO"/>
          </a:p>
        </p:txBody>
      </p:sp>
      <p:sp>
        <p:nvSpPr>
          <p:cNvPr id="6" name="Rectangle 5">
            <a:extLst>
              <a:ext uri="{FF2B5EF4-FFF2-40B4-BE49-F238E27FC236}">
                <a16:creationId xmlns:a16="http://schemas.microsoft.com/office/drawing/2014/main" id="{4545B0FE-219B-7248-8D32-F4BDB87A65AA}"/>
              </a:ext>
            </a:extLst>
          </p:cNvPr>
          <p:cNvSpPr/>
          <p:nvPr/>
        </p:nvSpPr>
        <p:spPr>
          <a:xfrm>
            <a:off x="1716617" y="1129327"/>
            <a:ext cx="8571366" cy="3804557"/>
          </a:xfrm>
          <a:prstGeom prst="rect">
            <a:avLst/>
          </a:prstGeom>
          <a:solidFill>
            <a:schemeClr val="accent1">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502020204030203" pitchFamily="34" charset="0"/>
            </a:endParaRPr>
          </a:p>
        </p:txBody>
      </p:sp>
      <p:sp>
        <p:nvSpPr>
          <p:cNvPr id="14" name="TextBox 13">
            <a:extLst>
              <a:ext uri="{FF2B5EF4-FFF2-40B4-BE49-F238E27FC236}">
                <a16:creationId xmlns:a16="http://schemas.microsoft.com/office/drawing/2014/main" id="{B057D18F-935D-0D4E-8C98-33DA7CCE8AA3}"/>
              </a:ext>
            </a:extLst>
          </p:cNvPr>
          <p:cNvSpPr txBox="1"/>
          <p:nvPr/>
        </p:nvSpPr>
        <p:spPr>
          <a:xfrm>
            <a:off x="2695076" y="2035228"/>
            <a:ext cx="6801862" cy="830997"/>
          </a:xfrm>
          <a:prstGeom prst="rect">
            <a:avLst/>
          </a:prstGeom>
          <a:noFill/>
        </p:spPr>
        <p:txBody>
          <a:bodyPr wrap="none" rtlCol="0" anchor="t" anchorCtr="0">
            <a:spAutoFit/>
          </a:bodyPr>
          <a:lstStyle/>
          <a:p>
            <a:pPr algn="ctr"/>
            <a:r>
              <a:rPr lang="en-US" sz="4800" b="1" spc="300" dirty="0">
                <a:solidFill>
                  <a:schemeClr val="bg1"/>
                </a:solidFill>
                <a:latin typeface="Poppins" pitchFamily="2" charset="77"/>
                <a:ea typeface="League Spartan" charset="0"/>
                <a:cs typeface="Poppins" pitchFamily="2" charset="77"/>
              </a:rPr>
              <a:t>VETERINARY GOALS</a:t>
            </a:r>
          </a:p>
        </p:txBody>
      </p:sp>
      <p:sp>
        <p:nvSpPr>
          <p:cNvPr id="16" name="Subtitle 2">
            <a:extLst>
              <a:ext uri="{FF2B5EF4-FFF2-40B4-BE49-F238E27FC236}">
                <a16:creationId xmlns:a16="http://schemas.microsoft.com/office/drawing/2014/main" id="{F4C457A4-DE20-344B-A979-ED14FACA5B80}"/>
              </a:ext>
            </a:extLst>
          </p:cNvPr>
          <p:cNvSpPr txBox="1">
            <a:spLocks/>
          </p:cNvSpPr>
          <p:nvPr/>
        </p:nvSpPr>
        <p:spPr>
          <a:xfrm>
            <a:off x="2646363" y="3157848"/>
            <a:ext cx="6899275" cy="1406219"/>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1750"/>
              </a:lnSpc>
            </a:pPr>
            <a:r>
              <a:rPr lang="en-US" sz="1200" dirty="0">
                <a:solidFill>
                  <a:schemeClr val="bg1"/>
                </a:solidFill>
                <a:latin typeface="Lato Light" panose="020F0502020204030203" pitchFamily="34" charset="0"/>
                <a:ea typeface="Open Sans Light" panose="020B0306030504020204" pitchFamily="34" charset="0"/>
                <a:cs typeface="Open Sans Light" panose="020B0306030504020204" pitchFamily="34" charset="0"/>
              </a:rPr>
              <a:t>You can do whatever you want, go a impress your audience with an amazing presentation. Lorem ipsum dolor sit </a:t>
            </a:r>
            <a:r>
              <a:rPr lang="en-US" sz="1200" dirty="0" err="1">
                <a:solidFill>
                  <a:schemeClr val="bg1"/>
                </a:solidFill>
                <a:latin typeface="Lato Light" panose="020F0502020204030203" pitchFamily="34" charset="0"/>
                <a:ea typeface="Open Sans Light" panose="020B0306030504020204" pitchFamily="34" charset="0"/>
                <a:cs typeface="Open Sans Light" panose="020B0306030504020204" pitchFamily="34" charset="0"/>
              </a:rPr>
              <a:t>amet</a:t>
            </a:r>
            <a:r>
              <a:rPr lang="en-US" sz="1200" dirty="0">
                <a:solidFill>
                  <a:schemeClr val="bg1"/>
                </a:solidFill>
                <a:latin typeface="Lato Light" panose="020F0502020204030203" pitchFamily="34" charset="0"/>
                <a:ea typeface="Open Sans Light" panose="020B0306030504020204" pitchFamily="34" charset="0"/>
                <a:cs typeface="Open Sans Light" panose="020B0306030504020204" pitchFamily="34" charset="0"/>
              </a:rPr>
              <a:t>, consectetur adipiscing </a:t>
            </a:r>
            <a:r>
              <a:rPr lang="en-US" sz="1200" dirty="0" err="1">
                <a:solidFill>
                  <a:schemeClr val="bg1"/>
                </a:solidFill>
                <a:latin typeface="Lato Light" panose="020F0502020204030203" pitchFamily="34" charset="0"/>
                <a:ea typeface="Open Sans Light" panose="020B0306030504020204" pitchFamily="34" charset="0"/>
                <a:cs typeface="Open Sans Light" panose="020B0306030504020204" pitchFamily="34" charset="0"/>
              </a:rPr>
              <a:t>elit</a:t>
            </a:r>
            <a:r>
              <a:rPr lang="en-US" sz="1200" dirty="0">
                <a:solidFill>
                  <a:schemeClr val="bg1"/>
                </a:solidFill>
                <a:latin typeface="Lato Light" panose="020F0502020204030203" pitchFamily="34" charset="0"/>
                <a:ea typeface="Open Sans Light" panose="020B0306030504020204" pitchFamily="34" charset="0"/>
                <a:cs typeface="Open Sans Light" panose="020B0306030504020204" pitchFamily="34" charset="0"/>
              </a:rPr>
              <a:t>, sed do </a:t>
            </a:r>
            <a:r>
              <a:rPr lang="en-US" sz="1200" dirty="0" err="1">
                <a:solidFill>
                  <a:schemeClr val="bg1"/>
                </a:solidFill>
                <a:latin typeface="Lato Light" panose="020F0502020204030203" pitchFamily="34" charset="0"/>
                <a:ea typeface="Open Sans Light" panose="020B0306030504020204" pitchFamily="34" charset="0"/>
                <a:cs typeface="Open Sans Light" panose="020B0306030504020204" pitchFamily="34" charset="0"/>
              </a:rPr>
              <a:t>eiusmod</a:t>
            </a:r>
            <a:r>
              <a:rPr lang="en-US" sz="1200" dirty="0">
                <a:solidFill>
                  <a:schemeClr val="bg1"/>
                </a:solidFill>
                <a:latin typeface="Lato Light" panose="020F0502020204030203" pitchFamily="34" charset="0"/>
                <a:ea typeface="Open Sans Light" panose="020B0306030504020204" pitchFamily="34" charset="0"/>
                <a:cs typeface="Open Sans Light" panose="020B0306030504020204" pitchFamily="34" charset="0"/>
              </a:rPr>
              <a:t> </a:t>
            </a:r>
            <a:r>
              <a:rPr lang="en-US" sz="1200" dirty="0" err="1">
                <a:solidFill>
                  <a:schemeClr val="bg1"/>
                </a:solidFill>
                <a:latin typeface="Lato Light" panose="020F0502020204030203" pitchFamily="34" charset="0"/>
                <a:ea typeface="Open Sans Light" panose="020B0306030504020204" pitchFamily="34" charset="0"/>
                <a:cs typeface="Open Sans Light" panose="020B0306030504020204" pitchFamily="34" charset="0"/>
              </a:rPr>
              <a:t>tempor</a:t>
            </a:r>
            <a:r>
              <a:rPr lang="en-US" sz="1200" dirty="0">
                <a:solidFill>
                  <a:schemeClr val="bg1"/>
                </a:solidFill>
                <a:latin typeface="Lato Light" panose="020F0502020204030203" pitchFamily="34" charset="0"/>
                <a:ea typeface="Open Sans Light" panose="020B0306030504020204" pitchFamily="34" charset="0"/>
                <a:cs typeface="Open Sans Light" panose="020B0306030504020204" pitchFamily="34" charset="0"/>
              </a:rPr>
              <a:t> </a:t>
            </a:r>
            <a:r>
              <a:rPr lang="en-US" sz="1200" dirty="0" err="1">
                <a:solidFill>
                  <a:schemeClr val="bg1"/>
                </a:solidFill>
                <a:latin typeface="Lato Light" panose="020F0502020204030203" pitchFamily="34" charset="0"/>
                <a:ea typeface="Open Sans Light" panose="020B0306030504020204" pitchFamily="34" charset="0"/>
                <a:cs typeface="Open Sans Light" panose="020B0306030504020204" pitchFamily="34" charset="0"/>
              </a:rPr>
              <a:t>incididunt</a:t>
            </a:r>
            <a:r>
              <a:rPr lang="en-US" sz="1200" dirty="0">
                <a:solidFill>
                  <a:schemeClr val="bg1"/>
                </a:solidFill>
                <a:latin typeface="Lato Light" panose="020F0502020204030203" pitchFamily="34" charset="0"/>
                <a:ea typeface="Open Sans Light" panose="020B0306030504020204" pitchFamily="34" charset="0"/>
                <a:cs typeface="Open Sans Light" panose="020B0306030504020204" pitchFamily="34" charset="0"/>
              </a:rPr>
              <a:t> </a:t>
            </a:r>
            <a:r>
              <a:rPr lang="en-US" sz="1200" dirty="0" err="1">
                <a:solidFill>
                  <a:schemeClr val="bg1"/>
                </a:solidFill>
                <a:latin typeface="Lato Light" panose="020F0502020204030203" pitchFamily="34" charset="0"/>
                <a:ea typeface="Open Sans Light" panose="020B0306030504020204" pitchFamily="34" charset="0"/>
                <a:cs typeface="Open Sans Light" panose="020B0306030504020204" pitchFamily="34" charset="0"/>
              </a:rPr>
              <a:t>ut</a:t>
            </a:r>
            <a:r>
              <a:rPr lang="en-US" sz="1200" dirty="0">
                <a:solidFill>
                  <a:schemeClr val="bg1"/>
                </a:solidFill>
                <a:latin typeface="Lato Light" panose="020F0502020204030203" pitchFamily="34" charset="0"/>
                <a:ea typeface="Open Sans Light" panose="020B0306030504020204" pitchFamily="34" charset="0"/>
                <a:cs typeface="Open Sans Light" panose="020B0306030504020204" pitchFamily="34" charset="0"/>
              </a:rPr>
              <a:t> </a:t>
            </a:r>
            <a:r>
              <a:rPr lang="en-US" sz="1200" dirty="0" err="1">
                <a:solidFill>
                  <a:schemeClr val="bg1"/>
                </a:solidFill>
                <a:latin typeface="Lato Light" panose="020F0502020204030203" pitchFamily="34" charset="0"/>
                <a:ea typeface="Open Sans Light" panose="020B0306030504020204" pitchFamily="34" charset="0"/>
                <a:cs typeface="Open Sans Light" panose="020B0306030504020204" pitchFamily="34" charset="0"/>
              </a:rPr>
              <a:t>labore</a:t>
            </a:r>
            <a:r>
              <a:rPr lang="en-US" sz="1200" dirty="0">
                <a:solidFill>
                  <a:schemeClr val="bg1"/>
                </a:solidFill>
                <a:latin typeface="Lato Light" panose="020F0502020204030203" pitchFamily="34" charset="0"/>
                <a:ea typeface="Open Sans Light" panose="020B0306030504020204" pitchFamily="34" charset="0"/>
                <a:cs typeface="Open Sans Light" panose="020B0306030504020204" pitchFamily="34" charset="0"/>
              </a:rPr>
              <a:t> et dolore magna </a:t>
            </a:r>
            <a:r>
              <a:rPr lang="en-US" sz="1200" dirty="0" err="1">
                <a:solidFill>
                  <a:schemeClr val="bg1"/>
                </a:solidFill>
                <a:latin typeface="Lato Light" panose="020F0502020204030203" pitchFamily="34" charset="0"/>
                <a:ea typeface="Open Sans Light" panose="020B0306030504020204" pitchFamily="34" charset="0"/>
                <a:cs typeface="Open Sans Light" panose="020B0306030504020204" pitchFamily="34" charset="0"/>
              </a:rPr>
              <a:t>aliqua</a:t>
            </a:r>
            <a:r>
              <a:rPr lang="en-US" sz="1200" dirty="0">
                <a:solidFill>
                  <a:schemeClr val="bg1"/>
                </a:solidFill>
                <a:latin typeface="Lato Light" panose="020F0502020204030203" pitchFamily="34" charset="0"/>
                <a:ea typeface="Open Sans Light" panose="020B0306030504020204" pitchFamily="34" charset="0"/>
                <a:cs typeface="Open Sans Light" panose="020B0306030504020204" pitchFamily="34" charset="0"/>
              </a:rPr>
              <a:t>. Ut </a:t>
            </a:r>
            <a:r>
              <a:rPr lang="en-US" sz="1200" dirty="0" err="1">
                <a:solidFill>
                  <a:schemeClr val="bg1"/>
                </a:solidFill>
                <a:latin typeface="Lato Light" panose="020F0502020204030203" pitchFamily="34" charset="0"/>
                <a:ea typeface="Open Sans Light" panose="020B0306030504020204" pitchFamily="34" charset="0"/>
                <a:cs typeface="Open Sans Light" panose="020B0306030504020204" pitchFamily="34" charset="0"/>
              </a:rPr>
              <a:t>enim</a:t>
            </a:r>
            <a:r>
              <a:rPr lang="en-US" sz="1200" dirty="0">
                <a:solidFill>
                  <a:schemeClr val="bg1"/>
                </a:solidFill>
                <a:latin typeface="Lato Light" panose="020F0502020204030203" pitchFamily="34" charset="0"/>
                <a:ea typeface="Open Sans Light" panose="020B0306030504020204" pitchFamily="34" charset="0"/>
                <a:cs typeface="Open Sans Light" panose="020B0306030504020204" pitchFamily="34" charset="0"/>
              </a:rPr>
              <a:t> ad minim </a:t>
            </a:r>
            <a:r>
              <a:rPr lang="en-US" sz="1200" dirty="0" err="1">
                <a:solidFill>
                  <a:schemeClr val="bg1"/>
                </a:solidFill>
                <a:latin typeface="Lato Light" panose="020F0502020204030203" pitchFamily="34" charset="0"/>
                <a:ea typeface="Open Sans Light" panose="020B0306030504020204" pitchFamily="34" charset="0"/>
                <a:cs typeface="Open Sans Light" panose="020B0306030504020204" pitchFamily="34" charset="0"/>
              </a:rPr>
              <a:t>veniam</a:t>
            </a:r>
            <a:r>
              <a:rPr lang="en-US" sz="1200" dirty="0">
                <a:solidFill>
                  <a:schemeClr val="bg1"/>
                </a:solidFill>
                <a:latin typeface="Lato Light" panose="020F0502020204030203" pitchFamily="34" charset="0"/>
                <a:ea typeface="Open Sans Light" panose="020B0306030504020204" pitchFamily="34" charset="0"/>
                <a:cs typeface="Open Sans Light" panose="020B0306030504020204" pitchFamily="34" charset="0"/>
              </a:rPr>
              <a:t>, </a:t>
            </a:r>
            <a:r>
              <a:rPr lang="en-US" sz="1200" dirty="0" err="1">
                <a:solidFill>
                  <a:schemeClr val="bg1"/>
                </a:solidFill>
                <a:latin typeface="Lato Light" panose="020F0502020204030203" pitchFamily="34" charset="0"/>
                <a:ea typeface="Open Sans Light" panose="020B0306030504020204" pitchFamily="34" charset="0"/>
                <a:cs typeface="Open Sans Light" panose="020B0306030504020204" pitchFamily="34" charset="0"/>
              </a:rPr>
              <a:t>quis</a:t>
            </a:r>
            <a:r>
              <a:rPr lang="en-US" sz="1200" dirty="0">
                <a:solidFill>
                  <a:schemeClr val="bg1"/>
                </a:solidFill>
                <a:latin typeface="Lato Light" panose="020F0502020204030203" pitchFamily="34" charset="0"/>
                <a:ea typeface="Open Sans Light" panose="020B0306030504020204" pitchFamily="34" charset="0"/>
                <a:cs typeface="Open Sans Light" panose="020B0306030504020204" pitchFamily="34" charset="0"/>
              </a:rPr>
              <a:t> </a:t>
            </a:r>
            <a:r>
              <a:rPr lang="en-US" sz="1200" dirty="0" err="1">
                <a:solidFill>
                  <a:schemeClr val="bg1"/>
                </a:solidFill>
                <a:latin typeface="Lato Light" panose="020F0502020204030203" pitchFamily="34" charset="0"/>
                <a:ea typeface="Open Sans Light" panose="020B0306030504020204" pitchFamily="34" charset="0"/>
                <a:cs typeface="Open Sans Light" panose="020B0306030504020204" pitchFamily="34" charset="0"/>
              </a:rPr>
              <a:t>nostrud</a:t>
            </a:r>
            <a:r>
              <a:rPr lang="en-US" sz="1200" dirty="0">
                <a:solidFill>
                  <a:schemeClr val="bg1"/>
                </a:solidFill>
                <a:latin typeface="Lato Light" panose="020F0502020204030203" pitchFamily="34" charset="0"/>
                <a:ea typeface="Open Sans Light" panose="020B0306030504020204" pitchFamily="34" charset="0"/>
                <a:cs typeface="Open Sans Light" panose="020B0306030504020204" pitchFamily="34" charset="0"/>
              </a:rPr>
              <a:t> exercitation </a:t>
            </a:r>
            <a:r>
              <a:rPr lang="en-US" sz="1200" dirty="0" err="1">
                <a:solidFill>
                  <a:schemeClr val="bg1"/>
                </a:solidFill>
                <a:latin typeface="Lato Light" panose="020F0502020204030203" pitchFamily="34" charset="0"/>
                <a:ea typeface="Open Sans Light" panose="020B0306030504020204" pitchFamily="34" charset="0"/>
                <a:cs typeface="Open Sans Light" panose="020B0306030504020204" pitchFamily="34" charset="0"/>
              </a:rPr>
              <a:t>ullamco</a:t>
            </a:r>
            <a:r>
              <a:rPr lang="en-US" sz="1200" dirty="0">
                <a:solidFill>
                  <a:schemeClr val="bg1"/>
                </a:solidFill>
                <a:latin typeface="Lato Light" panose="020F0502020204030203" pitchFamily="34" charset="0"/>
                <a:ea typeface="Open Sans Light" panose="020B0306030504020204" pitchFamily="34" charset="0"/>
                <a:cs typeface="Open Sans Light" panose="020B0306030504020204" pitchFamily="34" charset="0"/>
              </a:rPr>
              <a:t> </a:t>
            </a:r>
            <a:r>
              <a:rPr lang="en-US" sz="1200" dirty="0" err="1">
                <a:solidFill>
                  <a:schemeClr val="bg1"/>
                </a:solidFill>
                <a:latin typeface="Lato Light" panose="020F0502020204030203" pitchFamily="34" charset="0"/>
                <a:ea typeface="Open Sans Light" panose="020B0306030504020204" pitchFamily="34" charset="0"/>
                <a:cs typeface="Open Sans Light" panose="020B0306030504020204" pitchFamily="34" charset="0"/>
              </a:rPr>
              <a:t>laboris</a:t>
            </a:r>
            <a:r>
              <a:rPr lang="en-US" sz="1200" dirty="0">
                <a:solidFill>
                  <a:schemeClr val="bg1"/>
                </a:solidFill>
                <a:latin typeface="Lato Light" panose="020F0502020204030203" pitchFamily="34" charset="0"/>
                <a:ea typeface="Open Sans Light" panose="020B0306030504020204" pitchFamily="34" charset="0"/>
                <a:cs typeface="Open Sans Light" panose="020B0306030504020204" pitchFamily="34" charset="0"/>
              </a:rPr>
              <a:t> nisi </a:t>
            </a:r>
            <a:r>
              <a:rPr lang="en-US" sz="1200" dirty="0" err="1">
                <a:solidFill>
                  <a:schemeClr val="bg1"/>
                </a:solidFill>
                <a:latin typeface="Lato Light" panose="020F0502020204030203" pitchFamily="34" charset="0"/>
                <a:ea typeface="Open Sans Light" panose="020B0306030504020204" pitchFamily="34" charset="0"/>
                <a:cs typeface="Open Sans Light" panose="020B0306030504020204" pitchFamily="34" charset="0"/>
              </a:rPr>
              <a:t>ut</a:t>
            </a:r>
            <a:r>
              <a:rPr lang="en-US" sz="1200" dirty="0">
                <a:solidFill>
                  <a:schemeClr val="bg1"/>
                </a:solidFill>
                <a:latin typeface="Lato Light" panose="020F0502020204030203" pitchFamily="34" charset="0"/>
                <a:ea typeface="Open Sans Light" panose="020B0306030504020204" pitchFamily="34" charset="0"/>
                <a:cs typeface="Open Sans Light" panose="020B0306030504020204" pitchFamily="34" charset="0"/>
              </a:rPr>
              <a:t> </a:t>
            </a:r>
            <a:r>
              <a:rPr lang="en-US" sz="1200" dirty="0" err="1">
                <a:solidFill>
                  <a:schemeClr val="bg1"/>
                </a:solidFill>
                <a:latin typeface="Lato Light" panose="020F0502020204030203" pitchFamily="34" charset="0"/>
                <a:ea typeface="Open Sans Light" panose="020B0306030504020204" pitchFamily="34" charset="0"/>
                <a:cs typeface="Open Sans Light" panose="020B0306030504020204" pitchFamily="34" charset="0"/>
              </a:rPr>
              <a:t>aliquip</a:t>
            </a:r>
            <a:r>
              <a:rPr lang="en-US" sz="1200" dirty="0">
                <a:solidFill>
                  <a:schemeClr val="bg1"/>
                </a:solidFill>
                <a:latin typeface="Lato Light" panose="020F0502020204030203" pitchFamily="34" charset="0"/>
                <a:ea typeface="Open Sans Light" panose="020B0306030504020204" pitchFamily="34" charset="0"/>
                <a:cs typeface="Open Sans Light" panose="020B0306030504020204" pitchFamily="34" charset="0"/>
              </a:rPr>
              <a:t> ex </a:t>
            </a:r>
            <a:r>
              <a:rPr lang="en-US" sz="1200" dirty="0" err="1">
                <a:solidFill>
                  <a:schemeClr val="bg1"/>
                </a:solidFill>
                <a:latin typeface="Lato Light" panose="020F0502020204030203" pitchFamily="34" charset="0"/>
                <a:ea typeface="Open Sans Light" panose="020B0306030504020204" pitchFamily="34" charset="0"/>
                <a:cs typeface="Open Sans Light" panose="020B0306030504020204" pitchFamily="34" charset="0"/>
              </a:rPr>
              <a:t>ea</a:t>
            </a:r>
            <a:r>
              <a:rPr lang="en-US" sz="1200" dirty="0">
                <a:solidFill>
                  <a:schemeClr val="bg1"/>
                </a:solidFill>
                <a:latin typeface="Lato Light" panose="020F0502020204030203" pitchFamily="34" charset="0"/>
                <a:ea typeface="Open Sans Light" panose="020B0306030504020204" pitchFamily="34" charset="0"/>
                <a:cs typeface="Open Sans Light" panose="020B0306030504020204" pitchFamily="34" charset="0"/>
              </a:rPr>
              <a:t> </a:t>
            </a:r>
            <a:r>
              <a:rPr lang="en-US" sz="1200" dirty="0" err="1">
                <a:solidFill>
                  <a:schemeClr val="bg1"/>
                </a:solidFill>
                <a:latin typeface="Lato Light" panose="020F0502020204030203" pitchFamily="34" charset="0"/>
                <a:ea typeface="Open Sans Light" panose="020B0306030504020204" pitchFamily="34" charset="0"/>
                <a:cs typeface="Open Sans Light" panose="020B0306030504020204" pitchFamily="34" charset="0"/>
              </a:rPr>
              <a:t>commodo</a:t>
            </a:r>
            <a:r>
              <a:rPr lang="en-US" sz="1200" dirty="0">
                <a:solidFill>
                  <a:schemeClr val="bg1"/>
                </a:solidFill>
                <a:latin typeface="Lato Light" panose="020F0502020204030203" pitchFamily="34" charset="0"/>
                <a:ea typeface="Open Sans Light" panose="020B0306030504020204" pitchFamily="34" charset="0"/>
                <a:cs typeface="Open Sans Light" panose="020B0306030504020204" pitchFamily="34" charset="0"/>
              </a:rPr>
              <a:t> </a:t>
            </a:r>
            <a:r>
              <a:rPr lang="en-US" sz="1200" dirty="0" err="1">
                <a:solidFill>
                  <a:schemeClr val="bg1"/>
                </a:solidFill>
                <a:latin typeface="Lato Light" panose="020F0502020204030203" pitchFamily="34" charset="0"/>
                <a:ea typeface="Open Sans Light" panose="020B0306030504020204" pitchFamily="34" charset="0"/>
                <a:cs typeface="Open Sans Light" panose="020B0306030504020204" pitchFamily="34" charset="0"/>
              </a:rPr>
              <a:t>consequat</a:t>
            </a:r>
            <a:r>
              <a:rPr lang="en-US" sz="1200" dirty="0">
                <a:solidFill>
                  <a:schemeClr val="bg1"/>
                </a:solidFill>
                <a:latin typeface="Lato Light" panose="020F0502020204030203" pitchFamily="34" charset="0"/>
                <a:ea typeface="Open Sans Light" panose="020B0306030504020204" pitchFamily="34" charset="0"/>
                <a:cs typeface="Open Sans Light" panose="020B0306030504020204" pitchFamily="34" charset="0"/>
              </a:rPr>
              <a:t>. Duis </a:t>
            </a:r>
            <a:r>
              <a:rPr lang="en-US" sz="1200" dirty="0" err="1">
                <a:solidFill>
                  <a:schemeClr val="bg1"/>
                </a:solidFill>
                <a:latin typeface="Lato Light" panose="020F0502020204030203" pitchFamily="34" charset="0"/>
                <a:ea typeface="Open Sans Light" panose="020B0306030504020204" pitchFamily="34" charset="0"/>
                <a:cs typeface="Open Sans Light" panose="020B0306030504020204" pitchFamily="34" charset="0"/>
              </a:rPr>
              <a:t>aute</a:t>
            </a:r>
            <a:r>
              <a:rPr lang="en-US" sz="1200" dirty="0">
                <a:solidFill>
                  <a:schemeClr val="bg1"/>
                </a:solidFill>
                <a:latin typeface="Lato Light" panose="020F0502020204030203" pitchFamily="34" charset="0"/>
                <a:ea typeface="Open Sans Light" panose="020B0306030504020204" pitchFamily="34" charset="0"/>
                <a:cs typeface="Open Sans Light" panose="020B0306030504020204" pitchFamily="34" charset="0"/>
              </a:rPr>
              <a:t> </a:t>
            </a:r>
            <a:r>
              <a:rPr lang="en-US" sz="1200" dirty="0" err="1">
                <a:solidFill>
                  <a:schemeClr val="bg1"/>
                </a:solidFill>
                <a:latin typeface="Lato Light" panose="020F0502020204030203" pitchFamily="34" charset="0"/>
                <a:ea typeface="Open Sans Light" panose="020B0306030504020204" pitchFamily="34" charset="0"/>
                <a:cs typeface="Open Sans Light" panose="020B0306030504020204" pitchFamily="34" charset="0"/>
              </a:rPr>
              <a:t>irure</a:t>
            </a:r>
            <a:r>
              <a:rPr lang="en-US" sz="1200" dirty="0">
                <a:solidFill>
                  <a:schemeClr val="bg1"/>
                </a:solidFill>
                <a:latin typeface="Lato Light" panose="020F0502020204030203" pitchFamily="34" charset="0"/>
                <a:ea typeface="Open Sans Light" panose="020B0306030504020204" pitchFamily="34" charset="0"/>
                <a:cs typeface="Open Sans Light" panose="020B0306030504020204" pitchFamily="34" charset="0"/>
              </a:rPr>
              <a:t> dolor in </a:t>
            </a:r>
            <a:r>
              <a:rPr lang="en-US" sz="1200" dirty="0" err="1">
                <a:solidFill>
                  <a:schemeClr val="bg1"/>
                </a:solidFill>
                <a:latin typeface="Lato Light" panose="020F0502020204030203" pitchFamily="34" charset="0"/>
                <a:ea typeface="Open Sans Light" panose="020B0306030504020204" pitchFamily="34" charset="0"/>
                <a:cs typeface="Open Sans Light" panose="020B0306030504020204" pitchFamily="34" charset="0"/>
              </a:rPr>
              <a:t>reprehenderit</a:t>
            </a:r>
            <a:r>
              <a:rPr lang="en-US" sz="1200" dirty="0">
                <a:solidFill>
                  <a:schemeClr val="bg1"/>
                </a:solidFill>
                <a:latin typeface="Lato Light" panose="020F0502020204030203" pitchFamily="34" charset="0"/>
                <a:ea typeface="Open Sans Light" panose="020B0306030504020204" pitchFamily="34" charset="0"/>
                <a:cs typeface="Open Sans Light" panose="020B0306030504020204" pitchFamily="34" charset="0"/>
              </a:rPr>
              <a:t> in </a:t>
            </a:r>
            <a:r>
              <a:rPr lang="en-US" sz="1200" dirty="0" err="1">
                <a:solidFill>
                  <a:schemeClr val="bg1"/>
                </a:solidFill>
                <a:latin typeface="Lato Light" panose="020F0502020204030203" pitchFamily="34" charset="0"/>
                <a:ea typeface="Open Sans Light" panose="020B0306030504020204" pitchFamily="34" charset="0"/>
                <a:cs typeface="Open Sans Light" panose="020B0306030504020204" pitchFamily="34" charset="0"/>
              </a:rPr>
              <a:t>voluptate</a:t>
            </a:r>
            <a:r>
              <a:rPr lang="en-US" sz="1200" dirty="0">
                <a:solidFill>
                  <a:schemeClr val="bg1"/>
                </a:solidFill>
                <a:latin typeface="Lato Light" panose="020F0502020204030203" pitchFamily="34" charset="0"/>
                <a:ea typeface="Open Sans Light" panose="020B0306030504020204" pitchFamily="34" charset="0"/>
                <a:cs typeface="Open Sans Light" panose="020B0306030504020204" pitchFamily="34" charset="0"/>
              </a:rPr>
              <a:t> </a:t>
            </a:r>
            <a:r>
              <a:rPr lang="en-US" sz="1200" dirty="0" err="1">
                <a:solidFill>
                  <a:schemeClr val="bg1"/>
                </a:solidFill>
                <a:latin typeface="Lato Light" panose="020F0502020204030203" pitchFamily="34" charset="0"/>
                <a:ea typeface="Open Sans Light" panose="020B0306030504020204" pitchFamily="34" charset="0"/>
                <a:cs typeface="Open Sans Light" panose="020B0306030504020204" pitchFamily="34" charset="0"/>
              </a:rPr>
              <a:t>velit</a:t>
            </a:r>
            <a:r>
              <a:rPr lang="en-US" sz="1200" dirty="0">
                <a:solidFill>
                  <a:schemeClr val="bg1"/>
                </a:solidFill>
                <a:latin typeface="Lato Light" panose="020F0502020204030203" pitchFamily="34" charset="0"/>
                <a:ea typeface="Open Sans Light" panose="020B0306030504020204" pitchFamily="34" charset="0"/>
                <a:cs typeface="Open Sans Light" panose="020B0306030504020204" pitchFamily="34" charset="0"/>
              </a:rPr>
              <a:t> </a:t>
            </a:r>
            <a:r>
              <a:rPr lang="en-US" sz="1200" dirty="0" err="1">
                <a:solidFill>
                  <a:schemeClr val="bg1"/>
                </a:solidFill>
                <a:latin typeface="Lato Light" panose="020F0502020204030203" pitchFamily="34" charset="0"/>
                <a:ea typeface="Open Sans Light" panose="020B0306030504020204" pitchFamily="34" charset="0"/>
                <a:cs typeface="Open Sans Light" panose="020B0306030504020204" pitchFamily="34" charset="0"/>
              </a:rPr>
              <a:t>esse</a:t>
            </a:r>
            <a:r>
              <a:rPr lang="en-US" sz="1200" dirty="0">
                <a:solidFill>
                  <a:schemeClr val="bg1"/>
                </a:solidFill>
                <a:latin typeface="Lato Light" panose="020F0502020204030203" pitchFamily="34" charset="0"/>
                <a:ea typeface="Open Sans Light" panose="020B0306030504020204" pitchFamily="34" charset="0"/>
                <a:cs typeface="Open Sans Light" panose="020B0306030504020204" pitchFamily="34" charset="0"/>
              </a:rPr>
              <a:t> </a:t>
            </a:r>
            <a:r>
              <a:rPr lang="en-US" sz="1200" dirty="0" err="1">
                <a:solidFill>
                  <a:schemeClr val="bg1"/>
                </a:solidFill>
                <a:latin typeface="Lato Light" panose="020F0502020204030203" pitchFamily="34" charset="0"/>
                <a:ea typeface="Open Sans Light" panose="020B0306030504020204" pitchFamily="34" charset="0"/>
                <a:cs typeface="Open Sans Light" panose="020B0306030504020204" pitchFamily="34" charset="0"/>
              </a:rPr>
              <a:t>cillum</a:t>
            </a:r>
            <a:r>
              <a:rPr lang="en-US" sz="1200" dirty="0">
                <a:solidFill>
                  <a:schemeClr val="bg1"/>
                </a:solidFill>
                <a:latin typeface="Lato Light" panose="020F0502020204030203" pitchFamily="34" charset="0"/>
                <a:ea typeface="Open Sans Light" panose="020B0306030504020204" pitchFamily="34" charset="0"/>
                <a:cs typeface="Open Sans Light" panose="020B0306030504020204" pitchFamily="34" charset="0"/>
              </a:rPr>
              <a:t> dolore </a:t>
            </a:r>
            <a:r>
              <a:rPr lang="en-US" sz="1200" dirty="0" err="1">
                <a:solidFill>
                  <a:schemeClr val="bg1"/>
                </a:solidFill>
                <a:latin typeface="Lato Light" panose="020F0502020204030203" pitchFamily="34" charset="0"/>
                <a:ea typeface="Open Sans Light" panose="020B0306030504020204" pitchFamily="34" charset="0"/>
                <a:cs typeface="Open Sans Light" panose="020B0306030504020204" pitchFamily="34" charset="0"/>
              </a:rPr>
              <a:t>eu</a:t>
            </a:r>
            <a:r>
              <a:rPr lang="en-US" sz="1200" dirty="0">
                <a:solidFill>
                  <a:schemeClr val="bg1"/>
                </a:solidFill>
                <a:latin typeface="Lato Light" panose="020F0502020204030203" pitchFamily="34" charset="0"/>
                <a:ea typeface="Open Sans Light" panose="020B0306030504020204" pitchFamily="34" charset="0"/>
                <a:cs typeface="Open Sans Light" panose="020B0306030504020204" pitchFamily="34" charset="0"/>
              </a:rPr>
              <a:t> </a:t>
            </a:r>
            <a:r>
              <a:rPr lang="en-US" sz="1200" dirty="0" err="1">
                <a:solidFill>
                  <a:schemeClr val="bg1"/>
                </a:solidFill>
                <a:latin typeface="Lato Light" panose="020F0502020204030203" pitchFamily="34" charset="0"/>
                <a:ea typeface="Open Sans Light" panose="020B0306030504020204" pitchFamily="34" charset="0"/>
                <a:cs typeface="Open Sans Light" panose="020B0306030504020204" pitchFamily="34" charset="0"/>
              </a:rPr>
              <a:t>fugiat</a:t>
            </a:r>
            <a:r>
              <a:rPr lang="en-US" sz="1200" dirty="0">
                <a:solidFill>
                  <a:schemeClr val="bg1"/>
                </a:solidFill>
                <a:latin typeface="Lato Light" panose="020F0502020204030203" pitchFamily="34" charset="0"/>
                <a:ea typeface="Open Sans Light" panose="020B0306030504020204" pitchFamily="34" charset="0"/>
                <a:cs typeface="Open Sans Light" panose="020B0306030504020204" pitchFamily="34" charset="0"/>
              </a:rPr>
              <a:t> </a:t>
            </a:r>
            <a:r>
              <a:rPr lang="en-US" sz="1200" dirty="0" err="1">
                <a:solidFill>
                  <a:schemeClr val="bg1"/>
                </a:solidFill>
                <a:latin typeface="Lato Light" panose="020F0502020204030203" pitchFamily="34" charset="0"/>
                <a:ea typeface="Open Sans Light" panose="020B0306030504020204" pitchFamily="34" charset="0"/>
                <a:cs typeface="Open Sans Light" panose="020B0306030504020204" pitchFamily="34" charset="0"/>
              </a:rPr>
              <a:t>nulla</a:t>
            </a:r>
            <a:r>
              <a:rPr lang="en-US" sz="1200" dirty="0">
                <a:solidFill>
                  <a:schemeClr val="bg1"/>
                </a:solidFill>
                <a:latin typeface="Lato Light" panose="020F0502020204030203" pitchFamily="34" charset="0"/>
                <a:ea typeface="Open Sans Light" panose="020B0306030504020204" pitchFamily="34" charset="0"/>
                <a:cs typeface="Open Sans Light" panose="020B0306030504020204" pitchFamily="34" charset="0"/>
              </a:rPr>
              <a:t> </a:t>
            </a:r>
            <a:r>
              <a:rPr lang="en-US" sz="1200" dirty="0" err="1">
                <a:solidFill>
                  <a:schemeClr val="bg1"/>
                </a:solidFill>
                <a:latin typeface="Lato Light" panose="020F0502020204030203" pitchFamily="34" charset="0"/>
                <a:ea typeface="Open Sans Light" panose="020B0306030504020204" pitchFamily="34" charset="0"/>
                <a:cs typeface="Open Sans Light" panose="020B0306030504020204" pitchFamily="34" charset="0"/>
              </a:rPr>
              <a:t>pariatur</a:t>
            </a:r>
            <a:r>
              <a:rPr lang="en-US" sz="1200" dirty="0">
                <a:solidFill>
                  <a:schemeClr val="bg1"/>
                </a:solidFill>
                <a:latin typeface="Lato Light" panose="020F0502020204030203" pitchFamily="34" charset="0"/>
                <a:ea typeface="Open Sans Light" panose="020B0306030504020204" pitchFamily="34" charset="0"/>
                <a:cs typeface="Open Sans Light" panose="020B0306030504020204" pitchFamily="34" charset="0"/>
              </a:rPr>
              <a:t>. </a:t>
            </a:r>
            <a:r>
              <a:rPr lang="en-US" sz="1200" dirty="0" err="1">
                <a:solidFill>
                  <a:schemeClr val="bg1"/>
                </a:solidFill>
                <a:latin typeface="Lato Light" panose="020F0502020204030203" pitchFamily="34" charset="0"/>
                <a:ea typeface="Open Sans Light" panose="020B0306030504020204" pitchFamily="34" charset="0"/>
                <a:cs typeface="Open Sans Light" panose="020B0306030504020204" pitchFamily="34" charset="0"/>
              </a:rPr>
              <a:t>Excepteur</a:t>
            </a:r>
            <a:r>
              <a:rPr lang="en-US" sz="1200" dirty="0">
                <a:solidFill>
                  <a:schemeClr val="bg1"/>
                </a:solidFill>
                <a:latin typeface="Lato Light" panose="020F0502020204030203" pitchFamily="34" charset="0"/>
                <a:ea typeface="Open Sans Light" panose="020B0306030504020204" pitchFamily="34" charset="0"/>
                <a:cs typeface="Open Sans Light" panose="020B0306030504020204" pitchFamily="34" charset="0"/>
              </a:rPr>
              <a:t> </a:t>
            </a:r>
            <a:r>
              <a:rPr lang="en-US" sz="1200" dirty="0" err="1">
                <a:solidFill>
                  <a:schemeClr val="bg1"/>
                </a:solidFill>
                <a:latin typeface="Lato Light" panose="020F0502020204030203" pitchFamily="34" charset="0"/>
                <a:ea typeface="Open Sans Light" panose="020B0306030504020204" pitchFamily="34" charset="0"/>
                <a:cs typeface="Open Sans Light" panose="020B0306030504020204" pitchFamily="34" charset="0"/>
              </a:rPr>
              <a:t>sint</a:t>
            </a:r>
            <a:r>
              <a:rPr lang="en-US" sz="1200" dirty="0">
                <a:solidFill>
                  <a:schemeClr val="bg1"/>
                </a:solidFill>
                <a:latin typeface="Lato Light" panose="020F0502020204030203" pitchFamily="34" charset="0"/>
                <a:ea typeface="Open Sans Light" panose="020B0306030504020204" pitchFamily="34" charset="0"/>
                <a:cs typeface="Open Sans Light" panose="020B0306030504020204" pitchFamily="34" charset="0"/>
              </a:rPr>
              <a:t> </a:t>
            </a:r>
            <a:r>
              <a:rPr lang="en-US" sz="1200" dirty="0" err="1">
                <a:solidFill>
                  <a:schemeClr val="bg1"/>
                </a:solidFill>
                <a:latin typeface="Lato Light" panose="020F0502020204030203" pitchFamily="34" charset="0"/>
                <a:ea typeface="Open Sans Light" panose="020B0306030504020204" pitchFamily="34" charset="0"/>
                <a:cs typeface="Open Sans Light" panose="020B0306030504020204" pitchFamily="34" charset="0"/>
              </a:rPr>
              <a:t>occaecat</a:t>
            </a:r>
            <a:r>
              <a:rPr lang="en-US" sz="1200" dirty="0">
                <a:solidFill>
                  <a:schemeClr val="bg1"/>
                </a:solidFill>
                <a:latin typeface="Lato Light" panose="020F0502020204030203" pitchFamily="34" charset="0"/>
                <a:ea typeface="Open Sans Light" panose="020B0306030504020204" pitchFamily="34" charset="0"/>
                <a:cs typeface="Open Sans Light" panose="020B0306030504020204" pitchFamily="34" charset="0"/>
              </a:rPr>
              <a:t> </a:t>
            </a:r>
            <a:r>
              <a:rPr lang="en-US" sz="1200" dirty="0" err="1">
                <a:solidFill>
                  <a:schemeClr val="bg1"/>
                </a:solidFill>
                <a:latin typeface="Lato Light" panose="020F0502020204030203" pitchFamily="34" charset="0"/>
                <a:ea typeface="Open Sans Light" panose="020B0306030504020204" pitchFamily="34" charset="0"/>
                <a:cs typeface="Open Sans Light" panose="020B0306030504020204" pitchFamily="34" charset="0"/>
              </a:rPr>
              <a:t>cupidatat</a:t>
            </a:r>
            <a:r>
              <a:rPr lang="en-US" sz="1200" dirty="0">
                <a:solidFill>
                  <a:schemeClr val="bg1"/>
                </a:solidFill>
                <a:latin typeface="Lato Light" panose="020F0502020204030203" pitchFamily="34" charset="0"/>
                <a:ea typeface="Open Sans Light" panose="020B0306030504020204" pitchFamily="34" charset="0"/>
                <a:cs typeface="Open Sans Light" panose="020B0306030504020204" pitchFamily="34" charset="0"/>
              </a:rPr>
              <a:t> non </a:t>
            </a:r>
            <a:r>
              <a:rPr lang="en-US" sz="1200" dirty="0" err="1">
                <a:solidFill>
                  <a:schemeClr val="bg1"/>
                </a:solidFill>
                <a:latin typeface="Lato Light" panose="020F0502020204030203" pitchFamily="34" charset="0"/>
                <a:ea typeface="Open Sans Light" panose="020B0306030504020204" pitchFamily="34" charset="0"/>
                <a:cs typeface="Open Sans Light" panose="020B0306030504020204" pitchFamily="34" charset="0"/>
              </a:rPr>
              <a:t>proident</a:t>
            </a:r>
            <a:r>
              <a:rPr lang="en-US" sz="1200" dirty="0">
                <a:solidFill>
                  <a:schemeClr val="bg1"/>
                </a:solidFill>
                <a:latin typeface="Lato Light" panose="020F0502020204030203" pitchFamily="34" charset="0"/>
                <a:ea typeface="Open Sans Light" panose="020B0306030504020204" pitchFamily="34" charset="0"/>
                <a:cs typeface="Open Sans Light" panose="020B0306030504020204" pitchFamily="34" charset="0"/>
              </a:rPr>
              <a:t>, sunt in culpa qui </a:t>
            </a:r>
            <a:r>
              <a:rPr lang="en-US" sz="1200" dirty="0" err="1">
                <a:solidFill>
                  <a:schemeClr val="bg1"/>
                </a:solidFill>
                <a:latin typeface="Lato Light" panose="020F0502020204030203" pitchFamily="34" charset="0"/>
                <a:ea typeface="Open Sans Light" panose="020B0306030504020204" pitchFamily="34" charset="0"/>
                <a:cs typeface="Open Sans Light" panose="020B0306030504020204" pitchFamily="34" charset="0"/>
              </a:rPr>
              <a:t>officia</a:t>
            </a:r>
            <a:r>
              <a:rPr lang="en-US" sz="1200" dirty="0">
                <a:solidFill>
                  <a:schemeClr val="bg1"/>
                </a:solidFill>
                <a:latin typeface="Lato Light" panose="020F0502020204030203" pitchFamily="34" charset="0"/>
                <a:ea typeface="Open Sans Light" panose="020B0306030504020204" pitchFamily="34" charset="0"/>
                <a:cs typeface="Open Sans Light" panose="020B0306030504020204" pitchFamily="34" charset="0"/>
              </a:rPr>
              <a:t> </a:t>
            </a:r>
            <a:r>
              <a:rPr lang="en-US" sz="1200" dirty="0" err="1">
                <a:solidFill>
                  <a:schemeClr val="bg1"/>
                </a:solidFill>
                <a:latin typeface="Lato Light" panose="020F0502020204030203" pitchFamily="34" charset="0"/>
                <a:ea typeface="Open Sans Light" panose="020B0306030504020204" pitchFamily="34" charset="0"/>
                <a:cs typeface="Open Sans Light" panose="020B0306030504020204" pitchFamily="34" charset="0"/>
              </a:rPr>
              <a:t>deserunt</a:t>
            </a:r>
            <a:r>
              <a:rPr lang="en-US" sz="1200" dirty="0">
                <a:solidFill>
                  <a:schemeClr val="bg1"/>
                </a:solidFill>
                <a:latin typeface="Lato Light" panose="020F0502020204030203" pitchFamily="34" charset="0"/>
                <a:ea typeface="Open Sans Light" panose="020B0306030504020204" pitchFamily="34" charset="0"/>
                <a:cs typeface="Open Sans Light" panose="020B0306030504020204" pitchFamily="34" charset="0"/>
              </a:rPr>
              <a:t> </a:t>
            </a:r>
            <a:r>
              <a:rPr lang="en-US" sz="1200" dirty="0" err="1">
                <a:solidFill>
                  <a:schemeClr val="bg1"/>
                </a:solidFill>
                <a:latin typeface="Lato Light" panose="020F0502020204030203" pitchFamily="34" charset="0"/>
                <a:ea typeface="Open Sans Light" panose="020B0306030504020204" pitchFamily="34" charset="0"/>
                <a:cs typeface="Open Sans Light" panose="020B0306030504020204" pitchFamily="34" charset="0"/>
              </a:rPr>
              <a:t>mollit</a:t>
            </a:r>
            <a:r>
              <a:rPr lang="en-US" sz="1200" dirty="0">
                <a:solidFill>
                  <a:schemeClr val="bg1"/>
                </a:solidFill>
                <a:latin typeface="Lato Light" panose="020F0502020204030203" pitchFamily="34" charset="0"/>
                <a:ea typeface="Open Sans Light" panose="020B0306030504020204" pitchFamily="34" charset="0"/>
                <a:cs typeface="Open Sans Light" panose="020B0306030504020204" pitchFamily="34" charset="0"/>
              </a:rPr>
              <a:t> </a:t>
            </a:r>
            <a:r>
              <a:rPr lang="en-US" sz="1200" dirty="0" err="1">
                <a:solidFill>
                  <a:schemeClr val="bg1"/>
                </a:solidFill>
                <a:latin typeface="Lato Light" panose="020F0502020204030203" pitchFamily="34" charset="0"/>
                <a:ea typeface="Open Sans Light" panose="020B0306030504020204" pitchFamily="34" charset="0"/>
                <a:cs typeface="Open Sans Light" panose="020B0306030504020204" pitchFamily="34" charset="0"/>
              </a:rPr>
              <a:t>anim</a:t>
            </a:r>
            <a:r>
              <a:rPr lang="en-US" sz="1200" dirty="0">
                <a:solidFill>
                  <a:schemeClr val="bg1"/>
                </a:solidFill>
                <a:latin typeface="Lato Light" panose="020F0502020204030203" pitchFamily="34" charset="0"/>
                <a:ea typeface="Open Sans Light" panose="020B0306030504020204" pitchFamily="34" charset="0"/>
                <a:cs typeface="Open Sans Light" panose="020B0306030504020204" pitchFamily="34" charset="0"/>
              </a:rPr>
              <a:t> id </a:t>
            </a:r>
            <a:r>
              <a:rPr lang="en-US" sz="1200" dirty="0" err="1">
                <a:solidFill>
                  <a:schemeClr val="bg1"/>
                </a:solidFill>
                <a:latin typeface="Lato Light" panose="020F0502020204030203" pitchFamily="34" charset="0"/>
                <a:ea typeface="Open Sans Light" panose="020B0306030504020204" pitchFamily="34" charset="0"/>
                <a:cs typeface="Open Sans Light" panose="020B0306030504020204" pitchFamily="34" charset="0"/>
              </a:rPr>
              <a:t>est</a:t>
            </a:r>
            <a:r>
              <a:rPr lang="en-US" sz="1200" dirty="0">
                <a:solidFill>
                  <a:schemeClr val="bg1"/>
                </a:solidFill>
                <a:latin typeface="Lato Light" panose="020F0502020204030203" pitchFamily="34" charset="0"/>
                <a:ea typeface="Open Sans Light" panose="020B0306030504020204" pitchFamily="34" charset="0"/>
                <a:cs typeface="Open Sans Light" panose="020B0306030504020204" pitchFamily="34" charset="0"/>
              </a:rPr>
              <a:t> </a:t>
            </a:r>
            <a:r>
              <a:rPr lang="en-US" sz="1200" dirty="0" err="1">
                <a:solidFill>
                  <a:schemeClr val="bg1"/>
                </a:solidFill>
                <a:latin typeface="Lato Light" panose="020F0502020204030203" pitchFamily="34" charset="0"/>
                <a:ea typeface="Open Sans Light" panose="020B0306030504020204" pitchFamily="34" charset="0"/>
                <a:cs typeface="Open Sans Light" panose="020B0306030504020204" pitchFamily="34" charset="0"/>
              </a:rPr>
              <a:t>laborum</a:t>
            </a:r>
            <a:r>
              <a:rPr lang="en-US" sz="1200" dirty="0">
                <a:solidFill>
                  <a:schemeClr val="bg1"/>
                </a:solidFill>
                <a:latin typeface="Lato Light" panose="020F0502020204030203" pitchFamily="34" charset="0"/>
                <a:ea typeface="Open Sans Light" panose="020B0306030504020204" pitchFamily="34" charset="0"/>
                <a:cs typeface="Open Sans Light" panose="020B0306030504020204" pitchFamily="34" charset="0"/>
              </a:rPr>
              <a:t> </a:t>
            </a:r>
          </a:p>
        </p:txBody>
      </p:sp>
      <p:sp>
        <p:nvSpPr>
          <p:cNvPr id="21" name="TextBox 20">
            <a:extLst>
              <a:ext uri="{FF2B5EF4-FFF2-40B4-BE49-F238E27FC236}">
                <a16:creationId xmlns:a16="http://schemas.microsoft.com/office/drawing/2014/main" id="{A60036C7-2EFD-AD44-B555-0BCC09242CF0}"/>
              </a:ext>
            </a:extLst>
          </p:cNvPr>
          <p:cNvSpPr txBox="1"/>
          <p:nvPr/>
        </p:nvSpPr>
        <p:spPr>
          <a:xfrm>
            <a:off x="1409444" y="5390119"/>
            <a:ext cx="950901" cy="338554"/>
          </a:xfrm>
          <a:prstGeom prst="rect">
            <a:avLst/>
          </a:prstGeom>
          <a:noFill/>
        </p:spPr>
        <p:txBody>
          <a:bodyPr wrap="none" rtlCol="0" anchor="ctr" anchorCtr="0">
            <a:spAutoFit/>
          </a:bodyPr>
          <a:lstStyle/>
          <a:p>
            <a:r>
              <a:rPr lang="en-US" sz="1600" b="1" dirty="0">
                <a:solidFill>
                  <a:schemeClr val="tx2"/>
                </a:solidFill>
                <a:latin typeface="Poppins" pitchFamily="2" charset="77"/>
                <a:ea typeface="League Spartan" charset="0"/>
                <a:cs typeface="Poppins" pitchFamily="2" charset="77"/>
              </a:rPr>
              <a:t>TITLE 01</a:t>
            </a:r>
          </a:p>
        </p:txBody>
      </p:sp>
      <p:sp>
        <p:nvSpPr>
          <p:cNvPr id="22" name="Subtitle 2">
            <a:extLst>
              <a:ext uri="{FF2B5EF4-FFF2-40B4-BE49-F238E27FC236}">
                <a16:creationId xmlns:a16="http://schemas.microsoft.com/office/drawing/2014/main" id="{D713185E-DDB7-A74C-864F-A253CDA2E421}"/>
              </a:ext>
            </a:extLst>
          </p:cNvPr>
          <p:cNvSpPr txBox="1">
            <a:spLocks/>
          </p:cNvSpPr>
          <p:nvPr/>
        </p:nvSpPr>
        <p:spPr>
          <a:xfrm>
            <a:off x="1409444" y="5723295"/>
            <a:ext cx="2398334" cy="713722"/>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just">
              <a:lnSpc>
                <a:spcPts val="1750"/>
              </a:lnSpc>
            </a:pPr>
            <a:r>
              <a:rPr lang="en-US" sz="12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You can do whatever you want, go a impress your audience with an amazing presentation</a:t>
            </a:r>
          </a:p>
        </p:txBody>
      </p:sp>
      <p:sp>
        <p:nvSpPr>
          <p:cNvPr id="24" name="Freeform 582">
            <a:extLst>
              <a:ext uri="{FF2B5EF4-FFF2-40B4-BE49-F238E27FC236}">
                <a16:creationId xmlns:a16="http://schemas.microsoft.com/office/drawing/2014/main" id="{753EB950-7C07-8B42-8DEB-C40F915F53BD}"/>
              </a:ext>
            </a:extLst>
          </p:cNvPr>
          <p:cNvSpPr>
            <a:spLocks noChangeArrowheads="1"/>
          </p:cNvSpPr>
          <p:nvPr/>
        </p:nvSpPr>
        <p:spPr bwMode="auto">
          <a:xfrm>
            <a:off x="775532" y="5560626"/>
            <a:ext cx="471668" cy="469224"/>
          </a:xfrm>
          <a:custGeom>
            <a:avLst/>
            <a:gdLst/>
            <a:ahLst/>
            <a:cxnLst/>
            <a:rect l="0" t="0" r="r" b="b"/>
            <a:pathLst>
              <a:path w="306026" h="304441">
                <a:moveTo>
                  <a:pt x="153014" y="133829"/>
                </a:moveTo>
                <a:lnTo>
                  <a:pt x="88763" y="152147"/>
                </a:lnTo>
                <a:cubicBezTo>
                  <a:pt x="85891" y="152866"/>
                  <a:pt x="84097" y="155739"/>
                  <a:pt x="84097" y="158613"/>
                </a:cubicBezTo>
                <a:lnTo>
                  <a:pt x="84097" y="259184"/>
                </a:lnTo>
                <a:cubicBezTo>
                  <a:pt x="84097" y="267086"/>
                  <a:pt x="89840" y="273910"/>
                  <a:pt x="97377" y="275706"/>
                </a:cubicBezTo>
                <a:lnTo>
                  <a:pt x="97377" y="192376"/>
                </a:lnTo>
                <a:cubicBezTo>
                  <a:pt x="97377" y="190221"/>
                  <a:pt x="98813" y="188784"/>
                  <a:pt x="100967" y="188784"/>
                </a:cubicBezTo>
                <a:cubicBezTo>
                  <a:pt x="103121" y="188784"/>
                  <a:pt x="104915" y="190221"/>
                  <a:pt x="104915" y="192376"/>
                </a:cubicBezTo>
                <a:lnTo>
                  <a:pt x="104915" y="278221"/>
                </a:lnTo>
                <a:cubicBezTo>
                  <a:pt x="104915" y="287200"/>
                  <a:pt x="124657" y="297257"/>
                  <a:pt x="153014" y="297257"/>
                </a:cubicBezTo>
                <a:cubicBezTo>
                  <a:pt x="181729" y="297257"/>
                  <a:pt x="201472" y="287200"/>
                  <a:pt x="201472" y="278221"/>
                </a:cubicBezTo>
                <a:lnTo>
                  <a:pt x="201472" y="192376"/>
                </a:lnTo>
                <a:cubicBezTo>
                  <a:pt x="201472" y="190221"/>
                  <a:pt x="202907" y="188784"/>
                  <a:pt x="205061" y="188784"/>
                </a:cubicBezTo>
                <a:cubicBezTo>
                  <a:pt x="207215" y="188784"/>
                  <a:pt x="208651" y="190221"/>
                  <a:pt x="208651" y="192376"/>
                </a:cubicBezTo>
                <a:lnTo>
                  <a:pt x="208651" y="275706"/>
                </a:lnTo>
                <a:cubicBezTo>
                  <a:pt x="216547" y="273910"/>
                  <a:pt x="222290" y="267086"/>
                  <a:pt x="222290" y="259184"/>
                </a:cubicBezTo>
                <a:lnTo>
                  <a:pt x="222290" y="158613"/>
                </a:lnTo>
                <a:cubicBezTo>
                  <a:pt x="222290" y="155739"/>
                  <a:pt x="220137" y="152866"/>
                  <a:pt x="217265" y="152147"/>
                </a:cubicBezTo>
                <a:lnTo>
                  <a:pt x="153014" y="133829"/>
                </a:lnTo>
                <a:close/>
                <a:moveTo>
                  <a:pt x="132195" y="55168"/>
                </a:moveTo>
                <a:cubicBezTo>
                  <a:pt x="128606" y="55168"/>
                  <a:pt x="125375" y="58041"/>
                  <a:pt x="125375" y="61992"/>
                </a:cubicBezTo>
                <a:lnTo>
                  <a:pt x="125375" y="102939"/>
                </a:lnTo>
                <a:cubicBezTo>
                  <a:pt x="125375" y="108686"/>
                  <a:pt x="128606" y="113715"/>
                  <a:pt x="133272" y="116947"/>
                </a:cubicBezTo>
                <a:lnTo>
                  <a:pt x="143681" y="123772"/>
                </a:lnTo>
                <a:cubicBezTo>
                  <a:pt x="149424" y="127723"/>
                  <a:pt x="156603" y="127723"/>
                  <a:pt x="162705" y="123772"/>
                </a:cubicBezTo>
                <a:lnTo>
                  <a:pt x="173115" y="116947"/>
                </a:lnTo>
                <a:cubicBezTo>
                  <a:pt x="177781" y="113715"/>
                  <a:pt x="180652" y="108686"/>
                  <a:pt x="180652" y="102939"/>
                </a:cubicBezTo>
                <a:lnTo>
                  <a:pt x="180652" y="61992"/>
                </a:lnTo>
                <a:cubicBezTo>
                  <a:pt x="180652" y="58041"/>
                  <a:pt x="177422" y="55168"/>
                  <a:pt x="173833" y="55168"/>
                </a:cubicBezTo>
                <a:lnTo>
                  <a:pt x="132195" y="55168"/>
                </a:lnTo>
                <a:close/>
                <a:moveTo>
                  <a:pt x="132195" y="47625"/>
                </a:moveTo>
                <a:lnTo>
                  <a:pt x="173833" y="47625"/>
                </a:lnTo>
                <a:cubicBezTo>
                  <a:pt x="181729" y="47625"/>
                  <a:pt x="188190" y="54090"/>
                  <a:pt x="188190" y="61992"/>
                </a:cubicBezTo>
                <a:lnTo>
                  <a:pt x="188190" y="102939"/>
                </a:lnTo>
                <a:cubicBezTo>
                  <a:pt x="188190" y="111200"/>
                  <a:pt x="183883" y="118743"/>
                  <a:pt x="177063" y="123413"/>
                </a:cubicBezTo>
                <a:lnTo>
                  <a:pt x="167013" y="130237"/>
                </a:lnTo>
                <a:lnTo>
                  <a:pt x="219419" y="144964"/>
                </a:lnTo>
                <a:cubicBezTo>
                  <a:pt x="225521" y="146760"/>
                  <a:pt x="229828" y="152147"/>
                  <a:pt x="229828" y="158613"/>
                </a:cubicBezTo>
                <a:lnTo>
                  <a:pt x="229828" y="259184"/>
                </a:lnTo>
                <a:cubicBezTo>
                  <a:pt x="229828" y="271755"/>
                  <a:pt x="220137" y="282172"/>
                  <a:pt x="207933" y="283608"/>
                </a:cubicBezTo>
                <a:cubicBezTo>
                  <a:pt x="202907" y="295820"/>
                  <a:pt x="181011" y="304441"/>
                  <a:pt x="153014" y="304441"/>
                </a:cubicBezTo>
                <a:cubicBezTo>
                  <a:pt x="125016" y="304441"/>
                  <a:pt x="103121" y="295820"/>
                  <a:pt x="98454" y="283608"/>
                </a:cubicBezTo>
                <a:cubicBezTo>
                  <a:pt x="86250" y="282172"/>
                  <a:pt x="76200" y="271755"/>
                  <a:pt x="76200" y="259184"/>
                </a:cubicBezTo>
                <a:lnTo>
                  <a:pt x="76200" y="158613"/>
                </a:lnTo>
                <a:cubicBezTo>
                  <a:pt x="76200" y="152147"/>
                  <a:pt x="80507" y="146760"/>
                  <a:pt x="86609" y="144964"/>
                </a:cubicBezTo>
                <a:lnTo>
                  <a:pt x="139374" y="130237"/>
                </a:lnTo>
                <a:lnTo>
                  <a:pt x="128965" y="123413"/>
                </a:lnTo>
                <a:cubicBezTo>
                  <a:pt x="122145" y="118743"/>
                  <a:pt x="118196" y="111200"/>
                  <a:pt x="118196" y="102939"/>
                </a:cubicBezTo>
                <a:lnTo>
                  <a:pt x="118196" y="61992"/>
                </a:lnTo>
                <a:cubicBezTo>
                  <a:pt x="118196" y="54090"/>
                  <a:pt x="124657" y="47625"/>
                  <a:pt x="132195" y="47625"/>
                </a:cubicBezTo>
                <a:close/>
                <a:moveTo>
                  <a:pt x="208126" y="7557"/>
                </a:moveTo>
                <a:cubicBezTo>
                  <a:pt x="204152" y="7557"/>
                  <a:pt x="201262" y="10436"/>
                  <a:pt x="201262" y="14035"/>
                </a:cubicBezTo>
                <a:lnTo>
                  <a:pt x="201262" y="55059"/>
                </a:lnTo>
                <a:cubicBezTo>
                  <a:pt x="201262" y="60817"/>
                  <a:pt x="204152" y="66215"/>
                  <a:pt x="208848" y="69454"/>
                </a:cubicBezTo>
                <a:lnTo>
                  <a:pt x="219324" y="76291"/>
                </a:lnTo>
                <a:cubicBezTo>
                  <a:pt x="225105" y="80250"/>
                  <a:pt x="232691" y="80250"/>
                  <a:pt x="238471" y="76291"/>
                </a:cubicBezTo>
                <a:lnTo>
                  <a:pt x="248947" y="69454"/>
                </a:lnTo>
                <a:cubicBezTo>
                  <a:pt x="253644" y="66215"/>
                  <a:pt x="256534" y="60817"/>
                  <a:pt x="256534" y="55059"/>
                </a:cubicBezTo>
                <a:lnTo>
                  <a:pt x="256534" y="14035"/>
                </a:lnTo>
                <a:cubicBezTo>
                  <a:pt x="256534" y="10436"/>
                  <a:pt x="253644" y="7557"/>
                  <a:pt x="249670" y="7557"/>
                </a:cubicBezTo>
                <a:lnTo>
                  <a:pt x="208126" y="7557"/>
                </a:lnTo>
                <a:close/>
                <a:moveTo>
                  <a:pt x="56175" y="7557"/>
                </a:moveTo>
                <a:cubicBezTo>
                  <a:pt x="52550" y="7557"/>
                  <a:pt x="49289" y="10436"/>
                  <a:pt x="49289" y="14035"/>
                </a:cubicBezTo>
                <a:lnTo>
                  <a:pt x="49289" y="55059"/>
                </a:lnTo>
                <a:cubicBezTo>
                  <a:pt x="49289" y="60817"/>
                  <a:pt x="52188" y="66215"/>
                  <a:pt x="57262" y="69454"/>
                </a:cubicBezTo>
                <a:lnTo>
                  <a:pt x="67410" y="76291"/>
                </a:lnTo>
                <a:cubicBezTo>
                  <a:pt x="73208" y="80250"/>
                  <a:pt x="81181" y="80250"/>
                  <a:pt x="86618" y="76291"/>
                </a:cubicBezTo>
                <a:lnTo>
                  <a:pt x="97128" y="69454"/>
                </a:lnTo>
                <a:cubicBezTo>
                  <a:pt x="102202" y="66215"/>
                  <a:pt x="105101" y="60817"/>
                  <a:pt x="105101" y="55059"/>
                </a:cubicBezTo>
                <a:lnTo>
                  <a:pt x="105101" y="14035"/>
                </a:lnTo>
                <a:cubicBezTo>
                  <a:pt x="105101" y="10436"/>
                  <a:pt x="101839" y="7557"/>
                  <a:pt x="98215" y="7557"/>
                </a:cubicBezTo>
                <a:lnTo>
                  <a:pt x="56175" y="7557"/>
                </a:lnTo>
                <a:close/>
                <a:moveTo>
                  <a:pt x="208126" y="0"/>
                </a:moveTo>
                <a:lnTo>
                  <a:pt x="249670" y="0"/>
                </a:lnTo>
                <a:cubicBezTo>
                  <a:pt x="257618" y="0"/>
                  <a:pt x="264120" y="6118"/>
                  <a:pt x="264120" y="14035"/>
                </a:cubicBezTo>
                <a:lnTo>
                  <a:pt x="264120" y="55059"/>
                </a:lnTo>
                <a:cubicBezTo>
                  <a:pt x="264120" y="63336"/>
                  <a:pt x="260146" y="70893"/>
                  <a:pt x="253283" y="75571"/>
                </a:cubicBezTo>
                <a:lnTo>
                  <a:pt x="243167" y="82049"/>
                </a:lnTo>
                <a:lnTo>
                  <a:pt x="295550" y="96803"/>
                </a:lnTo>
                <a:cubicBezTo>
                  <a:pt x="301691" y="98963"/>
                  <a:pt x="306026" y="104361"/>
                  <a:pt x="306026" y="110478"/>
                </a:cubicBezTo>
                <a:lnTo>
                  <a:pt x="306026" y="211240"/>
                </a:lnTo>
                <a:cubicBezTo>
                  <a:pt x="306026" y="223835"/>
                  <a:pt x="296633" y="234271"/>
                  <a:pt x="283989" y="235711"/>
                </a:cubicBezTo>
                <a:cubicBezTo>
                  <a:pt x="280016" y="244707"/>
                  <a:pt x="260146" y="249026"/>
                  <a:pt x="241000" y="250465"/>
                </a:cubicBezTo>
                <a:cubicBezTo>
                  <a:pt x="238832" y="250465"/>
                  <a:pt x="237387" y="249026"/>
                  <a:pt x="237387" y="246867"/>
                </a:cubicBezTo>
                <a:cubicBezTo>
                  <a:pt x="237026" y="245067"/>
                  <a:pt x="238471" y="243268"/>
                  <a:pt x="240639" y="242908"/>
                </a:cubicBezTo>
                <a:cubicBezTo>
                  <a:pt x="267010" y="241469"/>
                  <a:pt x="277487" y="234631"/>
                  <a:pt x="277487" y="232112"/>
                </a:cubicBezTo>
                <a:lnTo>
                  <a:pt x="277487" y="144665"/>
                </a:lnTo>
                <a:cubicBezTo>
                  <a:pt x="277487" y="142506"/>
                  <a:pt x="279293" y="141067"/>
                  <a:pt x="281099" y="141067"/>
                </a:cubicBezTo>
                <a:cubicBezTo>
                  <a:pt x="283267" y="141067"/>
                  <a:pt x="285073" y="142506"/>
                  <a:pt x="285073" y="144665"/>
                </a:cubicBezTo>
                <a:lnTo>
                  <a:pt x="285073" y="228154"/>
                </a:lnTo>
                <a:cubicBezTo>
                  <a:pt x="292660" y="226354"/>
                  <a:pt x="298440" y="219517"/>
                  <a:pt x="298440" y="211240"/>
                </a:cubicBezTo>
                <a:lnTo>
                  <a:pt x="298440" y="110478"/>
                </a:lnTo>
                <a:cubicBezTo>
                  <a:pt x="298440" y="107599"/>
                  <a:pt x="296633" y="105080"/>
                  <a:pt x="293382" y="104001"/>
                </a:cubicBezTo>
                <a:lnTo>
                  <a:pt x="229078" y="85648"/>
                </a:lnTo>
                <a:lnTo>
                  <a:pt x="199817" y="93924"/>
                </a:lnTo>
                <a:cubicBezTo>
                  <a:pt x="198010" y="94644"/>
                  <a:pt x="195843" y="93205"/>
                  <a:pt x="195482" y="91405"/>
                </a:cubicBezTo>
                <a:cubicBezTo>
                  <a:pt x="194759" y="89606"/>
                  <a:pt x="195843" y="87447"/>
                  <a:pt x="198010" y="86727"/>
                </a:cubicBezTo>
                <a:lnTo>
                  <a:pt x="214628" y="82049"/>
                </a:lnTo>
                <a:lnTo>
                  <a:pt x="204874" y="75571"/>
                </a:lnTo>
                <a:cubicBezTo>
                  <a:pt x="197649" y="70893"/>
                  <a:pt x="193675" y="63336"/>
                  <a:pt x="193675" y="55059"/>
                </a:cubicBezTo>
                <a:lnTo>
                  <a:pt x="193675" y="14035"/>
                </a:lnTo>
                <a:cubicBezTo>
                  <a:pt x="193675" y="6118"/>
                  <a:pt x="200178" y="0"/>
                  <a:pt x="208126" y="0"/>
                </a:cubicBezTo>
                <a:close/>
                <a:moveTo>
                  <a:pt x="56175" y="0"/>
                </a:moveTo>
                <a:lnTo>
                  <a:pt x="98215" y="0"/>
                </a:lnTo>
                <a:cubicBezTo>
                  <a:pt x="106188" y="0"/>
                  <a:pt x="112349" y="6118"/>
                  <a:pt x="112349" y="14035"/>
                </a:cubicBezTo>
                <a:lnTo>
                  <a:pt x="112349" y="55059"/>
                </a:lnTo>
                <a:cubicBezTo>
                  <a:pt x="112349" y="63336"/>
                  <a:pt x="108363" y="70893"/>
                  <a:pt x="101477" y="75571"/>
                </a:cubicBezTo>
                <a:lnTo>
                  <a:pt x="91329" y="82049"/>
                </a:lnTo>
                <a:lnTo>
                  <a:pt x="108363" y="86727"/>
                </a:lnTo>
                <a:cubicBezTo>
                  <a:pt x="110175" y="87447"/>
                  <a:pt x="111262" y="89606"/>
                  <a:pt x="110900" y="91405"/>
                </a:cubicBezTo>
                <a:cubicBezTo>
                  <a:pt x="110175" y="93205"/>
                  <a:pt x="108000" y="94644"/>
                  <a:pt x="106188" y="93924"/>
                </a:cubicBezTo>
                <a:lnTo>
                  <a:pt x="77195" y="85648"/>
                </a:lnTo>
                <a:lnTo>
                  <a:pt x="12322" y="104001"/>
                </a:lnTo>
                <a:cubicBezTo>
                  <a:pt x="9060" y="105080"/>
                  <a:pt x="7248" y="107599"/>
                  <a:pt x="7248" y="110478"/>
                </a:cubicBezTo>
                <a:lnTo>
                  <a:pt x="7248" y="211240"/>
                </a:lnTo>
                <a:cubicBezTo>
                  <a:pt x="7248" y="219517"/>
                  <a:pt x="13047" y="226354"/>
                  <a:pt x="20658" y="228154"/>
                </a:cubicBezTo>
                <a:lnTo>
                  <a:pt x="20658" y="144665"/>
                </a:lnTo>
                <a:cubicBezTo>
                  <a:pt x="20658" y="142506"/>
                  <a:pt x="22470" y="141067"/>
                  <a:pt x="24644" y="141067"/>
                </a:cubicBezTo>
                <a:cubicBezTo>
                  <a:pt x="26819" y="141067"/>
                  <a:pt x="28268" y="142506"/>
                  <a:pt x="28268" y="144665"/>
                </a:cubicBezTo>
                <a:lnTo>
                  <a:pt x="28268" y="232112"/>
                </a:lnTo>
                <a:cubicBezTo>
                  <a:pt x="28268" y="234631"/>
                  <a:pt x="39141" y="241469"/>
                  <a:pt x="65597" y="242908"/>
                </a:cubicBezTo>
                <a:cubicBezTo>
                  <a:pt x="67410" y="243268"/>
                  <a:pt x="69222" y="245067"/>
                  <a:pt x="68859" y="246867"/>
                </a:cubicBezTo>
                <a:cubicBezTo>
                  <a:pt x="68859" y="249026"/>
                  <a:pt x="67047" y="250465"/>
                  <a:pt x="65235" y="250465"/>
                </a:cubicBezTo>
                <a:cubicBezTo>
                  <a:pt x="64873" y="250465"/>
                  <a:pt x="64873" y="250465"/>
                  <a:pt x="64873" y="250465"/>
                </a:cubicBezTo>
                <a:cubicBezTo>
                  <a:pt x="46027" y="249026"/>
                  <a:pt x="25731" y="244707"/>
                  <a:pt x="21745" y="235711"/>
                </a:cubicBezTo>
                <a:cubicBezTo>
                  <a:pt x="9423" y="234271"/>
                  <a:pt x="0" y="223835"/>
                  <a:pt x="0" y="211240"/>
                </a:cubicBezTo>
                <a:lnTo>
                  <a:pt x="0" y="110478"/>
                </a:lnTo>
                <a:cubicBezTo>
                  <a:pt x="0" y="104361"/>
                  <a:pt x="3986" y="98963"/>
                  <a:pt x="10147" y="96803"/>
                </a:cubicBezTo>
                <a:lnTo>
                  <a:pt x="63060" y="82049"/>
                </a:lnTo>
                <a:lnTo>
                  <a:pt x="52913" y="75571"/>
                </a:lnTo>
                <a:cubicBezTo>
                  <a:pt x="46027" y="70893"/>
                  <a:pt x="41678" y="63336"/>
                  <a:pt x="41678" y="55059"/>
                </a:cubicBezTo>
                <a:lnTo>
                  <a:pt x="41678" y="14035"/>
                </a:lnTo>
                <a:cubicBezTo>
                  <a:pt x="41678" y="6118"/>
                  <a:pt x="48201" y="0"/>
                  <a:pt x="56175" y="0"/>
                </a:cubicBezTo>
                <a:close/>
              </a:path>
            </a:pathLst>
          </a:custGeom>
          <a:solidFill>
            <a:schemeClr val="accent1"/>
          </a:solidFill>
          <a:ln>
            <a:noFill/>
          </a:ln>
          <a:effectLst/>
        </p:spPr>
        <p:txBody>
          <a:bodyPr anchor="ctr"/>
          <a:lstStyle/>
          <a:p>
            <a:endParaRPr lang="en-US" sz="900" dirty="0">
              <a:latin typeface="Lato Light" panose="020F0502020204030203" pitchFamily="34" charset="0"/>
            </a:endParaRPr>
          </a:p>
        </p:txBody>
      </p:sp>
      <p:sp>
        <p:nvSpPr>
          <p:cNvPr id="26" name="Freeform 627">
            <a:extLst>
              <a:ext uri="{FF2B5EF4-FFF2-40B4-BE49-F238E27FC236}">
                <a16:creationId xmlns:a16="http://schemas.microsoft.com/office/drawing/2014/main" id="{6EEA6974-D761-DD4B-ABCE-5932034EDB68}"/>
              </a:ext>
            </a:extLst>
          </p:cNvPr>
          <p:cNvSpPr>
            <a:spLocks noChangeArrowheads="1"/>
          </p:cNvSpPr>
          <p:nvPr/>
        </p:nvSpPr>
        <p:spPr bwMode="auto">
          <a:xfrm>
            <a:off x="8422672" y="5558182"/>
            <a:ext cx="471668" cy="471668"/>
          </a:xfrm>
          <a:custGeom>
            <a:avLst/>
            <a:gdLst/>
            <a:ahLst/>
            <a:cxnLst/>
            <a:rect l="0" t="0" r="r" b="b"/>
            <a:pathLst>
              <a:path w="305313" h="306027">
                <a:moveTo>
                  <a:pt x="154242" y="203038"/>
                </a:moveTo>
                <a:lnTo>
                  <a:pt x="112949" y="244089"/>
                </a:lnTo>
                <a:lnTo>
                  <a:pt x="112949" y="298465"/>
                </a:lnTo>
                <a:lnTo>
                  <a:pt x="195535" y="298465"/>
                </a:lnTo>
                <a:lnTo>
                  <a:pt x="195535" y="244089"/>
                </a:lnTo>
                <a:lnTo>
                  <a:pt x="154242" y="203038"/>
                </a:lnTo>
                <a:close/>
                <a:moveTo>
                  <a:pt x="239846" y="195116"/>
                </a:moveTo>
                <a:cubicBezTo>
                  <a:pt x="241277" y="193675"/>
                  <a:pt x="243424" y="193675"/>
                  <a:pt x="245212" y="195116"/>
                </a:cubicBezTo>
                <a:lnTo>
                  <a:pt x="304241" y="254893"/>
                </a:lnTo>
                <a:cubicBezTo>
                  <a:pt x="305671" y="256333"/>
                  <a:pt x="305671" y="258494"/>
                  <a:pt x="304241" y="260294"/>
                </a:cubicBezTo>
                <a:cubicBezTo>
                  <a:pt x="303167" y="261734"/>
                  <a:pt x="300663" y="261734"/>
                  <a:pt x="299232" y="260294"/>
                </a:cubicBezTo>
                <a:lnTo>
                  <a:pt x="290646" y="251291"/>
                </a:lnTo>
                <a:lnTo>
                  <a:pt x="290646" y="302066"/>
                </a:lnTo>
                <a:cubicBezTo>
                  <a:pt x="290646" y="304227"/>
                  <a:pt x="288857" y="306027"/>
                  <a:pt x="286711" y="306027"/>
                </a:cubicBezTo>
                <a:lnTo>
                  <a:pt x="213015" y="306027"/>
                </a:lnTo>
                <a:cubicBezTo>
                  <a:pt x="210869" y="306027"/>
                  <a:pt x="209080" y="304227"/>
                  <a:pt x="209080" y="302066"/>
                </a:cubicBezTo>
                <a:cubicBezTo>
                  <a:pt x="209080" y="300265"/>
                  <a:pt x="210869" y="298465"/>
                  <a:pt x="213015" y="298465"/>
                </a:cubicBezTo>
                <a:lnTo>
                  <a:pt x="283133" y="298465"/>
                </a:lnTo>
                <a:lnTo>
                  <a:pt x="283133" y="244089"/>
                </a:lnTo>
                <a:lnTo>
                  <a:pt x="242708" y="203038"/>
                </a:lnTo>
                <a:lnTo>
                  <a:pt x="211226" y="234727"/>
                </a:lnTo>
                <a:cubicBezTo>
                  <a:pt x="209795" y="236167"/>
                  <a:pt x="207291" y="236167"/>
                  <a:pt x="205860" y="234727"/>
                </a:cubicBezTo>
                <a:cubicBezTo>
                  <a:pt x="204429" y="232926"/>
                  <a:pt x="204429" y="230766"/>
                  <a:pt x="205860" y="229325"/>
                </a:cubicBezTo>
                <a:lnTo>
                  <a:pt x="239846" y="195116"/>
                </a:lnTo>
                <a:close/>
                <a:moveTo>
                  <a:pt x="151707" y="195116"/>
                </a:moveTo>
                <a:cubicBezTo>
                  <a:pt x="153155" y="193675"/>
                  <a:pt x="155329" y="193675"/>
                  <a:pt x="156778" y="195116"/>
                </a:cubicBezTo>
                <a:lnTo>
                  <a:pt x="216906" y="254893"/>
                </a:lnTo>
                <a:cubicBezTo>
                  <a:pt x="218355" y="256333"/>
                  <a:pt x="218355" y="258494"/>
                  <a:pt x="216906" y="260294"/>
                </a:cubicBezTo>
                <a:cubicBezTo>
                  <a:pt x="215457" y="261734"/>
                  <a:pt x="212922" y="261734"/>
                  <a:pt x="211473" y="260294"/>
                </a:cubicBezTo>
                <a:lnTo>
                  <a:pt x="203142" y="251291"/>
                </a:lnTo>
                <a:lnTo>
                  <a:pt x="203142" y="302066"/>
                </a:lnTo>
                <a:cubicBezTo>
                  <a:pt x="203142" y="304227"/>
                  <a:pt x="201331" y="306027"/>
                  <a:pt x="199157" y="306027"/>
                </a:cubicBezTo>
                <a:lnTo>
                  <a:pt x="108964" y="306027"/>
                </a:lnTo>
                <a:cubicBezTo>
                  <a:pt x="107153" y="306027"/>
                  <a:pt x="105342" y="304227"/>
                  <a:pt x="105342" y="302066"/>
                </a:cubicBezTo>
                <a:lnTo>
                  <a:pt x="105342" y="251291"/>
                </a:lnTo>
                <a:lnTo>
                  <a:pt x="97011" y="260294"/>
                </a:lnTo>
                <a:cubicBezTo>
                  <a:pt x="95200" y="261734"/>
                  <a:pt x="93027" y="261734"/>
                  <a:pt x="91578" y="260294"/>
                </a:cubicBezTo>
                <a:cubicBezTo>
                  <a:pt x="90129" y="258494"/>
                  <a:pt x="90129" y="256333"/>
                  <a:pt x="91578" y="254893"/>
                </a:cubicBezTo>
                <a:lnTo>
                  <a:pt x="151707" y="195116"/>
                </a:lnTo>
                <a:close/>
                <a:moveTo>
                  <a:pt x="60459" y="195116"/>
                </a:moveTo>
                <a:cubicBezTo>
                  <a:pt x="61890" y="193675"/>
                  <a:pt x="64036" y="193675"/>
                  <a:pt x="65825" y="195116"/>
                </a:cubicBezTo>
                <a:lnTo>
                  <a:pt x="99453" y="229325"/>
                </a:lnTo>
                <a:cubicBezTo>
                  <a:pt x="100884" y="230766"/>
                  <a:pt x="100884" y="232926"/>
                  <a:pt x="99453" y="234727"/>
                </a:cubicBezTo>
                <a:cubicBezTo>
                  <a:pt x="98022" y="236167"/>
                  <a:pt x="95876" y="236167"/>
                  <a:pt x="94445" y="234727"/>
                </a:cubicBezTo>
                <a:lnTo>
                  <a:pt x="62963" y="203038"/>
                </a:lnTo>
                <a:lnTo>
                  <a:pt x="22180" y="244089"/>
                </a:lnTo>
                <a:lnTo>
                  <a:pt x="22180" y="298465"/>
                </a:lnTo>
                <a:lnTo>
                  <a:pt x="92656" y="298465"/>
                </a:lnTo>
                <a:cubicBezTo>
                  <a:pt x="94802" y="298465"/>
                  <a:pt x="96233" y="300265"/>
                  <a:pt x="96233" y="302066"/>
                </a:cubicBezTo>
                <a:cubicBezTo>
                  <a:pt x="96233" y="304227"/>
                  <a:pt x="94802" y="306027"/>
                  <a:pt x="92656" y="306027"/>
                </a:cubicBezTo>
                <a:lnTo>
                  <a:pt x="18602" y="306027"/>
                </a:lnTo>
                <a:cubicBezTo>
                  <a:pt x="16456" y="306027"/>
                  <a:pt x="15025" y="304227"/>
                  <a:pt x="15025" y="302066"/>
                </a:cubicBezTo>
                <a:lnTo>
                  <a:pt x="15025" y="251291"/>
                </a:lnTo>
                <a:lnTo>
                  <a:pt x="6081" y="260294"/>
                </a:lnTo>
                <a:cubicBezTo>
                  <a:pt x="5008" y="261734"/>
                  <a:pt x="2504" y="261734"/>
                  <a:pt x="1073" y="260294"/>
                </a:cubicBezTo>
                <a:cubicBezTo>
                  <a:pt x="-358" y="258494"/>
                  <a:pt x="-358" y="256333"/>
                  <a:pt x="1073" y="254893"/>
                </a:cubicBezTo>
                <a:lnTo>
                  <a:pt x="60459" y="195116"/>
                </a:lnTo>
                <a:close/>
                <a:moveTo>
                  <a:pt x="152836" y="34459"/>
                </a:moveTo>
                <a:cubicBezTo>
                  <a:pt x="139670" y="34459"/>
                  <a:pt x="129352" y="44778"/>
                  <a:pt x="129352" y="57944"/>
                </a:cubicBezTo>
                <a:cubicBezTo>
                  <a:pt x="129352" y="71109"/>
                  <a:pt x="139670" y="81428"/>
                  <a:pt x="152836" y="81428"/>
                </a:cubicBezTo>
                <a:cubicBezTo>
                  <a:pt x="165645" y="81428"/>
                  <a:pt x="176320" y="71109"/>
                  <a:pt x="176320" y="57944"/>
                </a:cubicBezTo>
                <a:cubicBezTo>
                  <a:pt x="176320" y="44778"/>
                  <a:pt x="165645" y="34459"/>
                  <a:pt x="152836" y="34459"/>
                </a:cubicBezTo>
                <a:close/>
                <a:moveTo>
                  <a:pt x="152836" y="26987"/>
                </a:moveTo>
                <a:cubicBezTo>
                  <a:pt x="169915" y="26987"/>
                  <a:pt x="183436" y="40864"/>
                  <a:pt x="183436" y="57944"/>
                </a:cubicBezTo>
                <a:cubicBezTo>
                  <a:pt x="183436" y="75023"/>
                  <a:pt x="169915" y="88544"/>
                  <a:pt x="152836" y="88544"/>
                </a:cubicBezTo>
                <a:cubicBezTo>
                  <a:pt x="135756" y="88544"/>
                  <a:pt x="121879" y="75023"/>
                  <a:pt x="121879" y="57944"/>
                </a:cubicBezTo>
                <a:cubicBezTo>
                  <a:pt x="121879" y="40864"/>
                  <a:pt x="135756" y="26987"/>
                  <a:pt x="152836" y="26987"/>
                </a:cubicBezTo>
                <a:close/>
                <a:moveTo>
                  <a:pt x="153630" y="7579"/>
                </a:moveTo>
                <a:cubicBezTo>
                  <a:pt x="125694" y="7579"/>
                  <a:pt x="102413" y="30680"/>
                  <a:pt x="102413" y="59193"/>
                </a:cubicBezTo>
                <a:cubicBezTo>
                  <a:pt x="102413" y="93482"/>
                  <a:pt x="142169" y="158450"/>
                  <a:pt x="153630" y="176497"/>
                </a:cubicBezTo>
                <a:cubicBezTo>
                  <a:pt x="165091" y="158450"/>
                  <a:pt x="204488" y="93482"/>
                  <a:pt x="204488" y="59193"/>
                </a:cubicBezTo>
                <a:cubicBezTo>
                  <a:pt x="204488" y="30680"/>
                  <a:pt x="181566" y="7579"/>
                  <a:pt x="153630" y="7579"/>
                </a:cubicBezTo>
                <a:close/>
                <a:moveTo>
                  <a:pt x="153630" y="0"/>
                </a:moveTo>
                <a:cubicBezTo>
                  <a:pt x="185864" y="0"/>
                  <a:pt x="212009" y="26709"/>
                  <a:pt x="212009" y="59193"/>
                </a:cubicBezTo>
                <a:cubicBezTo>
                  <a:pt x="212009" y="101062"/>
                  <a:pt x="159002" y="181911"/>
                  <a:pt x="156495" y="185520"/>
                </a:cubicBezTo>
                <a:cubicBezTo>
                  <a:pt x="155779" y="186242"/>
                  <a:pt x="154704" y="186964"/>
                  <a:pt x="153630" y="186964"/>
                </a:cubicBezTo>
                <a:cubicBezTo>
                  <a:pt x="152555" y="186964"/>
                  <a:pt x="151123" y="186242"/>
                  <a:pt x="150406" y="185520"/>
                </a:cubicBezTo>
                <a:cubicBezTo>
                  <a:pt x="148257" y="181911"/>
                  <a:pt x="94892" y="101062"/>
                  <a:pt x="94892" y="59193"/>
                </a:cubicBezTo>
                <a:cubicBezTo>
                  <a:pt x="94892" y="26709"/>
                  <a:pt x="121395" y="0"/>
                  <a:pt x="153630" y="0"/>
                </a:cubicBezTo>
                <a:close/>
              </a:path>
            </a:pathLst>
          </a:custGeom>
          <a:solidFill>
            <a:schemeClr val="accent3"/>
          </a:solidFill>
          <a:ln>
            <a:noFill/>
          </a:ln>
          <a:effectLst/>
        </p:spPr>
        <p:txBody>
          <a:bodyPr anchor="ctr"/>
          <a:lstStyle/>
          <a:p>
            <a:endParaRPr lang="en-US" sz="900" dirty="0">
              <a:latin typeface="Lato Light" panose="020F0502020204030203" pitchFamily="34" charset="0"/>
            </a:endParaRPr>
          </a:p>
        </p:txBody>
      </p:sp>
      <p:sp>
        <p:nvSpPr>
          <p:cNvPr id="25" name="Freeform 608">
            <a:extLst>
              <a:ext uri="{FF2B5EF4-FFF2-40B4-BE49-F238E27FC236}">
                <a16:creationId xmlns:a16="http://schemas.microsoft.com/office/drawing/2014/main" id="{BCB9B012-F602-B344-A4E2-092C9FA5BEB6}"/>
              </a:ext>
            </a:extLst>
          </p:cNvPr>
          <p:cNvSpPr>
            <a:spLocks noChangeArrowheads="1"/>
          </p:cNvSpPr>
          <p:nvPr/>
        </p:nvSpPr>
        <p:spPr bwMode="auto">
          <a:xfrm>
            <a:off x="4575784" y="5558182"/>
            <a:ext cx="471668" cy="471668"/>
          </a:xfrm>
          <a:custGeom>
            <a:avLst/>
            <a:gdLst/>
            <a:ahLst/>
            <a:cxnLst/>
            <a:rect l="0" t="0" r="r" b="b"/>
            <a:pathLst>
              <a:path w="306027" h="306027">
                <a:moveTo>
                  <a:pt x="276145" y="291247"/>
                </a:moveTo>
                <a:lnTo>
                  <a:pt x="276145" y="298457"/>
                </a:lnTo>
                <a:lnTo>
                  <a:pt x="298467" y="298457"/>
                </a:lnTo>
                <a:lnTo>
                  <a:pt x="298467" y="291247"/>
                </a:lnTo>
                <a:lnTo>
                  <a:pt x="276145" y="291247"/>
                </a:lnTo>
                <a:close/>
                <a:moveTo>
                  <a:pt x="7561" y="291247"/>
                </a:moveTo>
                <a:lnTo>
                  <a:pt x="7561" y="298457"/>
                </a:lnTo>
                <a:lnTo>
                  <a:pt x="29883" y="298457"/>
                </a:lnTo>
                <a:lnTo>
                  <a:pt x="29883" y="291247"/>
                </a:lnTo>
                <a:lnTo>
                  <a:pt x="7561" y="291247"/>
                </a:lnTo>
                <a:close/>
                <a:moveTo>
                  <a:pt x="7561" y="246187"/>
                </a:moveTo>
                <a:lnTo>
                  <a:pt x="7561" y="283316"/>
                </a:lnTo>
                <a:lnTo>
                  <a:pt x="298467" y="283316"/>
                </a:lnTo>
                <a:lnTo>
                  <a:pt x="298467" y="246187"/>
                </a:lnTo>
                <a:lnTo>
                  <a:pt x="7561" y="246187"/>
                </a:lnTo>
                <a:close/>
                <a:moveTo>
                  <a:pt x="7561" y="231047"/>
                </a:moveTo>
                <a:lnTo>
                  <a:pt x="7561" y="238977"/>
                </a:lnTo>
                <a:lnTo>
                  <a:pt x="298467" y="238977"/>
                </a:lnTo>
                <a:lnTo>
                  <a:pt x="298467" y="231047"/>
                </a:lnTo>
                <a:lnTo>
                  <a:pt x="7561" y="231047"/>
                </a:lnTo>
                <a:close/>
                <a:moveTo>
                  <a:pt x="3601" y="223837"/>
                </a:moveTo>
                <a:lnTo>
                  <a:pt x="302067" y="223837"/>
                </a:lnTo>
                <a:cubicBezTo>
                  <a:pt x="304227" y="223837"/>
                  <a:pt x="306027" y="225279"/>
                  <a:pt x="306027" y="227442"/>
                </a:cubicBezTo>
                <a:lnTo>
                  <a:pt x="306027" y="302422"/>
                </a:lnTo>
                <a:cubicBezTo>
                  <a:pt x="306027" y="304224"/>
                  <a:pt x="304227" y="306027"/>
                  <a:pt x="302067" y="306027"/>
                </a:cubicBezTo>
                <a:lnTo>
                  <a:pt x="272184" y="306027"/>
                </a:lnTo>
                <a:cubicBezTo>
                  <a:pt x="270384" y="306027"/>
                  <a:pt x="268584" y="304224"/>
                  <a:pt x="268584" y="302422"/>
                </a:cubicBezTo>
                <a:lnTo>
                  <a:pt x="268584" y="291247"/>
                </a:lnTo>
                <a:lnTo>
                  <a:pt x="37444" y="291247"/>
                </a:lnTo>
                <a:lnTo>
                  <a:pt x="37444" y="302422"/>
                </a:lnTo>
                <a:cubicBezTo>
                  <a:pt x="37444" y="304224"/>
                  <a:pt x="35643" y="306027"/>
                  <a:pt x="33483" y="306027"/>
                </a:cubicBezTo>
                <a:lnTo>
                  <a:pt x="3601" y="306027"/>
                </a:lnTo>
                <a:cubicBezTo>
                  <a:pt x="1800" y="306027"/>
                  <a:pt x="0" y="304224"/>
                  <a:pt x="0" y="302422"/>
                </a:cubicBezTo>
                <a:lnTo>
                  <a:pt x="0" y="227442"/>
                </a:lnTo>
                <a:cubicBezTo>
                  <a:pt x="0" y="225279"/>
                  <a:pt x="1800" y="223837"/>
                  <a:pt x="3601" y="223837"/>
                </a:cubicBezTo>
                <a:close/>
                <a:moveTo>
                  <a:pt x="182886" y="45904"/>
                </a:moveTo>
                <a:cubicBezTo>
                  <a:pt x="198991" y="48812"/>
                  <a:pt x="219750" y="48812"/>
                  <a:pt x="236214" y="45904"/>
                </a:cubicBezTo>
                <a:cubicBezTo>
                  <a:pt x="241941" y="44450"/>
                  <a:pt x="247667" y="46268"/>
                  <a:pt x="251962" y="50267"/>
                </a:cubicBezTo>
                <a:cubicBezTo>
                  <a:pt x="256257" y="54629"/>
                  <a:pt x="258404" y="60446"/>
                  <a:pt x="257331" y="66263"/>
                </a:cubicBezTo>
                <a:cubicBezTo>
                  <a:pt x="256257" y="73897"/>
                  <a:pt x="256257" y="80805"/>
                  <a:pt x="256973" y="87349"/>
                </a:cubicBezTo>
                <a:cubicBezTo>
                  <a:pt x="256973" y="89530"/>
                  <a:pt x="255541" y="91348"/>
                  <a:pt x="253394" y="91711"/>
                </a:cubicBezTo>
                <a:cubicBezTo>
                  <a:pt x="251604" y="91711"/>
                  <a:pt x="249815" y="90257"/>
                  <a:pt x="249457" y="88439"/>
                </a:cubicBezTo>
                <a:cubicBezTo>
                  <a:pt x="248383" y="80805"/>
                  <a:pt x="248741" y="73534"/>
                  <a:pt x="250172" y="65536"/>
                </a:cubicBezTo>
                <a:cubicBezTo>
                  <a:pt x="250530" y="61900"/>
                  <a:pt x="249457" y="58265"/>
                  <a:pt x="246951" y="55720"/>
                </a:cubicBezTo>
                <a:cubicBezTo>
                  <a:pt x="244446" y="53539"/>
                  <a:pt x="240867" y="52448"/>
                  <a:pt x="237646" y="53175"/>
                </a:cubicBezTo>
                <a:cubicBezTo>
                  <a:pt x="220108" y="56447"/>
                  <a:pt x="198634" y="56447"/>
                  <a:pt x="181096" y="53175"/>
                </a:cubicBezTo>
                <a:cubicBezTo>
                  <a:pt x="177875" y="52448"/>
                  <a:pt x="174654" y="53539"/>
                  <a:pt x="172148" y="55720"/>
                </a:cubicBezTo>
                <a:cubicBezTo>
                  <a:pt x="169643" y="58265"/>
                  <a:pt x="168211" y="61900"/>
                  <a:pt x="168927" y="65536"/>
                </a:cubicBezTo>
                <a:cubicBezTo>
                  <a:pt x="169643" y="70625"/>
                  <a:pt x="170001" y="74988"/>
                  <a:pt x="170001" y="79351"/>
                </a:cubicBezTo>
                <a:cubicBezTo>
                  <a:pt x="170001" y="81532"/>
                  <a:pt x="168569" y="83350"/>
                  <a:pt x="166422" y="83350"/>
                </a:cubicBezTo>
                <a:cubicBezTo>
                  <a:pt x="164274" y="83350"/>
                  <a:pt x="162485" y="81532"/>
                  <a:pt x="162485" y="79351"/>
                </a:cubicBezTo>
                <a:cubicBezTo>
                  <a:pt x="162485" y="75352"/>
                  <a:pt x="162127" y="71353"/>
                  <a:pt x="161411" y="66263"/>
                </a:cubicBezTo>
                <a:cubicBezTo>
                  <a:pt x="160337" y="60446"/>
                  <a:pt x="162485" y="54629"/>
                  <a:pt x="166780" y="50267"/>
                </a:cubicBezTo>
                <a:cubicBezTo>
                  <a:pt x="171075" y="46268"/>
                  <a:pt x="177159" y="44450"/>
                  <a:pt x="182886" y="45904"/>
                </a:cubicBezTo>
                <a:close/>
                <a:moveTo>
                  <a:pt x="71484" y="45904"/>
                </a:moveTo>
                <a:cubicBezTo>
                  <a:pt x="88008" y="48812"/>
                  <a:pt x="108483" y="48812"/>
                  <a:pt x="125007" y="45904"/>
                </a:cubicBezTo>
                <a:cubicBezTo>
                  <a:pt x="130754" y="44450"/>
                  <a:pt x="136502" y="46268"/>
                  <a:pt x="140812" y="50267"/>
                </a:cubicBezTo>
                <a:cubicBezTo>
                  <a:pt x="145123" y="54629"/>
                  <a:pt x="147278" y="60446"/>
                  <a:pt x="146200" y="66263"/>
                </a:cubicBezTo>
                <a:cubicBezTo>
                  <a:pt x="145841" y="71353"/>
                  <a:pt x="145123" y="75352"/>
                  <a:pt x="145123" y="79351"/>
                </a:cubicBezTo>
                <a:cubicBezTo>
                  <a:pt x="145123" y="81532"/>
                  <a:pt x="143686" y="83350"/>
                  <a:pt x="141531" y="83350"/>
                </a:cubicBezTo>
                <a:cubicBezTo>
                  <a:pt x="139735" y="83350"/>
                  <a:pt x="137938" y="81532"/>
                  <a:pt x="137938" y="79351"/>
                </a:cubicBezTo>
                <a:cubicBezTo>
                  <a:pt x="137938" y="74988"/>
                  <a:pt x="137938" y="70625"/>
                  <a:pt x="139016" y="65536"/>
                </a:cubicBezTo>
                <a:cubicBezTo>
                  <a:pt x="139735" y="61900"/>
                  <a:pt x="138298" y="58265"/>
                  <a:pt x="135783" y="55720"/>
                </a:cubicBezTo>
                <a:cubicBezTo>
                  <a:pt x="133269" y="53539"/>
                  <a:pt x="130036" y="52448"/>
                  <a:pt x="126444" y="53175"/>
                </a:cubicBezTo>
                <a:cubicBezTo>
                  <a:pt x="108842" y="56447"/>
                  <a:pt x="87289" y="56447"/>
                  <a:pt x="70047" y="53175"/>
                </a:cubicBezTo>
                <a:cubicBezTo>
                  <a:pt x="66455" y="52448"/>
                  <a:pt x="63222" y="53539"/>
                  <a:pt x="60707" y="55720"/>
                </a:cubicBezTo>
                <a:cubicBezTo>
                  <a:pt x="58193" y="58265"/>
                  <a:pt x="56756" y="61900"/>
                  <a:pt x="57474" y="65536"/>
                </a:cubicBezTo>
                <a:cubicBezTo>
                  <a:pt x="58911" y="73534"/>
                  <a:pt x="58911" y="80805"/>
                  <a:pt x="57833" y="88439"/>
                </a:cubicBezTo>
                <a:cubicBezTo>
                  <a:pt x="57833" y="90257"/>
                  <a:pt x="56037" y="91711"/>
                  <a:pt x="53882" y="91711"/>
                </a:cubicBezTo>
                <a:cubicBezTo>
                  <a:pt x="51727" y="91348"/>
                  <a:pt x="50290" y="89530"/>
                  <a:pt x="50649" y="87349"/>
                </a:cubicBezTo>
                <a:cubicBezTo>
                  <a:pt x="51368" y="80805"/>
                  <a:pt x="51008" y="73897"/>
                  <a:pt x="50290" y="66263"/>
                </a:cubicBezTo>
                <a:cubicBezTo>
                  <a:pt x="49212" y="60446"/>
                  <a:pt x="51008" y="54629"/>
                  <a:pt x="55678" y="50267"/>
                </a:cubicBezTo>
                <a:cubicBezTo>
                  <a:pt x="59989" y="46268"/>
                  <a:pt x="65736" y="44450"/>
                  <a:pt x="71484" y="45904"/>
                </a:cubicBezTo>
                <a:close/>
                <a:moveTo>
                  <a:pt x="37662" y="22685"/>
                </a:moveTo>
                <a:lnTo>
                  <a:pt x="37662" y="102622"/>
                </a:lnTo>
                <a:cubicBezTo>
                  <a:pt x="49540" y="98301"/>
                  <a:pt x="83371" y="89659"/>
                  <a:pt x="153194" y="89659"/>
                </a:cubicBezTo>
                <a:cubicBezTo>
                  <a:pt x="223016" y="89659"/>
                  <a:pt x="256848" y="98661"/>
                  <a:pt x="268725" y="102982"/>
                </a:cubicBezTo>
                <a:lnTo>
                  <a:pt x="268725" y="22685"/>
                </a:lnTo>
                <a:lnTo>
                  <a:pt x="37662" y="22685"/>
                </a:lnTo>
                <a:close/>
                <a:moveTo>
                  <a:pt x="22546" y="7562"/>
                </a:moveTo>
                <a:lnTo>
                  <a:pt x="22546" y="14763"/>
                </a:lnTo>
                <a:lnTo>
                  <a:pt x="283481" y="14763"/>
                </a:lnTo>
                <a:lnTo>
                  <a:pt x="283481" y="7562"/>
                </a:lnTo>
                <a:lnTo>
                  <a:pt x="22546" y="7562"/>
                </a:lnTo>
                <a:close/>
                <a:moveTo>
                  <a:pt x="18947" y="0"/>
                </a:moveTo>
                <a:lnTo>
                  <a:pt x="287080" y="0"/>
                </a:lnTo>
                <a:cubicBezTo>
                  <a:pt x="289240" y="0"/>
                  <a:pt x="291039" y="1800"/>
                  <a:pt x="291039" y="3961"/>
                </a:cubicBezTo>
                <a:lnTo>
                  <a:pt x="291039" y="18724"/>
                </a:lnTo>
                <a:cubicBezTo>
                  <a:pt x="291039" y="20884"/>
                  <a:pt x="289240" y="22685"/>
                  <a:pt x="287080" y="22685"/>
                </a:cubicBezTo>
                <a:lnTo>
                  <a:pt x="276283" y="22685"/>
                </a:lnTo>
                <a:lnTo>
                  <a:pt x="276283" y="108383"/>
                </a:lnTo>
                <a:lnTo>
                  <a:pt x="299317" y="211726"/>
                </a:lnTo>
                <a:cubicBezTo>
                  <a:pt x="299677" y="213886"/>
                  <a:pt x="298598" y="215686"/>
                  <a:pt x="296438" y="216407"/>
                </a:cubicBezTo>
                <a:cubicBezTo>
                  <a:pt x="294279" y="217127"/>
                  <a:pt x="292479" y="215686"/>
                  <a:pt x="292119" y="213526"/>
                </a:cubicBezTo>
                <a:lnTo>
                  <a:pt x="269085" y="110904"/>
                </a:lnTo>
                <a:cubicBezTo>
                  <a:pt x="261887" y="108383"/>
                  <a:pt x="229135" y="96861"/>
                  <a:pt x="153194" y="96861"/>
                </a:cubicBezTo>
                <a:cubicBezTo>
                  <a:pt x="76533" y="96861"/>
                  <a:pt x="43781" y="108383"/>
                  <a:pt x="36943" y="110904"/>
                </a:cubicBezTo>
                <a:lnTo>
                  <a:pt x="14268" y="213526"/>
                </a:lnTo>
                <a:cubicBezTo>
                  <a:pt x="13548" y="215686"/>
                  <a:pt x="11749" y="217127"/>
                  <a:pt x="9589" y="216407"/>
                </a:cubicBezTo>
                <a:cubicBezTo>
                  <a:pt x="7790" y="215686"/>
                  <a:pt x="6350" y="213886"/>
                  <a:pt x="7070" y="211726"/>
                </a:cubicBezTo>
                <a:lnTo>
                  <a:pt x="30104" y="107663"/>
                </a:lnTo>
                <a:lnTo>
                  <a:pt x="30104" y="22685"/>
                </a:lnTo>
                <a:lnTo>
                  <a:pt x="18947" y="22685"/>
                </a:lnTo>
                <a:cubicBezTo>
                  <a:pt x="16788" y="22685"/>
                  <a:pt x="15348" y="20884"/>
                  <a:pt x="15348" y="18724"/>
                </a:cubicBezTo>
                <a:lnTo>
                  <a:pt x="15348" y="3961"/>
                </a:lnTo>
                <a:cubicBezTo>
                  <a:pt x="15348" y="1800"/>
                  <a:pt x="16788" y="0"/>
                  <a:pt x="18947" y="0"/>
                </a:cubicBezTo>
                <a:close/>
              </a:path>
            </a:pathLst>
          </a:custGeom>
          <a:solidFill>
            <a:schemeClr val="accent2"/>
          </a:solidFill>
          <a:ln>
            <a:noFill/>
          </a:ln>
          <a:effectLst/>
        </p:spPr>
        <p:txBody>
          <a:bodyPr anchor="ctr"/>
          <a:lstStyle/>
          <a:p>
            <a:endParaRPr lang="en-US" sz="900" dirty="0">
              <a:latin typeface="Lato Light" panose="020F0502020204030203" pitchFamily="34" charset="0"/>
            </a:endParaRPr>
          </a:p>
        </p:txBody>
      </p:sp>
      <p:sp>
        <p:nvSpPr>
          <p:cNvPr id="27" name="TextBox 26">
            <a:extLst>
              <a:ext uri="{FF2B5EF4-FFF2-40B4-BE49-F238E27FC236}">
                <a16:creationId xmlns:a16="http://schemas.microsoft.com/office/drawing/2014/main" id="{08567B2E-02BA-4B48-9C7E-5D90C857623A}"/>
              </a:ext>
            </a:extLst>
          </p:cNvPr>
          <p:cNvSpPr txBox="1"/>
          <p:nvPr/>
        </p:nvSpPr>
        <p:spPr>
          <a:xfrm>
            <a:off x="5213863" y="5390119"/>
            <a:ext cx="990977" cy="338554"/>
          </a:xfrm>
          <a:prstGeom prst="rect">
            <a:avLst/>
          </a:prstGeom>
          <a:noFill/>
        </p:spPr>
        <p:txBody>
          <a:bodyPr wrap="none" rtlCol="0" anchor="ctr" anchorCtr="0">
            <a:spAutoFit/>
          </a:bodyPr>
          <a:lstStyle/>
          <a:p>
            <a:r>
              <a:rPr lang="en-US" sz="1600" b="1" dirty="0">
                <a:solidFill>
                  <a:schemeClr val="tx2"/>
                </a:solidFill>
                <a:latin typeface="Poppins" pitchFamily="2" charset="77"/>
                <a:ea typeface="League Spartan" charset="0"/>
                <a:cs typeface="Poppins" pitchFamily="2" charset="77"/>
              </a:rPr>
              <a:t>TITLE 02</a:t>
            </a:r>
          </a:p>
        </p:txBody>
      </p:sp>
      <p:sp>
        <p:nvSpPr>
          <p:cNvPr id="28" name="Subtitle 2">
            <a:extLst>
              <a:ext uri="{FF2B5EF4-FFF2-40B4-BE49-F238E27FC236}">
                <a16:creationId xmlns:a16="http://schemas.microsoft.com/office/drawing/2014/main" id="{0D847BB3-CEA6-F644-85BD-DC603C38ADEB}"/>
              </a:ext>
            </a:extLst>
          </p:cNvPr>
          <p:cNvSpPr txBox="1">
            <a:spLocks/>
          </p:cNvSpPr>
          <p:nvPr/>
        </p:nvSpPr>
        <p:spPr>
          <a:xfrm>
            <a:off x="5213863" y="5723295"/>
            <a:ext cx="2398334" cy="713722"/>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just">
              <a:lnSpc>
                <a:spcPts val="1750"/>
              </a:lnSpc>
            </a:pPr>
            <a:r>
              <a:rPr lang="en-US" sz="12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You can do whatever you want, go a impress your audience with an amazing presentation</a:t>
            </a:r>
          </a:p>
        </p:txBody>
      </p:sp>
      <p:sp>
        <p:nvSpPr>
          <p:cNvPr id="30" name="TextBox 29">
            <a:extLst>
              <a:ext uri="{FF2B5EF4-FFF2-40B4-BE49-F238E27FC236}">
                <a16:creationId xmlns:a16="http://schemas.microsoft.com/office/drawing/2014/main" id="{27C78EFB-699E-DC44-938A-8FC7F11C405D}"/>
              </a:ext>
            </a:extLst>
          </p:cNvPr>
          <p:cNvSpPr txBox="1"/>
          <p:nvPr/>
        </p:nvSpPr>
        <p:spPr>
          <a:xfrm>
            <a:off x="9088816" y="5390119"/>
            <a:ext cx="997389" cy="338554"/>
          </a:xfrm>
          <a:prstGeom prst="rect">
            <a:avLst/>
          </a:prstGeom>
          <a:noFill/>
        </p:spPr>
        <p:txBody>
          <a:bodyPr wrap="none" rtlCol="0" anchor="ctr" anchorCtr="0">
            <a:spAutoFit/>
          </a:bodyPr>
          <a:lstStyle/>
          <a:p>
            <a:r>
              <a:rPr lang="en-US" sz="1600" b="1" dirty="0">
                <a:solidFill>
                  <a:schemeClr val="tx2"/>
                </a:solidFill>
                <a:latin typeface="Poppins" pitchFamily="2" charset="77"/>
                <a:ea typeface="League Spartan" charset="0"/>
                <a:cs typeface="Poppins" pitchFamily="2" charset="77"/>
              </a:rPr>
              <a:t>TITLE 03</a:t>
            </a:r>
          </a:p>
        </p:txBody>
      </p:sp>
      <p:sp>
        <p:nvSpPr>
          <p:cNvPr id="31" name="Subtitle 2">
            <a:extLst>
              <a:ext uri="{FF2B5EF4-FFF2-40B4-BE49-F238E27FC236}">
                <a16:creationId xmlns:a16="http://schemas.microsoft.com/office/drawing/2014/main" id="{26085770-A6D9-B243-9117-AE016689B508}"/>
              </a:ext>
            </a:extLst>
          </p:cNvPr>
          <p:cNvSpPr txBox="1">
            <a:spLocks/>
          </p:cNvSpPr>
          <p:nvPr/>
        </p:nvSpPr>
        <p:spPr>
          <a:xfrm>
            <a:off x="9088816" y="5723295"/>
            <a:ext cx="2398334" cy="713722"/>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just">
              <a:lnSpc>
                <a:spcPts val="1750"/>
              </a:lnSpc>
            </a:pPr>
            <a:r>
              <a:rPr lang="en-US" sz="12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You can do whatever you want, go a impress your audience with an amazing presentation</a:t>
            </a:r>
          </a:p>
        </p:txBody>
      </p:sp>
    </p:spTree>
    <p:extLst>
      <p:ext uri="{BB962C8B-B14F-4D97-AF65-F5344CB8AC3E}">
        <p14:creationId xmlns:p14="http://schemas.microsoft.com/office/powerpoint/2010/main" val="15038951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Freeform 17">
            <a:extLst>
              <a:ext uri="{FF2B5EF4-FFF2-40B4-BE49-F238E27FC236}">
                <a16:creationId xmlns:a16="http://schemas.microsoft.com/office/drawing/2014/main" id="{483E51F7-E85F-3641-BDCD-FEE1A887EAE0}"/>
              </a:ext>
            </a:extLst>
          </p:cNvPr>
          <p:cNvSpPr>
            <a:spLocks noChangeArrowheads="1"/>
          </p:cNvSpPr>
          <p:nvPr/>
        </p:nvSpPr>
        <p:spPr bwMode="auto">
          <a:xfrm>
            <a:off x="3135248" y="1341"/>
            <a:ext cx="5912642" cy="5217773"/>
          </a:xfrm>
          <a:custGeom>
            <a:avLst/>
            <a:gdLst>
              <a:gd name="connsiteX0" fmla="*/ 1105665 w 6200639"/>
              <a:gd name="connsiteY0" fmla="*/ 0 h 5471923"/>
              <a:gd name="connsiteX1" fmla="*/ 5095199 w 6200639"/>
              <a:gd name="connsiteY1" fmla="*/ 0 h 5471923"/>
              <a:gd name="connsiteX2" fmla="*/ 5292623 w 6200639"/>
              <a:gd name="connsiteY2" fmla="*/ 179480 h 5471923"/>
              <a:gd name="connsiteX3" fmla="*/ 6200639 w 6200639"/>
              <a:gd name="connsiteY3" fmla="*/ 2371931 h 5471923"/>
              <a:gd name="connsiteX4" fmla="*/ 3100973 w 6200639"/>
              <a:gd name="connsiteY4" fmla="*/ 5471923 h 5471923"/>
              <a:gd name="connsiteX5" fmla="*/ 0 w 6200639"/>
              <a:gd name="connsiteY5" fmla="*/ 2371931 h 5471923"/>
              <a:gd name="connsiteX6" fmla="*/ 908180 w 6200639"/>
              <a:gd name="connsiteY6" fmla="*/ 179480 h 54719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00639" h="5471923">
                <a:moveTo>
                  <a:pt x="1105665" y="0"/>
                </a:moveTo>
                <a:lnTo>
                  <a:pt x="5095199" y="0"/>
                </a:lnTo>
                <a:lnTo>
                  <a:pt x="5292623" y="179480"/>
                </a:lnTo>
                <a:cubicBezTo>
                  <a:pt x="5853600" y="740598"/>
                  <a:pt x="6200639" y="1515759"/>
                  <a:pt x="6200639" y="2371931"/>
                </a:cubicBezTo>
                <a:cubicBezTo>
                  <a:pt x="6200639" y="4084276"/>
                  <a:pt x="4812485" y="5471923"/>
                  <a:pt x="3100973" y="5471923"/>
                </a:cubicBezTo>
                <a:cubicBezTo>
                  <a:pt x="1388155" y="5471923"/>
                  <a:pt x="0" y="4084276"/>
                  <a:pt x="0" y="2371931"/>
                </a:cubicBezTo>
                <a:cubicBezTo>
                  <a:pt x="0" y="1515759"/>
                  <a:pt x="347039" y="740598"/>
                  <a:pt x="908180" y="179480"/>
                </a:cubicBezTo>
                <a:close/>
              </a:path>
            </a:pathLst>
          </a:custGeom>
          <a:solidFill>
            <a:srgbClr val="20D6AA">
              <a:alpha val="15000"/>
            </a:srgbClr>
          </a:solidFill>
          <a:ln>
            <a:noFill/>
          </a:ln>
          <a:effectLst/>
        </p:spPr>
        <p:txBody>
          <a:bodyPr wrap="square" anchor="ctr">
            <a:noAutofit/>
          </a:bodyPr>
          <a:lstStyle/>
          <a:p>
            <a:endParaRPr lang="en-US" dirty="0">
              <a:latin typeface="Poppins" pitchFamily="2" charset="77"/>
            </a:endParaRPr>
          </a:p>
        </p:txBody>
      </p:sp>
      <p:sp>
        <p:nvSpPr>
          <p:cNvPr id="4" name="TextBox 3">
            <a:extLst>
              <a:ext uri="{FF2B5EF4-FFF2-40B4-BE49-F238E27FC236}">
                <a16:creationId xmlns:a16="http://schemas.microsoft.com/office/drawing/2014/main" id="{BB4A4E08-C145-DE44-857C-71CC5D59A309}"/>
              </a:ext>
            </a:extLst>
          </p:cNvPr>
          <p:cNvSpPr txBox="1"/>
          <p:nvPr/>
        </p:nvSpPr>
        <p:spPr>
          <a:xfrm>
            <a:off x="3436223" y="500724"/>
            <a:ext cx="5324856" cy="661720"/>
          </a:xfrm>
          <a:prstGeom prst="rect">
            <a:avLst/>
          </a:prstGeom>
          <a:noFill/>
        </p:spPr>
        <p:txBody>
          <a:bodyPr wrap="none" rtlCol="0" anchor="b">
            <a:spAutoFit/>
          </a:bodyPr>
          <a:lstStyle/>
          <a:p>
            <a:pPr algn="ctr"/>
            <a:r>
              <a:rPr lang="en-US" sz="3700" b="1" spc="-145" dirty="0">
                <a:solidFill>
                  <a:schemeClr val="tx2"/>
                </a:solidFill>
                <a:latin typeface="Poppins" pitchFamily="2" charset="77"/>
                <a:cs typeface="Poppins" pitchFamily="2" charset="77"/>
              </a:rPr>
              <a:t>HEALTH INFOGRAPHICS</a:t>
            </a:r>
          </a:p>
        </p:txBody>
      </p:sp>
      <p:sp>
        <p:nvSpPr>
          <p:cNvPr id="5" name="TextBox 4">
            <a:extLst>
              <a:ext uri="{FF2B5EF4-FFF2-40B4-BE49-F238E27FC236}">
                <a16:creationId xmlns:a16="http://schemas.microsoft.com/office/drawing/2014/main" id="{37E0B646-692C-9B45-8567-D0F29B4B56C5}"/>
              </a:ext>
            </a:extLst>
          </p:cNvPr>
          <p:cNvSpPr txBox="1"/>
          <p:nvPr/>
        </p:nvSpPr>
        <p:spPr>
          <a:xfrm>
            <a:off x="3450810" y="1137523"/>
            <a:ext cx="5295681" cy="323165"/>
          </a:xfrm>
          <a:prstGeom prst="rect">
            <a:avLst/>
          </a:prstGeom>
          <a:noFill/>
        </p:spPr>
        <p:txBody>
          <a:bodyPr wrap="none" rtlCol="0">
            <a:spAutoFit/>
          </a:bodyPr>
          <a:lstStyle/>
          <a:p>
            <a:pPr algn="ctr"/>
            <a:r>
              <a:rPr lang="en-US" sz="1500" spc="-60" dirty="0">
                <a:latin typeface="Poppins" pitchFamily="2" charset="77"/>
                <a:cs typeface="Poppins" pitchFamily="2" charset="77"/>
              </a:rPr>
              <a:t>Make a big impact with our professional slides and charts</a:t>
            </a:r>
          </a:p>
        </p:txBody>
      </p:sp>
      <p:sp>
        <p:nvSpPr>
          <p:cNvPr id="6" name="TextBox 5">
            <a:extLst>
              <a:ext uri="{FF2B5EF4-FFF2-40B4-BE49-F238E27FC236}">
                <a16:creationId xmlns:a16="http://schemas.microsoft.com/office/drawing/2014/main" id="{450EB8CA-F84F-574D-B468-80CA4CFC660B}"/>
              </a:ext>
            </a:extLst>
          </p:cNvPr>
          <p:cNvSpPr txBox="1"/>
          <p:nvPr/>
        </p:nvSpPr>
        <p:spPr>
          <a:xfrm>
            <a:off x="709937" y="2479345"/>
            <a:ext cx="1916924" cy="353943"/>
          </a:xfrm>
          <a:prstGeom prst="rect">
            <a:avLst/>
          </a:prstGeom>
          <a:noFill/>
        </p:spPr>
        <p:txBody>
          <a:bodyPr wrap="square" rtlCol="0" anchor="b">
            <a:spAutoFit/>
          </a:bodyPr>
          <a:lstStyle/>
          <a:p>
            <a:r>
              <a:rPr lang="en-US" sz="1700" b="1" spc="-15" dirty="0">
                <a:solidFill>
                  <a:schemeClr val="tx2"/>
                </a:solidFill>
                <a:latin typeface="Poppins" pitchFamily="2" charset="77"/>
                <a:cs typeface="Poppins" pitchFamily="2" charset="77"/>
              </a:rPr>
              <a:t>YOUR TITLE 01</a:t>
            </a:r>
          </a:p>
        </p:txBody>
      </p:sp>
      <p:sp>
        <p:nvSpPr>
          <p:cNvPr id="7" name="TextBox 6">
            <a:extLst>
              <a:ext uri="{FF2B5EF4-FFF2-40B4-BE49-F238E27FC236}">
                <a16:creationId xmlns:a16="http://schemas.microsoft.com/office/drawing/2014/main" id="{F6689D1B-2C17-5847-8327-F50264979D07}"/>
              </a:ext>
            </a:extLst>
          </p:cNvPr>
          <p:cNvSpPr txBox="1"/>
          <p:nvPr/>
        </p:nvSpPr>
        <p:spPr>
          <a:xfrm>
            <a:off x="709937" y="2849611"/>
            <a:ext cx="2496940" cy="759888"/>
          </a:xfrm>
          <a:prstGeom prst="rect">
            <a:avLst/>
          </a:prstGeom>
          <a:noFill/>
        </p:spPr>
        <p:txBody>
          <a:bodyPr wrap="square" rtlCol="0" anchor="t">
            <a:spAutoFit/>
          </a:bodyPr>
          <a:lstStyle/>
          <a:p>
            <a:pPr>
              <a:lnSpc>
                <a:spcPts val="1800"/>
              </a:lnSpc>
            </a:pPr>
            <a:r>
              <a:rPr lang="en-US" sz="1200" dirty="0">
                <a:latin typeface="Lato Light" panose="020F0502020204030203" pitchFamily="34" charset="0"/>
              </a:rPr>
              <a:t>You can do whatever you want, go a impress your audience with an amazing presentation</a:t>
            </a:r>
          </a:p>
        </p:txBody>
      </p:sp>
      <p:sp>
        <p:nvSpPr>
          <p:cNvPr id="8" name="TextBox 7">
            <a:extLst>
              <a:ext uri="{FF2B5EF4-FFF2-40B4-BE49-F238E27FC236}">
                <a16:creationId xmlns:a16="http://schemas.microsoft.com/office/drawing/2014/main" id="{3A210CF2-7FB7-454F-B213-833A542C4F05}"/>
              </a:ext>
            </a:extLst>
          </p:cNvPr>
          <p:cNvSpPr txBox="1"/>
          <p:nvPr/>
        </p:nvSpPr>
        <p:spPr>
          <a:xfrm>
            <a:off x="1341487" y="3921250"/>
            <a:ext cx="1916924" cy="353943"/>
          </a:xfrm>
          <a:prstGeom prst="rect">
            <a:avLst/>
          </a:prstGeom>
          <a:noFill/>
        </p:spPr>
        <p:txBody>
          <a:bodyPr wrap="square" rtlCol="0" anchor="b">
            <a:spAutoFit/>
          </a:bodyPr>
          <a:lstStyle/>
          <a:p>
            <a:r>
              <a:rPr lang="en-US" sz="1700" b="1" spc="-15" dirty="0">
                <a:solidFill>
                  <a:schemeClr val="tx2"/>
                </a:solidFill>
                <a:latin typeface="Poppins" pitchFamily="2" charset="77"/>
                <a:cs typeface="Poppins" pitchFamily="2" charset="77"/>
              </a:rPr>
              <a:t>YOUR TITLE 03</a:t>
            </a:r>
          </a:p>
        </p:txBody>
      </p:sp>
      <p:sp>
        <p:nvSpPr>
          <p:cNvPr id="9" name="TextBox 8">
            <a:extLst>
              <a:ext uri="{FF2B5EF4-FFF2-40B4-BE49-F238E27FC236}">
                <a16:creationId xmlns:a16="http://schemas.microsoft.com/office/drawing/2014/main" id="{638E0399-35AA-C24A-9A3E-917AE41E00A9}"/>
              </a:ext>
            </a:extLst>
          </p:cNvPr>
          <p:cNvSpPr txBox="1"/>
          <p:nvPr/>
        </p:nvSpPr>
        <p:spPr>
          <a:xfrm>
            <a:off x="1341487" y="4291516"/>
            <a:ext cx="2572558" cy="784830"/>
          </a:xfrm>
          <a:prstGeom prst="rect">
            <a:avLst/>
          </a:prstGeom>
          <a:noFill/>
        </p:spPr>
        <p:txBody>
          <a:bodyPr wrap="square" rtlCol="0" anchor="t">
            <a:spAutoFit/>
          </a:bodyPr>
          <a:lstStyle/>
          <a:p>
            <a:pPr>
              <a:lnSpc>
                <a:spcPts val="1800"/>
              </a:lnSpc>
            </a:pPr>
            <a:r>
              <a:rPr lang="en-US" sz="1200" dirty="0">
                <a:latin typeface="Lato Light" panose="020F0502020204030203" pitchFamily="34" charset="0"/>
              </a:rPr>
              <a:t>You can do whatever you want, go a impress your audience with an amazing presentation</a:t>
            </a:r>
          </a:p>
        </p:txBody>
      </p:sp>
      <p:sp>
        <p:nvSpPr>
          <p:cNvPr id="10" name="TextBox 9">
            <a:extLst>
              <a:ext uri="{FF2B5EF4-FFF2-40B4-BE49-F238E27FC236}">
                <a16:creationId xmlns:a16="http://schemas.microsoft.com/office/drawing/2014/main" id="{312DDEFB-D474-4246-B73E-2794DEBF2998}"/>
              </a:ext>
            </a:extLst>
          </p:cNvPr>
          <p:cNvSpPr txBox="1"/>
          <p:nvPr/>
        </p:nvSpPr>
        <p:spPr>
          <a:xfrm>
            <a:off x="1974509" y="5355734"/>
            <a:ext cx="1916924" cy="353943"/>
          </a:xfrm>
          <a:prstGeom prst="rect">
            <a:avLst/>
          </a:prstGeom>
          <a:noFill/>
        </p:spPr>
        <p:txBody>
          <a:bodyPr wrap="square" rtlCol="0" anchor="b">
            <a:spAutoFit/>
          </a:bodyPr>
          <a:lstStyle/>
          <a:p>
            <a:r>
              <a:rPr lang="en-US" sz="1700" b="1" spc="-15" dirty="0">
                <a:solidFill>
                  <a:schemeClr val="tx2"/>
                </a:solidFill>
                <a:latin typeface="Poppins" pitchFamily="2" charset="77"/>
                <a:cs typeface="Poppins" pitchFamily="2" charset="77"/>
              </a:rPr>
              <a:t>YOUR TITLE 05</a:t>
            </a:r>
          </a:p>
        </p:txBody>
      </p:sp>
      <p:sp>
        <p:nvSpPr>
          <p:cNvPr id="11" name="TextBox 10">
            <a:extLst>
              <a:ext uri="{FF2B5EF4-FFF2-40B4-BE49-F238E27FC236}">
                <a16:creationId xmlns:a16="http://schemas.microsoft.com/office/drawing/2014/main" id="{C0C2D1AF-6F54-CB4A-B87F-63761FA03299}"/>
              </a:ext>
            </a:extLst>
          </p:cNvPr>
          <p:cNvSpPr txBox="1"/>
          <p:nvPr/>
        </p:nvSpPr>
        <p:spPr>
          <a:xfrm>
            <a:off x="1974509" y="5726000"/>
            <a:ext cx="2732428" cy="784830"/>
          </a:xfrm>
          <a:prstGeom prst="rect">
            <a:avLst/>
          </a:prstGeom>
          <a:noFill/>
        </p:spPr>
        <p:txBody>
          <a:bodyPr wrap="square" rtlCol="0" anchor="t">
            <a:spAutoFit/>
          </a:bodyPr>
          <a:lstStyle/>
          <a:p>
            <a:pPr>
              <a:lnSpc>
                <a:spcPts val="1800"/>
              </a:lnSpc>
            </a:pPr>
            <a:r>
              <a:rPr lang="en-US" sz="1200" dirty="0">
                <a:latin typeface="Lato Light" panose="020F0502020204030203" pitchFamily="34" charset="0"/>
              </a:rPr>
              <a:t>You can do whatever you want, go a impress your audience with an amazing presentation</a:t>
            </a:r>
          </a:p>
        </p:txBody>
      </p:sp>
      <p:sp>
        <p:nvSpPr>
          <p:cNvPr id="12" name="TextBox 11">
            <a:extLst>
              <a:ext uri="{FF2B5EF4-FFF2-40B4-BE49-F238E27FC236}">
                <a16:creationId xmlns:a16="http://schemas.microsoft.com/office/drawing/2014/main" id="{0770F313-257A-9642-8F43-3D7AB3AD84E3}"/>
              </a:ext>
            </a:extLst>
          </p:cNvPr>
          <p:cNvSpPr txBox="1"/>
          <p:nvPr/>
        </p:nvSpPr>
        <p:spPr>
          <a:xfrm>
            <a:off x="9565140" y="2479345"/>
            <a:ext cx="1916924" cy="353943"/>
          </a:xfrm>
          <a:prstGeom prst="rect">
            <a:avLst/>
          </a:prstGeom>
          <a:noFill/>
        </p:spPr>
        <p:txBody>
          <a:bodyPr wrap="square" rtlCol="0" anchor="b">
            <a:spAutoFit/>
          </a:bodyPr>
          <a:lstStyle/>
          <a:p>
            <a:pPr algn="r"/>
            <a:r>
              <a:rPr lang="en-US" sz="1700" b="1" spc="-15" dirty="0">
                <a:solidFill>
                  <a:schemeClr val="tx2"/>
                </a:solidFill>
                <a:latin typeface="Poppins" pitchFamily="2" charset="77"/>
                <a:cs typeface="Poppins" pitchFamily="2" charset="77"/>
              </a:rPr>
              <a:t>YOUR TITLE 02</a:t>
            </a:r>
          </a:p>
        </p:txBody>
      </p:sp>
      <p:sp>
        <p:nvSpPr>
          <p:cNvPr id="13" name="TextBox 12">
            <a:extLst>
              <a:ext uri="{FF2B5EF4-FFF2-40B4-BE49-F238E27FC236}">
                <a16:creationId xmlns:a16="http://schemas.microsoft.com/office/drawing/2014/main" id="{D842CD40-4BD4-5346-BE1D-79C7DDA5FC0F}"/>
              </a:ext>
            </a:extLst>
          </p:cNvPr>
          <p:cNvSpPr txBox="1"/>
          <p:nvPr/>
        </p:nvSpPr>
        <p:spPr>
          <a:xfrm>
            <a:off x="8933590" y="2849611"/>
            <a:ext cx="2548474" cy="784830"/>
          </a:xfrm>
          <a:prstGeom prst="rect">
            <a:avLst/>
          </a:prstGeom>
          <a:noFill/>
        </p:spPr>
        <p:txBody>
          <a:bodyPr wrap="square" rtlCol="0" anchor="t">
            <a:spAutoFit/>
          </a:bodyPr>
          <a:lstStyle/>
          <a:p>
            <a:pPr algn="r">
              <a:lnSpc>
                <a:spcPts val="1800"/>
              </a:lnSpc>
            </a:pPr>
            <a:r>
              <a:rPr lang="en-US" sz="1200" dirty="0">
                <a:latin typeface="Lato Light" panose="020F0502020204030203" pitchFamily="34" charset="0"/>
              </a:rPr>
              <a:t>You can do whatever you want, go a impress your audience with an amazing presentation</a:t>
            </a:r>
          </a:p>
        </p:txBody>
      </p:sp>
      <p:sp>
        <p:nvSpPr>
          <p:cNvPr id="14" name="TextBox 13">
            <a:extLst>
              <a:ext uri="{FF2B5EF4-FFF2-40B4-BE49-F238E27FC236}">
                <a16:creationId xmlns:a16="http://schemas.microsoft.com/office/drawing/2014/main" id="{91920CFF-3726-844D-B0DB-BB4A7D63504C}"/>
              </a:ext>
            </a:extLst>
          </p:cNvPr>
          <p:cNvSpPr txBox="1"/>
          <p:nvPr/>
        </p:nvSpPr>
        <p:spPr>
          <a:xfrm>
            <a:off x="8933590" y="3921250"/>
            <a:ext cx="1916924" cy="353943"/>
          </a:xfrm>
          <a:prstGeom prst="rect">
            <a:avLst/>
          </a:prstGeom>
          <a:noFill/>
        </p:spPr>
        <p:txBody>
          <a:bodyPr wrap="square" rtlCol="0" anchor="b">
            <a:spAutoFit/>
          </a:bodyPr>
          <a:lstStyle/>
          <a:p>
            <a:pPr algn="r"/>
            <a:r>
              <a:rPr lang="en-US" sz="1700" b="1" spc="-15" dirty="0">
                <a:solidFill>
                  <a:schemeClr val="tx2"/>
                </a:solidFill>
                <a:latin typeface="Poppins" pitchFamily="2" charset="77"/>
                <a:cs typeface="Poppins" pitchFamily="2" charset="77"/>
              </a:rPr>
              <a:t>YOUR TITLE 04</a:t>
            </a:r>
          </a:p>
        </p:txBody>
      </p:sp>
      <p:sp>
        <p:nvSpPr>
          <p:cNvPr id="15" name="TextBox 14">
            <a:extLst>
              <a:ext uri="{FF2B5EF4-FFF2-40B4-BE49-F238E27FC236}">
                <a16:creationId xmlns:a16="http://schemas.microsoft.com/office/drawing/2014/main" id="{DB4E7B02-23B2-AC4D-A29B-018CF7A9C2FE}"/>
              </a:ext>
            </a:extLst>
          </p:cNvPr>
          <p:cNvSpPr txBox="1"/>
          <p:nvPr/>
        </p:nvSpPr>
        <p:spPr>
          <a:xfrm>
            <a:off x="8116885" y="4291516"/>
            <a:ext cx="2733629" cy="784830"/>
          </a:xfrm>
          <a:prstGeom prst="rect">
            <a:avLst/>
          </a:prstGeom>
          <a:noFill/>
        </p:spPr>
        <p:txBody>
          <a:bodyPr wrap="square" rtlCol="0" anchor="t">
            <a:spAutoFit/>
          </a:bodyPr>
          <a:lstStyle/>
          <a:p>
            <a:pPr algn="r">
              <a:lnSpc>
                <a:spcPts val="1800"/>
              </a:lnSpc>
            </a:pPr>
            <a:r>
              <a:rPr lang="en-US" sz="1200" dirty="0">
                <a:latin typeface="Lato Light" panose="020F0502020204030203" pitchFamily="34" charset="0"/>
              </a:rPr>
              <a:t>You can do whatever you want, go a impress your audience with an amazing presentation</a:t>
            </a:r>
          </a:p>
        </p:txBody>
      </p:sp>
      <p:sp>
        <p:nvSpPr>
          <p:cNvPr id="16" name="TextBox 15">
            <a:extLst>
              <a:ext uri="{FF2B5EF4-FFF2-40B4-BE49-F238E27FC236}">
                <a16:creationId xmlns:a16="http://schemas.microsoft.com/office/drawing/2014/main" id="{731D36BF-073D-594B-88DB-884F41AF02D5}"/>
              </a:ext>
            </a:extLst>
          </p:cNvPr>
          <p:cNvSpPr txBox="1"/>
          <p:nvPr/>
        </p:nvSpPr>
        <p:spPr>
          <a:xfrm>
            <a:off x="8300568" y="5355734"/>
            <a:ext cx="1916924" cy="353943"/>
          </a:xfrm>
          <a:prstGeom prst="rect">
            <a:avLst/>
          </a:prstGeom>
          <a:noFill/>
        </p:spPr>
        <p:txBody>
          <a:bodyPr wrap="square" rtlCol="0" anchor="b">
            <a:spAutoFit/>
          </a:bodyPr>
          <a:lstStyle/>
          <a:p>
            <a:pPr algn="r"/>
            <a:r>
              <a:rPr lang="en-US" sz="1700" b="1" spc="-15" dirty="0">
                <a:solidFill>
                  <a:schemeClr val="tx2"/>
                </a:solidFill>
                <a:latin typeface="Poppins" pitchFamily="2" charset="77"/>
                <a:cs typeface="Poppins" pitchFamily="2" charset="77"/>
              </a:rPr>
              <a:t>YOUR TITLE 06</a:t>
            </a:r>
          </a:p>
        </p:txBody>
      </p:sp>
      <p:sp>
        <p:nvSpPr>
          <p:cNvPr id="17" name="TextBox 16">
            <a:extLst>
              <a:ext uri="{FF2B5EF4-FFF2-40B4-BE49-F238E27FC236}">
                <a16:creationId xmlns:a16="http://schemas.microsoft.com/office/drawing/2014/main" id="{2E12F6D6-B1C4-8241-8DF9-8C9F920407C0}"/>
              </a:ext>
            </a:extLst>
          </p:cNvPr>
          <p:cNvSpPr txBox="1"/>
          <p:nvPr/>
        </p:nvSpPr>
        <p:spPr>
          <a:xfrm>
            <a:off x="7485064" y="5726000"/>
            <a:ext cx="2732428" cy="784830"/>
          </a:xfrm>
          <a:prstGeom prst="rect">
            <a:avLst/>
          </a:prstGeom>
          <a:noFill/>
        </p:spPr>
        <p:txBody>
          <a:bodyPr wrap="square" rtlCol="0" anchor="t">
            <a:spAutoFit/>
          </a:bodyPr>
          <a:lstStyle/>
          <a:p>
            <a:pPr algn="r">
              <a:lnSpc>
                <a:spcPts val="1800"/>
              </a:lnSpc>
            </a:pPr>
            <a:r>
              <a:rPr lang="en-US" sz="1200" dirty="0">
                <a:latin typeface="Lato Light" panose="020F0502020204030203" pitchFamily="34" charset="0"/>
              </a:rPr>
              <a:t>You can do whatever you want, go a impress your audience with an amazing presentation</a:t>
            </a:r>
          </a:p>
        </p:txBody>
      </p:sp>
      <p:grpSp>
        <p:nvGrpSpPr>
          <p:cNvPr id="3" name="Group 4">
            <a:extLst>
              <a:ext uri="{FF2B5EF4-FFF2-40B4-BE49-F238E27FC236}">
                <a16:creationId xmlns:a16="http://schemas.microsoft.com/office/drawing/2014/main" id="{BA03A40A-7A09-4DE7-A24E-268AD2743EFF}"/>
              </a:ext>
            </a:extLst>
          </p:cNvPr>
          <p:cNvGrpSpPr>
            <a:grpSpLocks noChangeAspect="1"/>
          </p:cNvGrpSpPr>
          <p:nvPr/>
        </p:nvGrpSpPr>
        <p:grpSpPr bwMode="auto">
          <a:xfrm>
            <a:off x="4643437" y="1592262"/>
            <a:ext cx="2870199" cy="3903663"/>
            <a:chOff x="2925" y="1003"/>
            <a:chExt cx="1808" cy="2459"/>
          </a:xfrm>
        </p:grpSpPr>
        <p:sp>
          <p:nvSpPr>
            <p:cNvPr id="81" name="Freeform 5">
              <a:extLst>
                <a:ext uri="{FF2B5EF4-FFF2-40B4-BE49-F238E27FC236}">
                  <a16:creationId xmlns:a16="http://schemas.microsoft.com/office/drawing/2014/main" id="{4F56CCF8-A962-4977-ACC7-5673916A6248}"/>
                </a:ext>
              </a:extLst>
            </p:cNvPr>
            <p:cNvSpPr>
              <a:spLocks/>
            </p:cNvSpPr>
            <p:nvPr/>
          </p:nvSpPr>
          <p:spPr bwMode="auto">
            <a:xfrm>
              <a:off x="3760" y="1003"/>
              <a:ext cx="346" cy="335"/>
            </a:xfrm>
            <a:custGeom>
              <a:avLst/>
              <a:gdLst>
                <a:gd name="T0" fmla="*/ 60 w 70"/>
                <a:gd name="T1" fmla="*/ 13 h 68"/>
                <a:gd name="T2" fmla="*/ 42 w 70"/>
                <a:gd name="T3" fmla="*/ 2 h 68"/>
                <a:gd name="T4" fmla="*/ 1 w 70"/>
                <a:gd name="T5" fmla="*/ 44 h 68"/>
                <a:gd name="T6" fmla="*/ 4 w 70"/>
                <a:gd name="T7" fmla="*/ 39 h 68"/>
                <a:gd name="T8" fmla="*/ 15 w 70"/>
                <a:gd name="T9" fmla="*/ 68 h 68"/>
                <a:gd name="T10" fmla="*/ 14 w 70"/>
                <a:gd name="T11" fmla="*/ 53 h 68"/>
                <a:gd name="T12" fmla="*/ 18 w 70"/>
                <a:gd name="T13" fmla="*/ 63 h 68"/>
                <a:gd name="T14" fmla="*/ 60 w 70"/>
                <a:gd name="T15" fmla="*/ 13 h 6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0" h="68">
                  <a:moveTo>
                    <a:pt x="60" y="13"/>
                  </a:moveTo>
                  <a:cubicBezTo>
                    <a:pt x="60" y="13"/>
                    <a:pt x="60" y="0"/>
                    <a:pt x="42" y="2"/>
                  </a:cubicBezTo>
                  <a:cubicBezTo>
                    <a:pt x="25" y="3"/>
                    <a:pt x="1" y="22"/>
                    <a:pt x="1" y="44"/>
                  </a:cubicBezTo>
                  <a:cubicBezTo>
                    <a:pt x="4" y="39"/>
                    <a:pt x="4" y="39"/>
                    <a:pt x="4" y="39"/>
                  </a:cubicBezTo>
                  <a:cubicBezTo>
                    <a:pt x="4" y="39"/>
                    <a:pt x="0" y="59"/>
                    <a:pt x="15" y="68"/>
                  </a:cubicBezTo>
                  <a:cubicBezTo>
                    <a:pt x="15" y="68"/>
                    <a:pt x="12" y="58"/>
                    <a:pt x="14" y="53"/>
                  </a:cubicBezTo>
                  <a:cubicBezTo>
                    <a:pt x="14" y="53"/>
                    <a:pt x="14" y="58"/>
                    <a:pt x="18" y="63"/>
                  </a:cubicBezTo>
                  <a:cubicBezTo>
                    <a:pt x="21" y="38"/>
                    <a:pt x="70" y="38"/>
                    <a:pt x="60" y="13"/>
                  </a:cubicBezTo>
                  <a:close/>
                </a:path>
              </a:pathLst>
            </a:custGeom>
            <a:solidFill>
              <a:srgbClr val="7F35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 name="Freeform 6">
              <a:extLst>
                <a:ext uri="{FF2B5EF4-FFF2-40B4-BE49-F238E27FC236}">
                  <a16:creationId xmlns:a16="http://schemas.microsoft.com/office/drawing/2014/main" id="{7DF15F62-E9A7-4949-9F19-6523FFE051C9}"/>
                </a:ext>
              </a:extLst>
            </p:cNvPr>
            <p:cNvSpPr>
              <a:spLocks/>
            </p:cNvSpPr>
            <p:nvPr/>
          </p:nvSpPr>
          <p:spPr bwMode="auto">
            <a:xfrm>
              <a:off x="3992" y="1589"/>
              <a:ext cx="193" cy="764"/>
            </a:xfrm>
            <a:custGeom>
              <a:avLst/>
              <a:gdLst>
                <a:gd name="T0" fmla="*/ 11 w 39"/>
                <a:gd name="T1" fmla="*/ 0 h 155"/>
                <a:gd name="T2" fmla="*/ 13 w 39"/>
                <a:gd name="T3" fmla="*/ 89 h 155"/>
                <a:gd name="T4" fmla="*/ 0 w 39"/>
                <a:gd name="T5" fmla="*/ 152 h 155"/>
                <a:gd name="T6" fmla="*/ 7 w 39"/>
                <a:gd name="T7" fmla="*/ 155 h 155"/>
                <a:gd name="T8" fmla="*/ 36 w 39"/>
                <a:gd name="T9" fmla="*/ 93 h 155"/>
                <a:gd name="T10" fmla="*/ 36 w 39"/>
                <a:gd name="T11" fmla="*/ 21 h 155"/>
                <a:gd name="T12" fmla="*/ 11 w 39"/>
                <a:gd name="T13" fmla="*/ 0 h 155"/>
              </a:gdLst>
              <a:ahLst/>
              <a:cxnLst>
                <a:cxn ang="0">
                  <a:pos x="T0" y="T1"/>
                </a:cxn>
                <a:cxn ang="0">
                  <a:pos x="T2" y="T3"/>
                </a:cxn>
                <a:cxn ang="0">
                  <a:pos x="T4" y="T5"/>
                </a:cxn>
                <a:cxn ang="0">
                  <a:pos x="T6" y="T7"/>
                </a:cxn>
                <a:cxn ang="0">
                  <a:pos x="T8" y="T9"/>
                </a:cxn>
                <a:cxn ang="0">
                  <a:pos x="T10" y="T11"/>
                </a:cxn>
                <a:cxn ang="0">
                  <a:pos x="T12" y="T13"/>
                </a:cxn>
              </a:cxnLst>
              <a:rect l="0" t="0" r="r" b="b"/>
              <a:pathLst>
                <a:path w="39" h="155">
                  <a:moveTo>
                    <a:pt x="11" y="0"/>
                  </a:moveTo>
                  <a:cubicBezTo>
                    <a:pt x="7" y="23"/>
                    <a:pt x="14" y="67"/>
                    <a:pt x="13" y="89"/>
                  </a:cubicBezTo>
                  <a:cubicBezTo>
                    <a:pt x="11" y="111"/>
                    <a:pt x="0" y="152"/>
                    <a:pt x="0" y="152"/>
                  </a:cubicBezTo>
                  <a:cubicBezTo>
                    <a:pt x="7" y="155"/>
                    <a:pt x="7" y="155"/>
                    <a:pt x="7" y="155"/>
                  </a:cubicBezTo>
                  <a:cubicBezTo>
                    <a:pt x="7" y="155"/>
                    <a:pt x="31" y="121"/>
                    <a:pt x="36" y="93"/>
                  </a:cubicBezTo>
                  <a:cubicBezTo>
                    <a:pt x="39" y="75"/>
                    <a:pt x="36" y="21"/>
                    <a:pt x="36" y="21"/>
                  </a:cubicBezTo>
                  <a:lnTo>
                    <a:pt x="11" y="0"/>
                  </a:lnTo>
                  <a:close/>
                </a:path>
              </a:pathLst>
            </a:custGeom>
            <a:solidFill>
              <a:srgbClr val="ED955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 name="Freeform 7">
              <a:extLst>
                <a:ext uri="{FF2B5EF4-FFF2-40B4-BE49-F238E27FC236}">
                  <a16:creationId xmlns:a16="http://schemas.microsoft.com/office/drawing/2014/main" id="{F988342D-7FAB-45D6-B4AC-D5CC0B1A658E}"/>
                </a:ext>
              </a:extLst>
            </p:cNvPr>
            <p:cNvSpPr>
              <a:spLocks/>
            </p:cNvSpPr>
            <p:nvPr/>
          </p:nvSpPr>
          <p:spPr bwMode="auto">
            <a:xfrm>
              <a:off x="4032" y="1048"/>
              <a:ext cx="123" cy="310"/>
            </a:xfrm>
            <a:custGeom>
              <a:avLst/>
              <a:gdLst>
                <a:gd name="T0" fmla="*/ 22 w 25"/>
                <a:gd name="T1" fmla="*/ 59 h 63"/>
                <a:gd name="T2" fmla="*/ 9 w 25"/>
                <a:gd name="T3" fmla="*/ 1 h 63"/>
                <a:gd name="T4" fmla="*/ 2 w 25"/>
                <a:gd name="T5" fmla="*/ 23 h 63"/>
                <a:gd name="T6" fmla="*/ 22 w 25"/>
                <a:gd name="T7" fmla="*/ 59 h 63"/>
              </a:gdLst>
              <a:ahLst/>
              <a:cxnLst>
                <a:cxn ang="0">
                  <a:pos x="T0" y="T1"/>
                </a:cxn>
                <a:cxn ang="0">
                  <a:pos x="T2" y="T3"/>
                </a:cxn>
                <a:cxn ang="0">
                  <a:pos x="T4" y="T5"/>
                </a:cxn>
                <a:cxn ang="0">
                  <a:pos x="T6" y="T7"/>
                </a:cxn>
              </a:cxnLst>
              <a:rect l="0" t="0" r="r" b="b"/>
              <a:pathLst>
                <a:path w="25" h="63">
                  <a:moveTo>
                    <a:pt x="22" y="59"/>
                  </a:moveTo>
                  <a:cubicBezTo>
                    <a:pt x="25" y="56"/>
                    <a:pt x="25" y="3"/>
                    <a:pt x="9" y="1"/>
                  </a:cubicBezTo>
                  <a:cubicBezTo>
                    <a:pt x="0" y="0"/>
                    <a:pt x="2" y="23"/>
                    <a:pt x="2" y="23"/>
                  </a:cubicBezTo>
                  <a:cubicBezTo>
                    <a:pt x="2" y="23"/>
                    <a:pt x="14" y="63"/>
                    <a:pt x="22" y="59"/>
                  </a:cubicBezTo>
                  <a:close/>
                </a:path>
              </a:pathLst>
            </a:custGeom>
            <a:solidFill>
              <a:srgbClr val="7F35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 name="Freeform 8">
              <a:extLst>
                <a:ext uri="{FF2B5EF4-FFF2-40B4-BE49-F238E27FC236}">
                  <a16:creationId xmlns:a16="http://schemas.microsoft.com/office/drawing/2014/main" id="{5F4E481A-D8FA-4FB0-A9E4-EE38A62B033C}"/>
                </a:ext>
              </a:extLst>
            </p:cNvPr>
            <p:cNvSpPr>
              <a:spLocks/>
            </p:cNvSpPr>
            <p:nvPr/>
          </p:nvSpPr>
          <p:spPr bwMode="auto">
            <a:xfrm>
              <a:off x="4017" y="1052"/>
              <a:ext cx="192" cy="281"/>
            </a:xfrm>
            <a:custGeom>
              <a:avLst/>
              <a:gdLst>
                <a:gd name="T0" fmla="*/ 12 w 39"/>
                <a:gd name="T1" fmla="*/ 0 h 57"/>
                <a:gd name="T2" fmla="*/ 26 w 39"/>
                <a:gd name="T3" fmla="*/ 57 h 57"/>
                <a:gd name="T4" fmla="*/ 21 w 39"/>
                <a:gd name="T5" fmla="*/ 46 h 57"/>
                <a:gd name="T6" fmla="*/ 17 w 39"/>
                <a:gd name="T7" fmla="*/ 39 h 57"/>
                <a:gd name="T8" fmla="*/ 19 w 39"/>
                <a:gd name="T9" fmla="*/ 43 h 57"/>
                <a:gd name="T10" fmla="*/ 17 w 39"/>
                <a:gd name="T11" fmla="*/ 45 h 57"/>
                <a:gd name="T12" fmla="*/ 0 w 39"/>
                <a:gd name="T13" fmla="*/ 19 h 57"/>
                <a:gd name="T14" fmla="*/ 18 w 39"/>
                <a:gd name="T15" fmla="*/ 10 h 57"/>
                <a:gd name="T16" fmla="*/ 12 w 39"/>
                <a:gd name="T17" fmla="*/ 0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 h="57">
                  <a:moveTo>
                    <a:pt x="12" y="0"/>
                  </a:moveTo>
                  <a:cubicBezTo>
                    <a:pt x="27" y="2"/>
                    <a:pt x="39" y="52"/>
                    <a:pt x="26" y="57"/>
                  </a:cubicBezTo>
                  <a:cubicBezTo>
                    <a:pt x="25" y="54"/>
                    <a:pt x="24" y="51"/>
                    <a:pt x="21" y="46"/>
                  </a:cubicBezTo>
                  <a:cubicBezTo>
                    <a:pt x="20" y="44"/>
                    <a:pt x="19" y="41"/>
                    <a:pt x="17" y="39"/>
                  </a:cubicBezTo>
                  <a:cubicBezTo>
                    <a:pt x="19" y="43"/>
                    <a:pt x="19" y="43"/>
                    <a:pt x="19" y="43"/>
                  </a:cubicBezTo>
                  <a:cubicBezTo>
                    <a:pt x="17" y="45"/>
                    <a:pt x="17" y="45"/>
                    <a:pt x="17" y="45"/>
                  </a:cubicBezTo>
                  <a:cubicBezTo>
                    <a:pt x="17" y="45"/>
                    <a:pt x="8" y="27"/>
                    <a:pt x="0" y="19"/>
                  </a:cubicBezTo>
                  <a:cubicBezTo>
                    <a:pt x="2" y="19"/>
                    <a:pt x="17" y="21"/>
                    <a:pt x="18" y="10"/>
                  </a:cubicBezTo>
                  <a:cubicBezTo>
                    <a:pt x="19" y="2"/>
                    <a:pt x="12" y="0"/>
                    <a:pt x="12" y="0"/>
                  </a:cubicBezTo>
                  <a:close/>
                </a:path>
              </a:pathLst>
            </a:custGeom>
            <a:solidFill>
              <a:srgbClr val="722C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 name="Freeform 9">
              <a:extLst>
                <a:ext uri="{FF2B5EF4-FFF2-40B4-BE49-F238E27FC236}">
                  <a16:creationId xmlns:a16="http://schemas.microsoft.com/office/drawing/2014/main" id="{609922FD-0BA1-492B-AA89-080407A85541}"/>
                </a:ext>
              </a:extLst>
            </p:cNvPr>
            <p:cNvSpPr>
              <a:spLocks/>
            </p:cNvSpPr>
            <p:nvPr/>
          </p:nvSpPr>
          <p:spPr bwMode="auto">
            <a:xfrm>
              <a:off x="4200" y="3333"/>
              <a:ext cx="177" cy="119"/>
            </a:xfrm>
            <a:custGeom>
              <a:avLst/>
              <a:gdLst>
                <a:gd name="T0" fmla="*/ 30 w 36"/>
                <a:gd name="T1" fmla="*/ 6 h 24"/>
                <a:gd name="T2" fmla="*/ 15 w 36"/>
                <a:gd name="T3" fmla="*/ 16 h 24"/>
                <a:gd name="T4" fmla="*/ 0 w 36"/>
                <a:gd name="T5" fmla="*/ 21 h 24"/>
                <a:gd name="T6" fmla="*/ 36 w 36"/>
                <a:gd name="T7" fmla="*/ 20 h 24"/>
                <a:gd name="T8" fmla="*/ 35 w 36"/>
                <a:gd name="T9" fmla="*/ 6 h 24"/>
                <a:gd name="T10" fmla="*/ 30 w 36"/>
                <a:gd name="T11" fmla="*/ 6 h 24"/>
              </a:gdLst>
              <a:ahLst/>
              <a:cxnLst>
                <a:cxn ang="0">
                  <a:pos x="T0" y="T1"/>
                </a:cxn>
                <a:cxn ang="0">
                  <a:pos x="T2" y="T3"/>
                </a:cxn>
                <a:cxn ang="0">
                  <a:pos x="T4" y="T5"/>
                </a:cxn>
                <a:cxn ang="0">
                  <a:pos x="T6" y="T7"/>
                </a:cxn>
                <a:cxn ang="0">
                  <a:pos x="T8" y="T9"/>
                </a:cxn>
                <a:cxn ang="0">
                  <a:pos x="T10" y="T11"/>
                </a:cxn>
              </a:cxnLst>
              <a:rect l="0" t="0" r="r" b="b"/>
              <a:pathLst>
                <a:path w="36" h="24">
                  <a:moveTo>
                    <a:pt x="30" y="6"/>
                  </a:moveTo>
                  <a:cubicBezTo>
                    <a:pt x="30" y="6"/>
                    <a:pt x="30" y="13"/>
                    <a:pt x="15" y="16"/>
                  </a:cubicBezTo>
                  <a:cubicBezTo>
                    <a:pt x="5" y="18"/>
                    <a:pt x="0" y="19"/>
                    <a:pt x="0" y="21"/>
                  </a:cubicBezTo>
                  <a:cubicBezTo>
                    <a:pt x="1" y="24"/>
                    <a:pt x="36" y="23"/>
                    <a:pt x="36" y="20"/>
                  </a:cubicBezTo>
                  <a:cubicBezTo>
                    <a:pt x="36" y="17"/>
                    <a:pt x="35" y="13"/>
                    <a:pt x="35" y="6"/>
                  </a:cubicBezTo>
                  <a:cubicBezTo>
                    <a:pt x="36" y="0"/>
                    <a:pt x="30" y="6"/>
                    <a:pt x="30" y="6"/>
                  </a:cubicBezTo>
                  <a:close/>
                </a:path>
              </a:pathLst>
            </a:custGeom>
            <a:solidFill>
              <a:srgbClr val="2D313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6" name="Freeform 10">
              <a:extLst>
                <a:ext uri="{FF2B5EF4-FFF2-40B4-BE49-F238E27FC236}">
                  <a16:creationId xmlns:a16="http://schemas.microsoft.com/office/drawing/2014/main" id="{702854F7-5F7A-4B67-BCFC-CE30811384A8}"/>
                </a:ext>
              </a:extLst>
            </p:cNvPr>
            <p:cNvSpPr>
              <a:spLocks/>
            </p:cNvSpPr>
            <p:nvPr/>
          </p:nvSpPr>
          <p:spPr bwMode="auto">
            <a:xfrm>
              <a:off x="4471" y="3333"/>
              <a:ext cx="119" cy="119"/>
            </a:xfrm>
            <a:custGeom>
              <a:avLst/>
              <a:gdLst>
                <a:gd name="T0" fmla="*/ 18 w 24"/>
                <a:gd name="T1" fmla="*/ 6 h 24"/>
                <a:gd name="T2" fmla="*/ 9 w 24"/>
                <a:gd name="T3" fmla="*/ 16 h 24"/>
                <a:gd name="T4" fmla="*/ 0 w 24"/>
                <a:gd name="T5" fmla="*/ 21 h 24"/>
                <a:gd name="T6" fmla="*/ 23 w 24"/>
                <a:gd name="T7" fmla="*/ 20 h 24"/>
                <a:gd name="T8" fmla="*/ 23 w 24"/>
                <a:gd name="T9" fmla="*/ 6 h 24"/>
                <a:gd name="T10" fmla="*/ 18 w 24"/>
                <a:gd name="T11" fmla="*/ 6 h 24"/>
              </a:gdLst>
              <a:ahLst/>
              <a:cxnLst>
                <a:cxn ang="0">
                  <a:pos x="T0" y="T1"/>
                </a:cxn>
                <a:cxn ang="0">
                  <a:pos x="T2" y="T3"/>
                </a:cxn>
                <a:cxn ang="0">
                  <a:pos x="T4" y="T5"/>
                </a:cxn>
                <a:cxn ang="0">
                  <a:pos x="T6" y="T7"/>
                </a:cxn>
                <a:cxn ang="0">
                  <a:pos x="T8" y="T9"/>
                </a:cxn>
                <a:cxn ang="0">
                  <a:pos x="T10" y="T11"/>
                </a:cxn>
              </a:cxnLst>
              <a:rect l="0" t="0" r="r" b="b"/>
              <a:pathLst>
                <a:path w="24" h="24">
                  <a:moveTo>
                    <a:pt x="18" y="6"/>
                  </a:moveTo>
                  <a:cubicBezTo>
                    <a:pt x="18" y="6"/>
                    <a:pt x="18" y="12"/>
                    <a:pt x="9" y="16"/>
                  </a:cubicBezTo>
                  <a:cubicBezTo>
                    <a:pt x="0" y="20"/>
                    <a:pt x="0" y="19"/>
                    <a:pt x="0" y="21"/>
                  </a:cubicBezTo>
                  <a:cubicBezTo>
                    <a:pt x="0" y="24"/>
                    <a:pt x="23" y="23"/>
                    <a:pt x="23" y="20"/>
                  </a:cubicBezTo>
                  <a:cubicBezTo>
                    <a:pt x="24" y="17"/>
                    <a:pt x="22" y="13"/>
                    <a:pt x="23" y="6"/>
                  </a:cubicBezTo>
                  <a:cubicBezTo>
                    <a:pt x="23" y="0"/>
                    <a:pt x="18" y="6"/>
                    <a:pt x="18" y="6"/>
                  </a:cubicBezTo>
                  <a:close/>
                </a:path>
              </a:pathLst>
            </a:custGeom>
            <a:solidFill>
              <a:srgbClr val="2D313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7" name="Freeform 11">
              <a:extLst>
                <a:ext uri="{FF2B5EF4-FFF2-40B4-BE49-F238E27FC236}">
                  <a16:creationId xmlns:a16="http://schemas.microsoft.com/office/drawing/2014/main" id="{620ABB9D-3F57-4D53-B369-ACE579CC3F4C}"/>
                </a:ext>
              </a:extLst>
            </p:cNvPr>
            <p:cNvSpPr>
              <a:spLocks/>
            </p:cNvSpPr>
            <p:nvPr/>
          </p:nvSpPr>
          <p:spPr bwMode="auto">
            <a:xfrm>
              <a:off x="4283" y="2028"/>
              <a:ext cx="440" cy="1350"/>
            </a:xfrm>
            <a:custGeom>
              <a:avLst/>
              <a:gdLst>
                <a:gd name="T0" fmla="*/ 86 w 89"/>
                <a:gd name="T1" fmla="*/ 0 h 274"/>
                <a:gd name="T2" fmla="*/ 7 w 89"/>
                <a:gd name="T3" fmla="*/ 0 h 274"/>
                <a:gd name="T4" fmla="*/ 0 w 89"/>
                <a:gd name="T5" fmla="*/ 142 h 274"/>
                <a:gd name="T6" fmla="*/ 8 w 89"/>
                <a:gd name="T7" fmla="*/ 274 h 274"/>
                <a:gd name="T8" fmla="*/ 21 w 89"/>
                <a:gd name="T9" fmla="*/ 274 h 274"/>
                <a:gd name="T10" fmla="*/ 33 w 89"/>
                <a:gd name="T11" fmla="*/ 181 h 274"/>
                <a:gd name="T12" fmla="*/ 27 w 89"/>
                <a:gd name="T13" fmla="*/ 142 h 274"/>
                <a:gd name="T14" fmla="*/ 40 w 89"/>
                <a:gd name="T15" fmla="*/ 64 h 274"/>
                <a:gd name="T16" fmla="*/ 50 w 89"/>
                <a:gd name="T17" fmla="*/ 274 h 274"/>
                <a:gd name="T18" fmla="*/ 63 w 89"/>
                <a:gd name="T19" fmla="*/ 274 h 274"/>
                <a:gd name="T20" fmla="*/ 81 w 89"/>
                <a:gd name="T21" fmla="*/ 181 h 274"/>
                <a:gd name="T22" fmla="*/ 76 w 89"/>
                <a:gd name="T23" fmla="*/ 142 h 274"/>
                <a:gd name="T24" fmla="*/ 89 w 89"/>
                <a:gd name="T25" fmla="*/ 28 h 274"/>
                <a:gd name="T26" fmla="*/ 86 w 89"/>
                <a:gd name="T27" fmla="*/ 0 h 2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9" h="274">
                  <a:moveTo>
                    <a:pt x="86" y="0"/>
                  </a:moveTo>
                  <a:cubicBezTo>
                    <a:pt x="7" y="0"/>
                    <a:pt x="7" y="0"/>
                    <a:pt x="7" y="0"/>
                  </a:cubicBezTo>
                  <a:cubicBezTo>
                    <a:pt x="2" y="110"/>
                    <a:pt x="1" y="110"/>
                    <a:pt x="0" y="142"/>
                  </a:cubicBezTo>
                  <a:cubicBezTo>
                    <a:pt x="0" y="159"/>
                    <a:pt x="8" y="274"/>
                    <a:pt x="8" y="274"/>
                  </a:cubicBezTo>
                  <a:cubicBezTo>
                    <a:pt x="21" y="274"/>
                    <a:pt x="21" y="274"/>
                    <a:pt x="21" y="274"/>
                  </a:cubicBezTo>
                  <a:cubicBezTo>
                    <a:pt x="21" y="274"/>
                    <a:pt x="34" y="194"/>
                    <a:pt x="33" y="181"/>
                  </a:cubicBezTo>
                  <a:cubicBezTo>
                    <a:pt x="32" y="167"/>
                    <a:pt x="27" y="142"/>
                    <a:pt x="27" y="142"/>
                  </a:cubicBezTo>
                  <a:cubicBezTo>
                    <a:pt x="40" y="64"/>
                    <a:pt x="40" y="64"/>
                    <a:pt x="40" y="64"/>
                  </a:cubicBezTo>
                  <a:cubicBezTo>
                    <a:pt x="40" y="64"/>
                    <a:pt x="50" y="153"/>
                    <a:pt x="50" y="274"/>
                  </a:cubicBezTo>
                  <a:cubicBezTo>
                    <a:pt x="63" y="274"/>
                    <a:pt x="63" y="274"/>
                    <a:pt x="63" y="274"/>
                  </a:cubicBezTo>
                  <a:cubicBezTo>
                    <a:pt x="63" y="274"/>
                    <a:pt x="81" y="196"/>
                    <a:pt x="81" y="181"/>
                  </a:cubicBezTo>
                  <a:cubicBezTo>
                    <a:pt x="82" y="165"/>
                    <a:pt x="76" y="142"/>
                    <a:pt x="76" y="142"/>
                  </a:cubicBezTo>
                  <a:cubicBezTo>
                    <a:pt x="89" y="28"/>
                    <a:pt x="89" y="28"/>
                    <a:pt x="89" y="28"/>
                  </a:cubicBezTo>
                  <a:cubicBezTo>
                    <a:pt x="86" y="0"/>
                    <a:pt x="86" y="0"/>
                    <a:pt x="86" y="0"/>
                  </a:cubicBezTo>
                </a:path>
              </a:pathLst>
            </a:custGeom>
            <a:solidFill>
              <a:srgbClr val="3960B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8" name="Freeform 12">
              <a:extLst>
                <a:ext uri="{FF2B5EF4-FFF2-40B4-BE49-F238E27FC236}">
                  <a16:creationId xmlns:a16="http://schemas.microsoft.com/office/drawing/2014/main" id="{9BF8C7D1-C72C-4D06-BD13-2A9BCB8AD216}"/>
                </a:ext>
              </a:extLst>
            </p:cNvPr>
            <p:cNvSpPr>
              <a:spLocks/>
            </p:cNvSpPr>
            <p:nvPr/>
          </p:nvSpPr>
          <p:spPr bwMode="auto">
            <a:xfrm>
              <a:off x="4283" y="2131"/>
              <a:ext cx="198" cy="1247"/>
            </a:xfrm>
            <a:custGeom>
              <a:avLst/>
              <a:gdLst>
                <a:gd name="T0" fmla="*/ 33 w 40"/>
                <a:gd name="T1" fmla="*/ 160 h 253"/>
                <a:gd name="T2" fmla="*/ 21 w 40"/>
                <a:gd name="T3" fmla="*/ 253 h 253"/>
                <a:gd name="T4" fmla="*/ 8 w 40"/>
                <a:gd name="T5" fmla="*/ 253 h 253"/>
                <a:gd name="T6" fmla="*/ 0 w 40"/>
                <a:gd name="T7" fmla="*/ 121 h 253"/>
                <a:gd name="T8" fmla="*/ 6 w 40"/>
                <a:gd name="T9" fmla="*/ 0 h 253"/>
                <a:gd name="T10" fmla="*/ 27 w 40"/>
                <a:gd name="T11" fmla="*/ 3 h 253"/>
                <a:gd name="T12" fmla="*/ 31 w 40"/>
                <a:gd name="T13" fmla="*/ 36 h 253"/>
                <a:gd name="T14" fmla="*/ 40 w 40"/>
                <a:gd name="T15" fmla="*/ 43 h 253"/>
                <a:gd name="T16" fmla="*/ 27 w 40"/>
                <a:gd name="T17" fmla="*/ 121 h 253"/>
                <a:gd name="T18" fmla="*/ 33 w 40"/>
                <a:gd name="T19" fmla="*/ 160 h 2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0" h="253">
                  <a:moveTo>
                    <a:pt x="33" y="160"/>
                  </a:moveTo>
                  <a:cubicBezTo>
                    <a:pt x="34" y="173"/>
                    <a:pt x="21" y="253"/>
                    <a:pt x="21" y="253"/>
                  </a:cubicBezTo>
                  <a:cubicBezTo>
                    <a:pt x="8" y="253"/>
                    <a:pt x="8" y="253"/>
                    <a:pt x="8" y="253"/>
                  </a:cubicBezTo>
                  <a:cubicBezTo>
                    <a:pt x="8" y="253"/>
                    <a:pt x="0" y="138"/>
                    <a:pt x="0" y="121"/>
                  </a:cubicBezTo>
                  <a:cubicBezTo>
                    <a:pt x="1" y="93"/>
                    <a:pt x="5" y="21"/>
                    <a:pt x="6" y="0"/>
                  </a:cubicBezTo>
                  <a:cubicBezTo>
                    <a:pt x="27" y="3"/>
                    <a:pt x="27" y="3"/>
                    <a:pt x="27" y="3"/>
                  </a:cubicBezTo>
                  <a:cubicBezTo>
                    <a:pt x="31" y="36"/>
                    <a:pt x="31" y="36"/>
                    <a:pt x="31" y="36"/>
                  </a:cubicBezTo>
                  <a:cubicBezTo>
                    <a:pt x="40" y="43"/>
                    <a:pt x="40" y="43"/>
                    <a:pt x="40" y="43"/>
                  </a:cubicBezTo>
                  <a:cubicBezTo>
                    <a:pt x="27" y="121"/>
                    <a:pt x="27" y="121"/>
                    <a:pt x="27" y="121"/>
                  </a:cubicBezTo>
                  <a:cubicBezTo>
                    <a:pt x="27" y="121"/>
                    <a:pt x="32" y="146"/>
                    <a:pt x="33" y="160"/>
                  </a:cubicBezTo>
                </a:path>
              </a:pathLst>
            </a:custGeom>
            <a:solidFill>
              <a:srgbClr val="27509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9" name="Freeform 13">
              <a:extLst>
                <a:ext uri="{FF2B5EF4-FFF2-40B4-BE49-F238E27FC236}">
                  <a16:creationId xmlns:a16="http://schemas.microsoft.com/office/drawing/2014/main" id="{808ED6DD-4A24-4D13-88FB-55B51BEA7D24}"/>
                </a:ext>
              </a:extLst>
            </p:cNvPr>
            <p:cNvSpPr>
              <a:spLocks/>
            </p:cNvSpPr>
            <p:nvPr/>
          </p:nvSpPr>
          <p:spPr bwMode="auto">
            <a:xfrm>
              <a:off x="4308" y="2028"/>
              <a:ext cx="415" cy="261"/>
            </a:xfrm>
            <a:custGeom>
              <a:avLst/>
              <a:gdLst>
                <a:gd name="T0" fmla="*/ 0 w 84"/>
                <a:gd name="T1" fmla="*/ 37 h 53"/>
                <a:gd name="T2" fmla="*/ 2 w 84"/>
                <a:gd name="T3" fmla="*/ 10 h 53"/>
                <a:gd name="T4" fmla="*/ 81 w 84"/>
                <a:gd name="T5" fmla="*/ 0 h 53"/>
                <a:gd name="T6" fmla="*/ 84 w 84"/>
                <a:gd name="T7" fmla="*/ 28 h 53"/>
                <a:gd name="T8" fmla="*/ 0 w 84"/>
                <a:gd name="T9" fmla="*/ 37 h 53"/>
              </a:gdLst>
              <a:ahLst/>
              <a:cxnLst>
                <a:cxn ang="0">
                  <a:pos x="T0" y="T1"/>
                </a:cxn>
                <a:cxn ang="0">
                  <a:pos x="T2" y="T3"/>
                </a:cxn>
                <a:cxn ang="0">
                  <a:pos x="T4" y="T5"/>
                </a:cxn>
                <a:cxn ang="0">
                  <a:pos x="T6" y="T7"/>
                </a:cxn>
                <a:cxn ang="0">
                  <a:pos x="T8" y="T9"/>
                </a:cxn>
              </a:cxnLst>
              <a:rect l="0" t="0" r="r" b="b"/>
              <a:pathLst>
                <a:path w="84" h="53">
                  <a:moveTo>
                    <a:pt x="0" y="37"/>
                  </a:moveTo>
                  <a:cubicBezTo>
                    <a:pt x="0" y="37"/>
                    <a:pt x="1" y="20"/>
                    <a:pt x="2" y="10"/>
                  </a:cubicBezTo>
                  <a:cubicBezTo>
                    <a:pt x="81" y="0"/>
                    <a:pt x="81" y="0"/>
                    <a:pt x="81" y="0"/>
                  </a:cubicBezTo>
                  <a:cubicBezTo>
                    <a:pt x="84" y="28"/>
                    <a:pt x="84" y="28"/>
                    <a:pt x="84" y="28"/>
                  </a:cubicBezTo>
                  <a:cubicBezTo>
                    <a:pt x="80" y="34"/>
                    <a:pt x="41" y="53"/>
                    <a:pt x="0" y="37"/>
                  </a:cubicBezTo>
                </a:path>
              </a:pathLst>
            </a:custGeom>
            <a:solidFill>
              <a:srgbClr val="27509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0" name="Freeform 14">
              <a:extLst>
                <a:ext uri="{FF2B5EF4-FFF2-40B4-BE49-F238E27FC236}">
                  <a16:creationId xmlns:a16="http://schemas.microsoft.com/office/drawing/2014/main" id="{287339CC-F858-4175-94A8-5F0C861ADBE3}"/>
                </a:ext>
              </a:extLst>
            </p:cNvPr>
            <p:cNvSpPr>
              <a:spLocks/>
            </p:cNvSpPr>
            <p:nvPr/>
          </p:nvSpPr>
          <p:spPr bwMode="auto">
            <a:xfrm>
              <a:off x="4042" y="1378"/>
              <a:ext cx="691" cy="896"/>
            </a:xfrm>
            <a:custGeom>
              <a:avLst/>
              <a:gdLst>
                <a:gd name="T0" fmla="*/ 140 w 140"/>
                <a:gd name="T1" fmla="*/ 153 h 182"/>
                <a:gd name="T2" fmla="*/ 70 w 140"/>
                <a:gd name="T3" fmla="*/ 3 h 182"/>
                <a:gd name="T4" fmla="*/ 19 w 140"/>
                <a:gd name="T5" fmla="*/ 19 h 182"/>
                <a:gd name="T6" fmla="*/ 1 w 140"/>
                <a:gd name="T7" fmla="*/ 51 h 182"/>
                <a:gd name="T8" fmla="*/ 42 w 140"/>
                <a:gd name="T9" fmla="*/ 105 h 182"/>
                <a:gd name="T10" fmla="*/ 52 w 140"/>
                <a:gd name="T11" fmla="*/ 160 h 182"/>
                <a:gd name="T12" fmla="*/ 140 w 140"/>
                <a:gd name="T13" fmla="*/ 153 h 182"/>
              </a:gdLst>
              <a:ahLst/>
              <a:cxnLst>
                <a:cxn ang="0">
                  <a:pos x="T0" y="T1"/>
                </a:cxn>
                <a:cxn ang="0">
                  <a:pos x="T2" y="T3"/>
                </a:cxn>
                <a:cxn ang="0">
                  <a:pos x="T4" y="T5"/>
                </a:cxn>
                <a:cxn ang="0">
                  <a:pos x="T6" y="T7"/>
                </a:cxn>
                <a:cxn ang="0">
                  <a:pos x="T8" y="T9"/>
                </a:cxn>
                <a:cxn ang="0">
                  <a:pos x="T10" y="T11"/>
                </a:cxn>
                <a:cxn ang="0">
                  <a:pos x="T12" y="T13"/>
                </a:cxn>
              </a:cxnLst>
              <a:rect l="0" t="0" r="r" b="b"/>
              <a:pathLst>
                <a:path w="140" h="182">
                  <a:moveTo>
                    <a:pt x="140" y="153"/>
                  </a:moveTo>
                  <a:cubicBezTo>
                    <a:pt x="140" y="153"/>
                    <a:pt x="122" y="24"/>
                    <a:pt x="70" y="3"/>
                  </a:cubicBezTo>
                  <a:cubicBezTo>
                    <a:pt x="70" y="3"/>
                    <a:pt x="45" y="0"/>
                    <a:pt x="19" y="19"/>
                  </a:cubicBezTo>
                  <a:cubicBezTo>
                    <a:pt x="0" y="34"/>
                    <a:pt x="0" y="48"/>
                    <a:pt x="1" y="51"/>
                  </a:cubicBezTo>
                  <a:cubicBezTo>
                    <a:pt x="3" y="63"/>
                    <a:pt x="34" y="85"/>
                    <a:pt x="42" y="105"/>
                  </a:cubicBezTo>
                  <a:cubicBezTo>
                    <a:pt x="50" y="121"/>
                    <a:pt x="52" y="160"/>
                    <a:pt x="52" y="160"/>
                  </a:cubicBezTo>
                  <a:cubicBezTo>
                    <a:pt x="52" y="160"/>
                    <a:pt x="92" y="182"/>
                    <a:pt x="140" y="153"/>
                  </a:cubicBezTo>
                </a:path>
              </a:pathLst>
            </a:custGeom>
            <a:solidFill>
              <a:srgbClr val="F9E8F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1" name="Freeform 15">
              <a:extLst>
                <a:ext uri="{FF2B5EF4-FFF2-40B4-BE49-F238E27FC236}">
                  <a16:creationId xmlns:a16="http://schemas.microsoft.com/office/drawing/2014/main" id="{76D3B165-0170-483D-AAC9-06240C47AB86}"/>
                </a:ext>
              </a:extLst>
            </p:cNvPr>
            <p:cNvSpPr>
              <a:spLocks/>
            </p:cNvSpPr>
            <p:nvPr/>
          </p:nvSpPr>
          <p:spPr bwMode="auto">
            <a:xfrm>
              <a:off x="4288" y="1417"/>
              <a:ext cx="445" cy="769"/>
            </a:xfrm>
            <a:custGeom>
              <a:avLst/>
              <a:gdLst>
                <a:gd name="T0" fmla="*/ 30 w 90"/>
                <a:gd name="T1" fmla="*/ 0 h 156"/>
                <a:gd name="T2" fmla="*/ 21 w 90"/>
                <a:gd name="T3" fmla="*/ 87 h 156"/>
                <a:gd name="T4" fmla="*/ 0 w 90"/>
                <a:gd name="T5" fmla="*/ 129 h 156"/>
                <a:gd name="T6" fmla="*/ 1 w 90"/>
                <a:gd name="T7" fmla="*/ 139 h 156"/>
                <a:gd name="T8" fmla="*/ 1 w 90"/>
                <a:gd name="T9" fmla="*/ 145 h 156"/>
                <a:gd name="T10" fmla="*/ 37 w 90"/>
                <a:gd name="T11" fmla="*/ 113 h 156"/>
                <a:gd name="T12" fmla="*/ 49 w 90"/>
                <a:gd name="T13" fmla="*/ 87 h 156"/>
                <a:gd name="T14" fmla="*/ 67 w 90"/>
                <a:gd name="T15" fmla="*/ 156 h 156"/>
                <a:gd name="T16" fmla="*/ 90 w 90"/>
                <a:gd name="T17" fmla="*/ 145 h 156"/>
                <a:gd name="T18" fmla="*/ 30 w 90"/>
                <a:gd name="T19" fmla="*/ 0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0" h="156">
                  <a:moveTo>
                    <a:pt x="30" y="0"/>
                  </a:moveTo>
                  <a:cubicBezTo>
                    <a:pt x="21" y="87"/>
                    <a:pt x="21" y="87"/>
                    <a:pt x="21" y="87"/>
                  </a:cubicBezTo>
                  <a:cubicBezTo>
                    <a:pt x="0" y="129"/>
                    <a:pt x="0" y="129"/>
                    <a:pt x="0" y="129"/>
                  </a:cubicBezTo>
                  <a:cubicBezTo>
                    <a:pt x="0" y="133"/>
                    <a:pt x="1" y="136"/>
                    <a:pt x="1" y="139"/>
                  </a:cubicBezTo>
                  <a:cubicBezTo>
                    <a:pt x="1" y="145"/>
                    <a:pt x="1" y="145"/>
                    <a:pt x="1" y="145"/>
                  </a:cubicBezTo>
                  <a:cubicBezTo>
                    <a:pt x="1" y="145"/>
                    <a:pt x="29" y="127"/>
                    <a:pt x="37" y="113"/>
                  </a:cubicBezTo>
                  <a:cubicBezTo>
                    <a:pt x="46" y="98"/>
                    <a:pt x="49" y="87"/>
                    <a:pt x="49" y="87"/>
                  </a:cubicBezTo>
                  <a:cubicBezTo>
                    <a:pt x="49" y="87"/>
                    <a:pt x="63" y="113"/>
                    <a:pt x="67" y="156"/>
                  </a:cubicBezTo>
                  <a:cubicBezTo>
                    <a:pt x="74" y="153"/>
                    <a:pt x="82" y="150"/>
                    <a:pt x="90" y="145"/>
                  </a:cubicBezTo>
                  <a:cubicBezTo>
                    <a:pt x="90" y="145"/>
                    <a:pt x="74" y="32"/>
                    <a:pt x="30" y="0"/>
                  </a:cubicBezTo>
                  <a:close/>
                </a:path>
              </a:pathLst>
            </a:custGeom>
            <a:solidFill>
              <a:srgbClr val="E8C4D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 name="Freeform 16">
              <a:extLst>
                <a:ext uri="{FF2B5EF4-FFF2-40B4-BE49-F238E27FC236}">
                  <a16:creationId xmlns:a16="http://schemas.microsoft.com/office/drawing/2014/main" id="{5357F95D-8F1E-497F-B8AE-3C974430607C}"/>
                </a:ext>
              </a:extLst>
            </p:cNvPr>
            <p:cNvSpPr>
              <a:spLocks/>
            </p:cNvSpPr>
            <p:nvPr/>
          </p:nvSpPr>
          <p:spPr bwMode="auto">
            <a:xfrm>
              <a:off x="4056" y="1235"/>
              <a:ext cx="188" cy="310"/>
            </a:xfrm>
            <a:custGeom>
              <a:avLst/>
              <a:gdLst>
                <a:gd name="T0" fmla="*/ 11 w 38"/>
                <a:gd name="T1" fmla="*/ 0 h 63"/>
                <a:gd name="T2" fmla="*/ 38 w 38"/>
                <a:gd name="T3" fmla="*/ 40 h 63"/>
                <a:gd name="T4" fmla="*/ 11 w 38"/>
                <a:gd name="T5" fmla="*/ 58 h 63"/>
                <a:gd name="T6" fmla="*/ 0 w 38"/>
                <a:gd name="T7" fmla="*/ 42 h 63"/>
                <a:gd name="T8" fmla="*/ 11 w 38"/>
                <a:gd name="T9" fmla="*/ 0 h 63"/>
              </a:gdLst>
              <a:ahLst/>
              <a:cxnLst>
                <a:cxn ang="0">
                  <a:pos x="T0" y="T1"/>
                </a:cxn>
                <a:cxn ang="0">
                  <a:pos x="T2" y="T3"/>
                </a:cxn>
                <a:cxn ang="0">
                  <a:pos x="T4" y="T5"/>
                </a:cxn>
                <a:cxn ang="0">
                  <a:pos x="T6" y="T7"/>
                </a:cxn>
                <a:cxn ang="0">
                  <a:pos x="T8" y="T9"/>
                </a:cxn>
              </a:cxnLst>
              <a:rect l="0" t="0" r="r" b="b"/>
              <a:pathLst>
                <a:path w="38" h="63">
                  <a:moveTo>
                    <a:pt x="11" y="0"/>
                  </a:moveTo>
                  <a:cubicBezTo>
                    <a:pt x="11" y="0"/>
                    <a:pt x="24" y="30"/>
                    <a:pt x="38" y="40"/>
                  </a:cubicBezTo>
                  <a:cubicBezTo>
                    <a:pt x="33" y="48"/>
                    <a:pt x="19" y="63"/>
                    <a:pt x="11" y="58"/>
                  </a:cubicBezTo>
                  <a:cubicBezTo>
                    <a:pt x="11" y="58"/>
                    <a:pt x="10" y="53"/>
                    <a:pt x="0" y="42"/>
                  </a:cubicBezTo>
                  <a:lnTo>
                    <a:pt x="11" y="0"/>
                  </a:lnTo>
                  <a:close/>
                </a:path>
              </a:pathLst>
            </a:custGeom>
            <a:solidFill>
              <a:srgbClr val="E083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3" name="Freeform 17">
              <a:extLst>
                <a:ext uri="{FF2B5EF4-FFF2-40B4-BE49-F238E27FC236}">
                  <a16:creationId xmlns:a16="http://schemas.microsoft.com/office/drawing/2014/main" id="{23EBA7D1-7000-481D-9B55-F51F485FA2B6}"/>
                </a:ext>
              </a:extLst>
            </p:cNvPr>
            <p:cNvSpPr>
              <a:spLocks/>
            </p:cNvSpPr>
            <p:nvPr/>
          </p:nvSpPr>
          <p:spPr bwMode="auto">
            <a:xfrm>
              <a:off x="4081" y="1407"/>
              <a:ext cx="212" cy="173"/>
            </a:xfrm>
            <a:custGeom>
              <a:avLst/>
              <a:gdLst>
                <a:gd name="T0" fmla="*/ 41 w 43"/>
                <a:gd name="T1" fmla="*/ 2 h 35"/>
                <a:gd name="T2" fmla="*/ 20 w 43"/>
                <a:gd name="T3" fmla="*/ 30 h 35"/>
                <a:gd name="T4" fmla="*/ 1 w 43"/>
                <a:gd name="T5" fmla="*/ 25 h 35"/>
                <a:gd name="T6" fmla="*/ 17 w 43"/>
                <a:gd name="T7" fmla="*/ 11 h 35"/>
                <a:gd name="T8" fmla="*/ 41 w 43"/>
                <a:gd name="T9" fmla="*/ 2 h 35"/>
              </a:gdLst>
              <a:ahLst/>
              <a:cxnLst>
                <a:cxn ang="0">
                  <a:pos x="T0" y="T1"/>
                </a:cxn>
                <a:cxn ang="0">
                  <a:pos x="T2" y="T3"/>
                </a:cxn>
                <a:cxn ang="0">
                  <a:pos x="T4" y="T5"/>
                </a:cxn>
                <a:cxn ang="0">
                  <a:pos x="T6" y="T7"/>
                </a:cxn>
                <a:cxn ang="0">
                  <a:pos x="T8" y="T9"/>
                </a:cxn>
              </a:cxnLst>
              <a:rect l="0" t="0" r="r" b="b"/>
              <a:pathLst>
                <a:path w="43" h="35">
                  <a:moveTo>
                    <a:pt x="41" y="2"/>
                  </a:moveTo>
                  <a:cubicBezTo>
                    <a:pt x="43" y="8"/>
                    <a:pt x="32" y="26"/>
                    <a:pt x="20" y="30"/>
                  </a:cubicBezTo>
                  <a:cubicBezTo>
                    <a:pt x="7" y="35"/>
                    <a:pt x="1" y="27"/>
                    <a:pt x="1" y="25"/>
                  </a:cubicBezTo>
                  <a:cubicBezTo>
                    <a:pt x="0" y="24"/>
                    <a:pt x="5" y="19"/>
                    <a:pt x="17" y="11"/>
                  </a:cubicBezTo>
                  <a:cubicBezTo>
                    <a:pt x="29" y="2"/>
                    <a:pt x="40" y="0"/>
                    <a:pt x="41" y="2"/>
                  </a:cubicBezTo>
                  <a:close/>
                </a:path>
              </a:pathLst>
            </a:custGeom>
            <a:solidFill>
              <a:srgbClr val="E083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4" name="Freeform 18">
              <a:extLst>
                <a:ext uri="{FF2B5EF4-FFF2-40B4-BE49-F238E27FC236}">
                  <a16:creationId xmlns:a16="http://schemas.microsoft.com/office/drawing/2014/main" id="{4B176469-42BC-418B-95E9-4668C5F8205E}"/>
                </a:ext>
              </a:extLst>
            </p:cNvPr>
            <p:cNvSpPr>
              <a:spLocks/>
            </p:cNvSpPr>
            <p:nvPr/>
          </p:nvSpPr>
          <p:spPr bwMode="auto">
            <a:xfrm>
              <a:off x="4056" y="1235"/>
              <a:ext cx="232" cy="271"/>
            </a:xfrm>
            <a:custGeom>
              <a:avLst/>
              <a:gdLst>
                <a:gd name="T0" fmla="*/ 38 w 47"/>
                <a:gd name="T1" fmla="*/ 37 h 55"/>
                <a:gd name="T2" fmla="*/ 46 w 47"/>
                <a:gd name="T3" fmla="*/ 37 h 55"/>
                <a:gd name="T4" fmla="*/ 41 w 47"/>
                <a:gd name="T5" fmla="*/ 50 h 55"/>
                <a:gd name="T6" fmla="*/ 7 w 47"/>
                <a:gd name="T7" fmla="*/ 51 h 55"/>
                <a:gd name="T8" fmla="*/ 0 w 47"/>
                <a:gd name="T9" fmla="*/ 42 h 55"/>
                <a:gd name="T10" fmla="*/ 11 w 47"/>
                <a:gd name="T11" fmla="*/ 0 h 55"/>
                <a:gd name="T12" fmla="*/ 38 w 47"/>
                <a:gd name="T13" fmla="*/ 37 h 55"/>
              </a:gdLst>
              <a:ahLst/>
              <a:cxnLst>
                <a:cxn ang="0">
                  <a:pos x="T0" y="T1"/>
                </a:cxn>
                <a:cxn ang="0">
                  <a:pos x="T2" y="T3"/>
                </a:cxn>
                <a:cxn ang="0">
                  <a:pos x="T4" y="T5"/>
                </a:cxn>
                <a:cxn ang="0">
                  <a:pos x="T6" y="T7"/>
                </a:cxn>
                <a:cxn ang="0">
                  <a:pos x="T8" y="T9"/>
                </a:cxn>
                <a:cxn ang="0">
                  <a:pos x="T10" y="T11"/>
                </a:cxn>
                <a:cxn ang="0">
                  <a:pos x="T12" y="T13"/>
                </a:cxn>
              </a:cxnLst>
              <a:rect l="0" t="0" r="r" b="b"/>
              <a:pathLst>
                <a:path w="47" h="55">
                  <a:moveTo>
                    <a:pt x="38" y="37"/>
                  </a:moveTo>
                  <a:cubicBezTo>
                    <a:pt x="43" y="35"/>
                    <a:pt x="45" y="36"/>
                    <a:pt x="46" y="37"/>
                  </a:cubicBezTo>
                  <a:cubicBezTo>
                    <a:pt x="47" y="40"/>
                    <a:pt x="45" y="45"/>
                    <a:pt x="41" y="50"/>
                  </a:cubicBezTo>
                  <a:cubicBezTo>
                    <a:pt x="26" y="55"/>
                    <a:pt x="14" y="53"/>
                    <a:pt x="7" y="51"/>
                  </a:cubicBezTo>
                  <a:cubicBezTo>
                    <a:pt x="6" y="48"/>
                    <a:pt x="4" y="45"/>
                    <a:pt x="0" y="42"/>
                  </a:cubicBezTo>
                  <a:cubicBezTo>
                    <a:pt x="11" y="0"/>
                    <a:pt x="11" y="0"/>
                    <a:pt x="11" y="0"/>
                  </a:cubicBezTo>
                  <a:cubicBezTo>
                    <a:pt x="11" y="0"/>
                    <a:pt x="24" y="26"/>
                    <a:pt x="38" y="37"/>
                  </a:cubicBezTo>
                  <a:close/>
                </a:path>
              </a:pathLst>
            </a:custGeom>
            <a:solidFill>
              <a:srgbClr val="D1652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 name="Freeform 19">
              <a:extLst>
                <a:ext uri="{FF2B5EF4-FFF2-40B4-BE49-F238E27FC236}">
                  <a16:creationId xmlns:a16="http://schemas.microsoft.com/office/drawing/2014/main" id="{7D01CE14-C79F-4974-A369-5470A363D0A3}"/>
                </a:ext>
              </a:extLst>
            </p:cNvPr>
            <p:cNvSpPr>
              <a:spLocks/>
            </p:cNvSpPr>
            <p:nvPr/>
          </p:nvSpPr>
          <p:spPr bwMode="auto">
            <a:xfrm>
              <a:off x="3834" y="1097"/>
              <a:ext cx="321" cy="389"/>
            </a:xfrm>
            <a:custGeom>
              <a:avLst/>
              <a:gdLst>
                <a:gd name="T0" fmla="*/ 58 w 65"/>
                <a:gd name="T1" fmla="*/ 37 h 79"/>
                <a:gd name="T2" fmla="*/ 63 w 65"/>
                <a:gd name="T3" fmla="*/ 49 h 79"/>
                <a:gd name="T4" fmla="*/ 59 w 65"/>
                <a:gd name="T5" fmla="*/ 69 h 79"/>
                <a:gd name="T6" fmla="*/ 45 w 65"/>
                <a:gd name="T7" fmla="*/ 78 h 79"/>
                <a:gd name="T8" fmla="*/ 21 w 65"/>
                <a:gd name="T9" fmla="*/ 62 h 79"/>
                <a:gd name="T10" fmla="*/ 14 w 65"/>
                <a:gd name="T11" fmla="*/ 51 h 79"/>
                <a:gd name="T12" fmla="*/ 4 w 65"/>
                <a:gd name="T13" fmla="*/ 35 h 79"/>
                <a:gd name="T14" fmla="*/ 15 w 65"/>
                <a:gd name="T15" fmla="*/ 14 h 79"/>
                <a:gd name="T16" fmla="*/ 58 w 65"/>
                <a:gd name="T17" fmla="*/ 37 h 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5" h="79">
                  <a:moveTo>
                    <a:pt x="58" y="37"/>
                  </a:moveTo>
                  <a:cubicBezTo>
                    <a:pt x="61" y="42"/>
                    <a:pt x="62" y="46"/>
                    <a:pt x="63" y="49"/>
                  </a:cubicBezTo>
                  <a:cubicBezTo>
                    <a:pt x="65" y="59"/>
                    <a:pt x="59" y="69"/>
                    <a:pt x="59" y="69"/>
                  </a:cubicBezTo>
                  <a:cubicBezTo>
                    <a:pt x="58" y="73"/>
                    <a:pt x="48" y="79"/>
                    <a:pt x="45" y="78"/>
                  </a:cubicBezTo>
                  <a:cubicBezTo>
                    <a:pt x="43" y="78"/>
                    <a:pt x="26" y="68"/>
                    <a:pt x="21" y="62"/>
                  </a:cubicBezTo>
                  <a:cubicBezTo>
                    <a:pt x="18" y="58"/>
                    <a:pt x="16" y="54"/>
                    <a:pt x="14" y="51"/>
                  </a:cubicBezTo>
                  <a:cubicBezTo>
                    <a:pt x="11" y="45"/>
                    <a:pt x="7" y="42"/>
                    <a:pt x="4" y="35"/>
                  </a:cubicBezTo>
                  <a:cubicBezTo>
                    <a:pt x="0" y="29"/>
                    <a:pt x="5" y="20"/>
                    <a:pt x="15" y="14"/>
                  </a:cubicBezTo>
                  <a:cubicBezTo>
                    <a:pt x="37" y="0"/>
                    <a:pt x="43" y="10"/>
                    <a:pt x="58" y="37"/>
                  </a:cubicBezTo>
                  <a:close/>
                </a:path>
              </a:pathLst>
            </a:custGeom>
            <a:solidFill>
              <a:srgbClr val="FFB47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6" name="Freeform 20">
              <a:extLst>
                <a:ext uri="{FF2B5EF4-FFF2-40B4-BE49-F238E27FC236}">
                  <a16:creationId xmlns:a16="http://schemas.microsoft.com/office/drawing/2014/main" id="{AA7131C7-DB5E-43FF-9EFA-61487A23B60E}"/>
                </a:ext>
              </a:extLst>
            </p:cNvPr>
            <p:cNvSpPr>
              <a:spLocks/>
            </p:cNvSpPr>
            <p:nvPr/>
          </p:nvSpPr>
          <p:spPr bwMode="auto">
            <a:xfrm>
              <a:off x="3967" y="1121"/>
              <a:ext cx="188" cy="365"/>
            </a:xfrm>
            <a:custGeom>
              <a:avLst/>
              <a:gdLst>
                <a:gd name="T0" fmla="*/ 0 w 38"/>
                <a:gd name="T1" fmla="*/ 3 h 74"/>
                <a:gd name="T2" fmla="*/ 29 w 38"/>
                <a:gd name="T3" fmla="*/ 41 h 74"/>
                <a:gd name="T4" fmla="*/ 28 w 38"/>
                <a:gd name="T5" fmla="*/ 65 h 74"/>
                <a:gd name="T6" fmla="*/ 17 w 38"/>
                <a:gd name="T7" fmla="*/ 73 h 74"/>
                <a:gd name="T8" fmla="*/ 18 w 38"/>
                <a:gd name="T9" fmla="*/ 73 h 74"/>
                <a:gd name="T10" fmla="*/ 32 w 38"/>
                <a:gd name="T11" fmla="*/ 64 h 74"/>
                <a:gd name="T12" fmla="*/ 36 w 38"/>
                <a:gd name="T13" fmla="*/ 44 h 74"/>
                <a:gd name="T14" fmla="*/ 31 w 38"/>
                <a:gd name="T15" fmla="*/ 32 h 74"/>
                <a:gd name="T16" fmla="*/ 0 w 38"/>
                <a:gd name="T17" fmla="*/ 3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8" h="74">
                  <a:moveTo>
                    <a:pt x="0" y="3"/>
                  </a:moveTo>
                  <a:cubicBezTo>
                    <a:pt x="13" y="4"/>
                    <a:pt x="27" y="34"/>
                    <a:pt x="29" y="41"/>
                  </a:cubicBezTo>
                  <a:cubicBezTo>
                    <a:pt x="34" y="54"/>
                    <a:pt x="28" y="65"/>
                    <a:pt x="28" y="65"/>
                  </a:cubicBezTo>
                  <a:cubicBezTo>
                    <a:pt x="24" y="72"/>
                    <a:pt x="17" y="73"/>
                    <a:pt x="17" y="73"/>
                  </a:cubicBezTo>
                  <a:cubicBezTo>
                    <a:pt x="18" y="73"/>
                    <a:pt x="18" y="73"/>
                    <a:pt x="18" y="73"/>
                  </a:cubicBezTo>
                  <a:cubicBezTo>
                    <a:pt x="21" y="74"/>
                    <a:pt x="31" y="68"/>
                    <a:pt x="32" y="64"/>
                  </a:cubicBezTo>
                  <a:cubicBezTo>
                    <a:pt x="32" y="64"/>
                    <a:pt x="38" y="54"/>
                    <a:pt x="36" y="44"/>
                  </a:cubicBezTo>
                  <a:cubicBezTo>
                    <a:pt x="35" y="41"/>
                    <a:pt x="34" y="37"/>
                    <a:pt x="31" y="32"/>
                  </a:cubicBezTo>
                  <a:cubicBezTo>
                    <a:pt x="19" y="11"/>
                    <a:pt x="13" y="0"/>
                    <a:pt x="0" y="3"/>
                  </a:cubicBezTo>
                  <a:close/>
                </a:path>
              </a:pathLst>
            </a:custGeom>
            <a:solidFill>
              <a:srgbClr val="ED955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7" name="Freeform 21">
              <a:extLst>
                <a:ext uri="{FF2B5EF4-FFF2-40B4-BE49-F238E27FC236}">
                  <a16:creationId xmlns:a16="http://schemas.microsoft.com/office/drawing/2014/main" id="{966387B8-4E98-4D5B-8848-3138DB3DCCFC}"/>
                </a:ext>
              </a:extLst>
            </p:cNvPr>
            <p:cNvSpPr>
              <a:spLocks/>
            </p:cNvSpPr>
            <p:nvPr/>
          </p:nvSpPr>
          <p:spPr bwMode="auto">
            <a:xfrm>
              <a:off x="3982" y="1092"/>
              <a:ext cx="129" cy="182"/>
            </a:xfrm>
            <a:custGeom>
              <a:avLst/>
              <a:gdLst>
                <a:gd name="T0" fmla="*/ 23 w 26"/>
                <a:gd name="T1" fmla="*/ 29 h 37"/>
                <a:gd name="T2" fmla="*/ 26 w 26"/>
                <a:gd name="T3" fmla="*/ 35 h 37"/>
                <a:gd name="T4" fmla="*/ 24 w 26"/>
                <a:gd name="T5" fmla="*/ 37 h 37"/>
                <a:gd name="T6" fmla="*/ 0 w 26"/>
                <a:gd name="T7" fmla="*/ 7 h 37"/>
                <a:gd name="T8" fmla="*/ 23 w 26"/>
                <a:gd name="T9" fmla="*/ 29 h 37"/>
              </a:gdLst>
              <a:ahLst/>
              <a:cxnLst>
                <a:cxn ang="0">
                  <a:pos x="T0" y="T1"/>
                </a:cxn>
                <a:cxn ang="0">
                  <a:pos x="T2" y="T3"/>
                </a:cxn>
                <a:cxn ang="0">
                  <a:pos x="T4" y="T5"/>
                </a:cxn>
                <a:cxn ang="0">
                  <a:pos x="T6" y="T7"/>
                </a:cxn>
                <a:cxn ang="0">
                  <a:pos x="T8" y="T9"/>
                </a:cxn>
              </a:cxnLst>
              <a:rect l="0" t="0" r="r" b="b"/>
              <a:pathLst>
                <a:path w="26" h="37">
                  <a:moveTo>
                    <a:pt x="23" y="29"/>
                  </a:moveTo>
                  <a:cubicBezTo>
                    <a:pt x="26" y="35"/>
                    <a:pt x="26" y="35"/>
                    <a:pt x="26" y="35"/>
                  </a:cubicBezTo>
                  <a:cubicBezTo>
                    <a:pt x="24" y="37"/>
                    <a:pt x="24" y="37"/>
                    <a:pt x="24" y="37"/>
                  </a:cubicBezTo>
                  <a:cubicBezTo>
                    <a:pt x="24" y="37"/>
                    <a:pt x="11" y="9"/>
                    <a:pt x="0" y="7"/>
                  </a:cubicBezTo>
                  <a:cubicBezTo>
                    <a:pt x="0" y="7"/>
                    <a:pt x="10" y="0"/>
                    <a:pt x="23" y="29"/>
                  </a:cubicBezTo>
                  <a:close/>
                </a:path>
              </a:pathLst>
            </a:custGeom>
            <a:solidFill>
              <a:srgbClr val="7F35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8" name="Freeform 22">
              <a:extLst>
                <a:ext uri="{FF2B5EF4-FFF2-40B4-BE49-F238E27FC236}">
                  <a16:creationId xmlns:a16="http://schemas.microsoft.com/office/drawing/2014/main" id="{DED6B464-50E0-4503-B448-A723DF969723}"/>
                </a:ext>
              </a:extLst>
            </p:cNvPr>
            <p:cNvSpPr>
              <a:spLocks/>
            </p:cNvSpPr>
            <p:nvPr/>
          </p:nvSpPr>
          <p:spPr bwMode="auto">
            <a:xfrm>
              <a:off x="3785" y="1112"/>
              <a:ext cx="242" cy="147"/>
            </a:xfrm>
            <a:custGeom>
              <a:avLst/>
              <a:gdLst>
                <a:gd name="T0" fmla="*/ 49 w 49"/>
                <a:gd name="T1" fmla="*/ 2 h 30"/>
                <a:gd name="T2" fmla="*/ 36 w 49"/>
                <a:gd name="T3" fmla="*/ 10 h 30"/>
                <a:gd name="T4" fmla="*/ 12 w 49"/>
                <a:gd name="T5" fmla="*/ 30 h 30"/>
                <a:gd name="T6" fmla="*/ 49 w 49"/>
                <a:gd name="T7" fmla="*/ 2 h 30"/>
              </a:gdLst>
              <a:ahLst/>
              <a:cxnLst>
                <a:cxn ang="0">
                  <a:pos x="T0" y="T1"/>
                </a:cxn>
                <a:cxn ang="0">
                  <a:pos x="T2" y="T3"/>
                </a:cxn>
                <a:cxn ang="0">
                  <a:pos x="T4" y="T5"/>
                </a:cxn>
                <a:cxn ang="0">
                  <a:pos x="T6" y="T7"/>
                </a:cxn>
              </a:cxnLst>
              <a:rect l="0" t="0" r="r" b="b"/>
              <a:pathLst>
                <a:path w="49" h="30">
                  <a:moveTo>
                    <a:pt x="49" y="2"/>
                  </a:moveTo>
                  <a:cubicBezTo>
                    <a:pt x="49" y="2"/>
                    <a:pt x="49" y="8"/>
                    <a:pt x="36" y="10"/>
                  </a:cubicBezTo>
                  <a:cubicBezTo>
                    <a:pt x="9" y="15"/>
                    <a:pt x="12" y="30"/>
                    <a:pt x="12" y="30"/>
                  </a:cubicBezTo>
                  <a:cubicBezTo>
                    <a:pt x="12" y="30"/>
                    <a:pt x="0" y="0"/>
                    <a:pt x="49" y="2"/>
                  </a:cubicBezTo>
                  <a:close/>
                </a:path>
              </a:pathLst>
            </a:custGeom>
            <a:solidFill>
              <a:srgbClr val="7F35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9" name="Freeform 23">
              <a:extLst>
                <a:ext uri="{FF2B5EF4-FFF2-40B4-BE49-F238E27FC236}">
                  <a16:creationId xmlns:a16="http://schemas.microsoft.com/office/drawing/2014/main" id="{DFCD3809-C53E-4442-9258-1A87FFCB11E2}"/>
                </a:ext>
              </a:extLst>
            </p:cNvPr>
            <p:cNvSpPr>
              <a:spLocks/>
            </p:cNvSpPr>
            <p:nvPr/>
          </p:nvSpPr>
          <p:spPr bwMode="auto">
            <a:xfrm>
              <a:off x="4091" y="1215"/>
              <a:ext cx="79" cy="79"/>
            </a:xfrm>
            <a:custGeom>
              <a:avLst/>
              <a:gdLst>
                <a:gd name="T0" fmla="*/ 3 w 16"/>
                <a:gd name="T1" fmla="*/ 12 h 16"/>
                <a:gd name="T2" fmla="*/ 12 w 16"/>
                <a:gd name="T3" fmla="*/ 13 h 16"/>
                <a:gd name="T4" fmla="*/ 13 w 16"/>
                <a:gd name="T5" fmla="*/ 4 h 16"/>
                <a:gd name="T6" fmla="*/ 4 w 16"/>
                <a:gd name="T7" fmla="*/ 2 h 16"/>
                <a:gd name="T8" fmla="*/ 3 w 16"/>
                <a:gd name="T9" fmla="*/ 12 h 16"/>
              </a:gdLst>
              <a:ahLst/>
              <a:cxnLst>
                <a:cxn ang="0">
                  <a:pos x="T0" y="T1"/>
                </a:cxn>
                <a:cxn ang="0">
                  <a:pos x="T2" y="T3"/>
                </a:cxn>
                <a:cxn ang="0">
                  <a:pos x="T4" y="T5"/>
                </a:cxn>
                <a:cxn ang="0">
                  <a:pos x="T6" y="T7"/>
                </a:cxn>
                <a:cxn ang="0">
                  <a:pos x="T8" y="T9"/>
                </a:cxn>
              </a:cxnLst>
              <a:rect l="0" t="0" r="r" b="b"/>
              <a:pathLst>
                <a:path w="16" h="16">
                  <a:moveTo>
                    <a:pt x="3" y="12"/>
                  </a:moveTo>
                  <a:cubicBezTo>
                    <a:pt x="5" y="15"/>
                    <a:pt x="9" y="16"/>
                    <a:pt x="12" y="13"/>
                  </a:cubicBezTo>
                  <a:cubicBezTo>
                    <a:pt x="15" y="11"/>
                    <a:pt x="16" y="7"/>
                    <a:pt x="13" y="4"/>
                  </a:cubicBezTo>
                  <a:cubicBezTo>
                    <a:pt x="11" y="1"/>
                    <a:pt x="7" y="0"/>
                    <a:pt x="4" y="2"/>
                  </a:cubicBezTo>
                  <a:cubicBezTo>
                    <a:pt x="1" y="5"/>
                    <a:pt x="0" y="9"/>
                    <a:pt x="3" y="12"/>
                  </a:cubicBezTo>
                  <a:close/>
                </a:path>
              </a:pathLst>
            </a:custGeom>
            <a:solidFill>
              <a:srgbClr val="ED955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0" name="Freeform 24">
              <a:extLst>
                <a:ext uri="{FF2B5EF4-FFF2-40B4-BE49-F238E27FC236}">
                  <a16:creationId xmlns:a16="http://schemas.microsoft.com/office/drawing/2014/main" id="{D97ACB31-895F-47E1-9B47-F64DE016C05D}"/>
                </a:ext>
              </a:extLst>
            </p:cNvPr>
            <p:cNvSpPr>
              <a:spLocks/>
            </p:cNvSpPr>
            <p:nvPr/>
          </p:nvSpPr>
          <p:spPr bwMode="auto">
            <a:xfrm>
              <a:off x="4116" y="1235"/>
              <a:ext cx="34" cy="39"/>
            </a:xfrm>
            <a:custGeom>
              <a:avLst/>
              <a:gdLst>
                <a:gd name="T0" fmla="*/ 4 w 7"/>
                <a:gd name="T1" fmla="*/ 7 h 8"/>
                <a:gd name="T2" fmla="*/ 4 w 7"/>
                <a:gd name="T3" fmla="*/ 3 h 8"/>
                <a:gd name="T4" fmla="*/ 0 w 7"/>
                <a:gd name="T5" fmla="*/ 2 h 8"/>
                <a:gd name="T6" fmla="*/ 1 w 7"/>
                <a:gd name="T7" fmla="*/ 1 h 8"/>
                <a:gd name="T8" fmla="*/ 6 w 7"/>
                <a:gd name="T9" fmla="*/ 2 h 8"/>
                <a:gd name="T10" fmla="*/ 6 w 7"/>
                <a:gd name="T11" fmla="*/ 7 h 8"/>
                <a:gd name="T12" fmla="*/ 3 w 7"/>
                <a:gd name="T13" fmla="*/ 8 h 8"/>
                <a:gd name="T14" fmla="*/ 4 w 7"/>
                <a:gd name="T15" fmla="*/ 7 h 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 h="8">
                  <a:moveTo>
                    <a:pt x="4" y="7"/>
                  </a:moveTo>
                  <a:cubicBezTo>
                    <a:pt x="5" y="6"/>
                    <a:pt x="5" y="4"/>
                    <a:pt x="4" y="3"/>
                  </a:cubicBezTo>
                  <a:cubicBezTo>
                    <a:pt x="3" y="2"/>
                    <a:pt x="1" y="1"/>
                    <a:pt x="0" y="2"/>
                  </a:cubicBezTo>
                  <a:cubicBezTo>
                    <a:pt x="0" y="2"/>
                    <a:pt x="0" y="1"/>
                    <a:pt x="1" y="1"/>
                  </a:cubicBezTo>
                  <a:cubicBezTo>
                    <a:pt x="2" y="0"/>
                    <a:pt x="5" y="0"/>
                    <a:pt x="6" y="2"/>
                  </a:cubicBezTo>
                  <a:cubicBezTo>
                    <a:pt x="7" y="3"/>
                    <a:pt x="7" y="6"/>
                    <a:pt x="6" y="7"/>
                  </a:cubicBezTo>
                  <a:cubicBezTo>
                    <a:pt x="5" y="8"/>
                    <a:pt x="4" y="8"/>
                    <a:pt x="3" y="8"/>
                  </a:cubicBezTo>
                  <a:lnTo>
                    <a:pt x="4" y="7"/>
                  </a:lnTo>
                  <a:close/>
                </a:path>
              </a:pathLst>
            </a:custGeom>
            <a:solidFill>
              <a:srgbClr val="E083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1" name="Freeform 25">
              <a:extLst>
                <a:ext uri="{FF2B5EF4-FFF2-40B4-BE49-F238E27FC236}">
                  <a16:creationId xmlns:a16="http://schemas.microsoft.com/office/drawing/2014/main" id="{F711927C-8B5B-4DE7-BBBB-EE302BE28C25}"/>
                </a:ext>
              </a:extLst>
            </p:cNvPr>
            <p:cNvSpPr>
              <a:spLocks/>
            </p:cNvSpPr>
            <p:nvPr/>
          </p:nvSpPr>
          <p:spPr bwMode="auto">
            <a:xfrm>
              <a:off x="4017" y="1146"/>
              <a:ext cx="99" cy="128"/>
            </a:xfrm>
            <a:custGeom>
              <a:avLst/>
              <a:gdLst>
                <a:gd name="T0" fmla="*/ 20 w 20"/>
                <a:gd name="T1" fmla="*/ 24 h 26"/>
                <a:gd name="T2" fmla="*/ 17 w 20"/>
                <a:gd name="T3" fmla="*/ 26 h 26"/>
                <a:gd name="T4" fmla="*/ 0 w 20"/>
                <a:gd name="T5" fmla="*/ 0 h 26"/>
                <a:gd name="T6" fmla="*/ 6 w 20"/>
                <a:gd name="T7" fmla="*/ 0 h 26"/>
                <a:gd name="T8" fmla="*/ 20 w 20"/>
                <a:gd name="T9" fmla="*/ 24 h 26"/>
              </a:gdLst>
              <a:ahLst/>
              <a:cxnLst>
                <a:cxn ang="0">
                  <a:pos x="T0" y="T1"/>
                </a:cxn>
                <a:cxn ang="0">
                  <a:pos x="T2" y="T3"/>
                </a:cxn>
                <a:cxn ang="0">
                  <a:pos x="T4" y="T5"/>
                </a:cxn>
                <a:cxn ang="0">
                  <a:pos x="T6" y="T7"/>
                </a:cxn>
                <a:cxn ang="0">
                  <a:pos x="T8" y="T9"/>
                </a:cxn>
              </a:cxnLst>
              <a:rect l="0" t="0" r="r" b="b"/>
              <a:pathLst>
                <a:path w="20" h="26">
                  <a:moveTo>
                    <a:pt x="20" y="24"/>
                  </a:moveTo>
                  <a:cubicBezTo>
                    <a:pt x="17" y="26"/>
                    <a:pt x="17" y="26"/>
                    <a:pt x="17" y="26"/>
                  </a:cubicBezTo>
                  <a:cubicBezTo>
                    <a:pt x="17" y="26"/>
                    <a:pt x="8" y="8"/>
                    <a:pt x="0" y="0"/>
                  </a:cubicBezTo>
                  <a:cubicBezTo>
                    <a:pt x="0" y="0"/>
                    <a:pt x="4" y="0"/>
                    <a:pt x="6" y="0"/>
                  </a:cubicBezTo>
                  <a:cubicBezTo>
                    <a:pt x="10" y="6"/>
                    <a:pt x="14" y="11"/>
                    <a:pt x="20" y="24"/>
                  </a:cubicBezTo>
                  <a:close/>
                </a:path>
              </a:pathLst>
            </a:custGeom>
            <a:solidFill>
              <a:srgbClr val="722C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2" name="Freeform 26">
              <a:extLst>
                <a:ext uri="{FF2B5EF4-FFF2-40B4-BE49-F238E27FC236}">
                  <a16:creationId xmlns:a16="http://schemas.microsoft.com/office/drawing/2014/main" id="{489498B8-8492-4A0F-99E4-A033C7DCC414}"/>
                </a:ext>
              </a:extLst>
            </p:cNvPr>
            <p:cNvSpPr>
              <a:spLocks/>
            </p:cNvSpPr>
            <p:nvPr/>
          </p:nvSpPr>
          <p:spPr bwMode="auto">
            <a:xfrm>
              <a:off x="3938" y="1289"/>
              <a:ext cx="89" cy="108"/>
            </a:xfrm>
            <a:custGeom>
              <a:avLst/>
              <a:gdLst>
                <a:gd name="T0" fmla="*/ 0 w 18"/>
                <a:gd name="T1" fmla="*/ 0 h 22"/>
                <a:gd name="T2" fmla="*/ 8 w 18"/>
                <a:gd name="T3" fmla="*/ 17 h 22"/>
                <a:gd name="T4" fmla="*/ 17 w 18"/>
                <a:gd name="T5" fmla="*/ 15 h 22"/>
                <a:gd name="T6" fmla="*/ 7 w 18"/>
                <a:gd name="T7" fmla="*/ 19 h 22"/>
                <a:gd name="T8" fmla="*/ 0 w 18"/>
                <a:gd name="T9" fmla="*/ 0 h 22"/>
              </a:gdLst>
              <a:ahLst/>
              <a:cxnLst>
                <a:cxn ang="0">
                  <a:pos x="T0" y="T1"/>
                </a:cxn>
                <a:cxn ang="0">
                  <a:pos x="T2" y="T3"/>
                </a:cxn>
                <a:cxn ang="0">
                  <a:pos x="T4" y="T5"/>
                </a:cxn>
                <a:cxn ang="0">
                  <a:pos x="T6" y="T7"/>
                </a:cxn>
                <a:cxn ang="0">
                  <a:pos x="T8" y="T9"/>
                </a:cxn>
              </a:cxnLst>
              <a:rect l="0" t="0" r="r" b="b"/>
              <a:pathLst>
                <a:path w="18" h="22">
                  <a:moveTo>
                    <a:pt x="0" y="0"/>
                  </a:moveTo>
                  <a:cubicBezTo>
                    <a:pt x="16" y="2"/>
                    <a:pt x="6" y="15"/>
                    <a:pt x="8" y="17"/>
                  </a:cubicBezTo>
                  <a:cubicBezTo>
                    <a:pt x="11" y="20"/>
                    <a:pt x="17" y="15"/>
                    <a:pt x="17" y="15"/>
                  </a:cubicBezTo>
                  <a:cubicBezTo>
                    <a:pt x="18" y="18"/>
                    <a:pt x="10" y="22"/>
                    <a:pt x="7" y="19"/>
                  </a:cubicBezTo>
                  <a:cubicBezTo>
                    <a:pt x="4" y="15"/>
                    <a:pt x="16" y="8"/>
                    <a:pt x="0" y="0"/>
                  </a:cubicBezTo>
                  <a:close/>
                </a:path>
              </a:pathLst>
            </a:custGeom>
            <a:solidFill>
              <a:srgbClr val="E083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 name="Freeform 27">
              <a:extLst>
                <a:ext uri="{FF2B5EF4-FFF2-40B4-BE49-F238E27FC236}">
                  <a16:creationId xmlns:a16="http://schemas.microsoft.com/office/drawing/2014/main" id="{146DEC23-93AB-4E27-A2A4-EA2A8A061676}"/>
                </a:ext>
              </a:extLst>
            </p:cNvPr>
            <p:cNvSpPr>
              <a:spLocks/>
            </p:cNvSpPr>
            <p:nvPr/>
          </p:nvSpPr>
          <p:spPr bwMode="auto">
            <a:xfrm>
              <a:off x="3992" y="1368"/>
              <a:ext cx="89" cy="74"/>
            </a:xfrm>
            <a:custGeom>
              <a:avLst/>
              <a:gdLst>
                <a:gd name="T0" fmla="*/ 0 w 18"/>
                <a:gd name="T1" fmla="*/ 11 h 15"/>
                <a:gd name="T2" fmla="*/ 17 w 18"/>
                <a:gd name="T3" fmla="*/ 0 h 15"/>
                <a:gd name="T4" fmla="*/ 12 w 18"/>
                <a:gd name="T5" fmla="*/ 11 h 15"/>
                <a:gd name="T6" fmla="*/ 0 w 18"/>
                <a:gd name="T7" fmla="*/ 11 h 15"/>
              </a:gdLst>
              <a:ahLst/>
              <a:cxnLst>
                <a:cxn ang="0">
                  <a:pos x="T0" y="T1"/>
                </a:cxn>
                <a:cxn ang="0">
                  <a:pos x="T2" y="T3"/>
                </a:cxn>
                <a:cxn ang="0">
                  <a:pos x="T4" y="T5"/>
                </a:cxn>
                <a:cxn ang="0">
                  <a:pos x="T6" y="T7"/>
                </a:cxn>
              </a:cxnLst>
              <a:rect l="0" t="0" r="r" b="b"/>
              <a:pathLst>
                <a:path w="18" h="15">
                  <a:moveTo>
                    <a:pt x="0" y="11"/>
                  </a:moveTo>
                  <a:cubicBezTo>
                    <a:pt x="17" y="0"/>
                    <a:pt x="17" y="0"/>
                    <a:pt x="17" y="0"/>
                  </a:cubicBezTo>
                  <a:cubicBezTo>
                    <a:pt x="17" y="0"/>
                    <a:pt x="18" y="7"/>
                    <a:pt x="12" y="11"/>
                  </a:cubicBezTo>
                  <a:cubicBezTo>
                    <a:pt x="6" y="15"/>
                    <a:pt x="0" y="11"/>
                    <a:pt x="0" y="11"/>
                  </a:cubicBezTo>
                  <a:close/>
                </a:path>
              </a:pathLst>
            </a:custGeom>
            <a:solidFill>
              <a:srgbClr val="6D3A3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 name="Freeform 28">
              <a:extLst>
                <a:ext uri="{FF2B5EF4-FFF2-40B4-BE49-F238E27FC236}">
                  <a16:creationId xmlns:a16="http://schemas.microsoft.com/office/drawing/2014/main" id="{F0065870-C1BA-483D-850E-0E5137EAFD78}"/>
                </a:ext>
              </a:extLst>
            </p:cNvPr>
            <p:cNvSpPr>
              <a:spLocks/>
            </p:cNvSpPr>
            <p:nvPr/>
          </p:nvSpPr>
          <p:spPr bwMode="auto">
            <a:xfrm>
              <a:off x="4007" y="1373"/>
              <a:ext cx="69" cy="54"/>
            </a:xfrm>
            <a:custGeom>
              <a:avLst/>
              <a:gdLst>
                <a:gd name="T0" fmla="*/ 0 w 14"/>
                <a:gd name="T1" fmla="*/ 9 h 11"/>
                <a:gd name="T2" fmla="*/ 14 w 14"/>
                <a:gd name="T3" fmla="*/ 0 h 11"/>
                <a:gd name="T4" fmla="*/ 10 w 14"/>
                <a:gd name="T5" fmla="*/ 8 h 11"/>
                <a:gd name="T6" fmla="*/ 4 w 14"/>
                <a:gd name="T7" fmla="*/ 11 h 11"/>
                <a:gd name="T8" fmla="*/ 0 w 14"/>
                <a:gd name="T9" fmla="*/ 9 h 11"/>
              </a:gdLst>
              <a:ahLst/>
              <a:cxnLst>
                <a:cxn ang="0">
                  <a:pos x="T0" y="T1"/>
                </a:cxn>
                <a:cxn ang="0">
                  <a:pos x="T2" y="T3"/>
                </a:cxn>
                <a:cxn ang="0">
                  <a:pos x="T4" y="T5"/>
                </a:cxn>
                <a:cxn ang="0">
                  <a:pos x="T6" y="T7"/>
                </a:cxn>
                <a:cxn ang="0">
                  <a:pos x="T8" y="T9"/>
                </a:cxn>
              </a:cxnLst>
              <a:rect l="0" t="0" r="r" b="b"/>
              <a:pathLst>
                <a:path w="14" h="11">
                  <a:moveTo>
                    <a:pt x="0" y="9"/>
                  </a:moveTo>
                  <a:cubicBezTo>
                    <a:pt x="14" y="0"/>
                    <a:pt x="14" y="0"/>
                    <a:pt x="14" y="0"/>
                  </a:cubicBezTo>
                  <a:cubicBezTo>
                    <a:pt x="14" y="0"/>
                    <a:pt x="14" y="4"/>
                    <a:pt x="10" y="8"/>
                  </a:cubicBezTo>
                  <a:cubicBezTo>
                    <a:pt x="8" y="11"/>
                    <a:pt x="4" y="11"/>
                    <a:pt x="4" y="11"/>
                  </a:cubicBezTo>
                  <a:lnTo>
                    <a:pt x="0" y="9"/>
                  </a:lnTo>
                  <a:close/>
                </a:path>
              </a:pathLst>
            </a:custGeom>
            <a:solidFill>
              <a:srgbClr val="F7EE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 name="Freeform 29">
              <a:extLst>
                <a:ext uri="{FF2B5EF4-FFF2-40B4-BE49-F238E27FC236}">
                  <a16:creationId xmlns:a16="http://schemas.microsoft.com/office/drawing/2014/main" id="{B875A016-495F-44D9-8856-89B2AE233C05}"/>
                </a:ext>
              </a:extLst>
            </p:cNvPr>
            <p:cNvSpPr>
              <a:spLocks/>
            </p:cNvSpPr>
            <p:nvPr/>
          </p:nvSpPr>
          <p:spPr bwMode="auto">
            <a:xfrm>
              <a:off x="4076" y="1363"/>
              <a:ext cx="5" cy="5"/>
            </a:xfrm>
            <a:custGeom>
              <a:avLst/>
              <a:gdLst>
                <a:gd name="T0" fmla="*/ 0 w 5"/>
                <a:gd name="T1" fmla="*/ 5 h 5"/>
                <a:gd name="T2" fmla="*/ 0 w 5"/>
                <a:gd name="T3" fmla="*/ 5 h 5"/>
                <a:gd name="T4" fmla="*/ 5 w 5"/>
                <a:gd name="T5" fmla="*/ 5 h 5"/>
                <a:gd name="T6" fmla="*/ 5 w 5"/>
                <a:gd name="T7" fmla="*/ 0 h 5"/>
                <a:gd name="T8" fmla="*/ 0 w 5"/>
                <a:gd name="T9" fmla="*/ 5 h 5"/>
              </a:gdLst>
              <a:ahLst/>
              <a:cxnLst>
                <a:cxn ang="0">
                  <a:pos x="T0" y="T1"/>
                </a:cxn>
                <a:cxn ang="0">
                  <a:pos x="T2" y="T3"/>
                </a:cxn>
                <a:cxn ang="0">
                  <a:pos x="T4" y="T5"/>
                </a:cxn>
                <a:cxn ang="0">
                  <a:pos x="T6" y="T7"/>
                </a:cxn>
                <a:cxn ang="0">
                  <a:pos x="T8" y="T9"/>
                </a:cxn>
              </a:cxnLst>
              <a:rect l="0" t="0" r="r" b="b"/>
              <a:pathLst>
                <a:path w="5" h="5">
                  <a:moveTo>
                    <a:pt x="0" y="5"/>
                  </a:moveTo>
                  <a:lnTo>
                    <a:pt x="0" y="5"/>
                  </a:lnTo>
                  <a:lnTo>
                    <a:pt x="5" y="5"/>
                  </a:lnTo>
                  <a:lnTo>
                    <a:pt x="5" y="0"/>
                  </a:lnTo>
                  <a:lnTo>
                    <a:pt x="0" y="5"/>
                  </a:lnTo>
                  <a:close/>
                </a:path>
              </a:pathLst>
            </a:custGeom>
            <a:solidFill>
              <a:srgbClr val="6D3A3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6" name="Freeform 30">
              <a:extLst>
                <a:ext uri="{FF2B5EF4-FFF2-40B4-BE49-F238E27FC236}">
                  <a16:creationId xmlns:a16="http://schemas.microsoft.com/office/drawing/2014/main" id="{84E5BB28-B50A-46DD-A39D-B0809E2CFBD8}"/>
                </a:ext>
              </a:extLst>
            </p:cNvPr>
            <p:cNvSpPr>
              <a:spLocks/>
            </p:cNvSpPr>
            <p:nvPr/>
          </p:nvSpPr>
          <p:spPr bwMode="auto">
            <a:xfrm>
              <a:off x="3992" y="1417"/>
              <a:ext cx="5" cy="5"/>
            </a:xfrm>
            <a:custGeom>
              <a:avLst/>
              <a:gdLst>
                <a:gd name="T0" fmla="*/ 0 w 5"/>
                <a:gd name="T1" fmla="*/ 5 h 5"/>
                <a:gd name="T2" fmla="*/ 5 w 5"/>
                <a:gd name="T3" fmla="*/ 5 h 5"/>
                <a:gd name="T4" fmla="*/ 0 w 5"/>
                <a:gd name="T5" fmla="*/ 0 h 5"/>
                <a:gd name="T6" fmla="*/ 0 w 5"/>
                <a:gd name="T7" fmla="*/ 5 h 5"/>
                <a:gd name="T8" fmla="*/ 0 w 5"/>
                <a:gd name="T9" fmla="*/ 5 h 5"/>
              </a:gdLst>
              <a:ahLst/>
              <a:cxnLst>
                <a:cxn ang="0">
                  <a:pos x="T0" y="T1"/>
                </a:cxn>
                <a:cxn ang="0">
                  <a:pos x="T2" y="T3"/>
                </a:cxn>
                <a:cxn ang="0">
                  <a:pos x="T4" y="T5"/>
                </a:cxn>
                <a:cxn ang="0">
                  <a:pos x="T6" y="T7"/>
                </a:cxn>
                <a:cxn ang="0">
                  <a:pos x="T8" y="T9"/>
                </a:cxn>
              </a:cxnLst>
              <a:rect l="0" t="0" r="r" b="b"/>
              <a:pathLst>
                <a:path w="5" h="5">
                  <a:moveTo>
                    <a:pt x="0" y="5"/>
                  </a:moveTo>
                  <a:lnTo>
                    <a:pt x="5" y="5"/>
                  </a:lnTo>
                  <a:lnTo>
                    <a:pt x="0" y="0"/>
                  </a:lnTo>
                  <a:lnTo>
                    <a:pt x="0" y="5"/>
                  </a:lnTo>
                  <a:lnTo>
                    <a:pt x="0" y="5"/>
                  </a:lnTo>
                  <a:close/>
                </a:path>
              </a:pathLst>
            </a:custGeom>
            <a:solidFill>
              <a:srgbClr val="6D3A3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7" name="Freeform 31">
              <a:extLst>
                <a:ext uri="{FF2B5EF4-FFF2-40B4-BE49-F238E27FC236}">
                  <a16:creationId xmlns:a16="http://schemas.microsoft.com/office/drawing/2014/main" id="{4DD0CBDA-26C8-4A75-A5CB-ECE074F908FB}"/>
                </a:ext>
              </a:extLst>
            </p:cNvPr>
            <p:cNvSpPr>
              <a:spLocks/>
            </p:cNvSpPr>
            <p:nvPr/>
          </p:nvSpPr>
          <p:spPr bwMode="auto">
            <a:xfrm>
              <a:off x="3987" y="1254"/>
              <a:ext cx="64" cy="40"/>
            </a:xfrm>
            <a:custGeom>
              <a:avLst/>
              <a:gdLst>
                <a:gd name="T0" fmla="*/ 4 w 13"/>
                <a:gd name="T1" fmla="*/ 8 h 8"/>
                <a:gd name="T2" fmla="*/ 5 w 13"/>
                <a:gd name="T3" fmla="*/ 2 h 8"/>
                <a:gd name="T4" fmla="*/ 13 w 13"/>
                <a:gd name="T5" fmla="*/ 1 h 8"/>
                <a:gd name="T6" fmla="*/ 12 w 13"/>
                <a:gd name="T7" fmla="*/ 2 h 8"/>
                <a:gd name="T8" fmla="*/ 4 w 13"/>
                <a:gd name="T9" fmla="*/ 8 h 8"/>
              </a:gdLst>
              <a:ahLst/>
              <a:cxnLst>
                <a:cxn ang="0">
                  <a:pos x="T0" y="T1"/>
                </a:cxn>
                <a:cxn ang="0">
                  <a:pos x="T2" y="T3"/>
                </a:cxn>
                <a:cxn ang="0">
                  <a:pos x="T4" y="T5"/>
                </a:cxn>
                <a:cxn ang="0">
                  <a:pos x="T6" y="T7"/>
                </a:cxn>
                <a:cxn ang="0">
                  <a:pos x="T8" y="T9"/>
                </a:cxn>
              </a:cxnLst>
              <a:rect l="0" t="0" r="r" b="b"/>
              <a:pathLst>
                <a:path w="13" h="8">
                  <a:moveTo>
                    <a:pt x="4" y="8"/>
                  </a:moveTo>
                  <a:cubicBezTo>
                    <a:pt x="0" y="7"/>
                    <a:pt x="2" y="3"/>
                    <a:pt x="5" y="2"/>
                  </a:cubicBezTo>
                  <a:cubicBezTo>
                    <a:pt x="8" y="0"/>
                    <a:pt x="12" y="1"/>
                    <a:pt x="13" y="1"/>
                  </a:cubicBezTo>
                  <a:cubicBezTo>
                    <a:pt x="12" y="2"/>
                    <a:pt x="12" y="2"/>
                    <a:pt x="12" y="2"/>
                  </a:cubicBezTo>
                  <a:cubicBezTo>
                    <a:pt x="12" y="2"/>
                    <a:pt x="5" y="8"/>
                    <a:pt x="4" y="8"/>
                  </a:cubicBezTo>
                  <a:close/>
                </a:path>
              </a:pathLst>
            </a:custGeom>
            <a:solidFill>
              <a:srgbClr val="6D3A3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8" name="Freeform 32">
              <a:extLst>
                <a:ext uri="{FF2B5EF4-FFF2-40B4-BE49-F238E27FC236}">
                  <a16:creationId xmlns:a16="http://schemas.microsoft.com/office/drawing/2014/main" id="{8685A328-90DE-4DD5-B065-1A0CD766FB9B}"/>
                </a:ext>
              </a:extLst>
            </p:cNvPr>
            <p:cNvSpPr>
              <a:spLocks/>
            </p:cNvSpPr>
            <p:nvPr/>
          </p:nvSpPr>
          <p:spPr bwMode="auto">
            <a:xfrm>
              <a:off x="4002" y="1259"/>
              <a:ext cx="49" cy="50"/>
            </a:xfrm>
            <a:custGeom>
              <a:avLst/>
              <a:gdLst>
                <a:gd name="T0" fmla="*/ 1 w 10"/>
                <a:gd name="T1" fmla="*/ 7 h 10"/>
                <a:gd name="T2" fmla="*/ 2 w 10"/>
                <a:gd name="T3" fmla="*/ 2 h 10"/>
                <a:gd name="T4" fmla="*/ 9 w 10"/>
                <a:gd name="T5" fmla="*/ 1 h 10"/>
                <a:gd name="T6" fmla="*/ 1 w 10"/>
                <a:gd name="T7" fmla="*/ 7 h 10"/>
              </a:gdLst>
              <a:ahLst/>
              <a:cxnLst>
                <a:cxn ang="0">
                  <a:pos x="T0" y="T1"/>
                </a:cxn>
                <a:cxn ang="0">
                  <a:pos x="T2" y="T3"/>
                </a:cxn>
                <a:cxn ang="0">
                  <a:pos x="T4" y="T5"/>
                </a:cxn>
                <a:cxn ang="0">
                  <a:pos x="T6" y="T7"/>
                </a:cxn>
              </a:cxnLst>
              <a:rect l="0" t="0" r="r" b="b"/>
              <a:pathLst>
                <a:path w="10" h="10">
                  <a:moveTo>
                    <a:pt x="1" y="7"/>
                  </a:moveTo>
                  <a:cubicBezTo>
                    <a:pt x="0" y="6"/>
                    <a:pt x="0" y="4"/>
                    <a:pt x="2" y="2"/>
                  </a:cubicBezTo>
                  <a:cubicBezTo>
                    <a:pt x="5" y="0"/>
                    <a:pt x="9" y="0"/>
                    <a:pt x="9" y="1"/>
                  </a:cubicBezTo>
                  <a:cubicBezTo>
                    <a:pt x="10" y="2"/>
                    <a:pt x="6" y="10"/>
                    <a:pt x="1" y="7"/>
                  </a:cubicBezTo>
                  <a:close/>
                </a:path>
              </a:pathLst>
            </a:custGeom>
            <a:solidFill>
              <a:srgbClr val="FFE4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9" name="Freeform 33">
              <a:extLst>
                <a:ext uri="{FF2B5EF4-FFF2-40B4-BE49-F238E27FC236}">
                  <a16:creationId xmlns:a16="http://schemas.microsoft.com/office/drawing/2014/main" id="{D81BB7A4-0B30-4D43-9D58-BC679C5A974A}"/>
                </a:ext>
              </a:extLst>
            </p:cNvPr>
            <p:cNvSpPr>
              <a:spLocks/>
            </p:cNvSpPr>
            <p:nvPr/>
          </p:nvSpPr>
          <p:spPr bwMode="auto">
            <a:xfrm>
              <a:off x="4002" y="1264"/>
              <a:ext cx="44" cy="40"/>
            </a:xfrm>
            <a:custGeom>
              <a:avLst/>
              <a:gdLst>
                <a:gd name="T0" fmla="*/ 7 w 9"/>
                <a:gd name="T1" fmla="*/ 2 h 8"/>
                <a:gd name="T2" fmla="*/ 6 w 9"/>
                <a:gd name="T3" fmla="*/ 7 h 8"/>
                <a:gd name="T4" fmla="*/ 2 w 9"/>
                <a:gd name="T5" fmla="*/ 6 h 8"/>
                <a:gd name="T6" fmla="*/ 3 w 9"/>
                <a:gd name="T7" fmla="*/ 1 h 8"/>
                <a:gd name="T8" fmla="*/ 7 w 9"/>
                <a:gd name="T9" fmla="*/ 2 h 8"/>
              </a:gdLst>
              <a:ahLst/>
              <a:cxnLst>
                <a:cxn ang="0">
                  <a:pos x="T0" y="T1"/>
                </a:cxn>
                <a:cxn ang="0">
                  <a:pos x="T2" y="T3"/>
                </a:cxn>
                <a:cxn ang="0">
                  <a:pos x="T4" y="T5"/>
                </a:cxn>
                <a:cxn ang="0">
                  <a:pos x="T6" y="T7"/>
                </a:cxn>
                <a:cxn ang="0">
                  <a:pos x="T8" y="T9"/>
                </a:cxn>
              </a:cxnLst>
              <a:rect l="0" t="0" r="r" b="b"/>
              <a:pathLst>
                <a:path w="9" h="8">
                  <a:moveTo>
                    <a:pt x="7" y="2"/>
                  </a:moveTo>
                  <a:cubicBezTo>
                    <a:pt x="9" y="3"/>
                    <a:pt x="8" y="6"/>
                    <a:pt x="6" y="7"/>
                  </a:cubicBezTo>
                  <a:cubicBezTo>
                    <a:pt x="5" y="8"/>
                    <a:pt x="3" y="7"/>
                    <a:pt x="2" y="6"/>
                  </a:cubicBezTo>
                  <a:cubicBezTo>
                    <a:pt x="0" y="4"/>
                    <a:pt x="1" y="2"/>
                    <a:pt x="3" y="1"/>
                  </a:cubicBezTo>
                  <a:cubicBezTo>
                    <a:pt x="4" y="0"/>
                    <a:pt x="6" y="0"/>
                    <a:pt x="7" y="2"/>
                  </a:cubicBezTo>
                  <a:close/>
                </a:path>
              </a:pathLst>
            </a:custGeom>
            <a:solidFill>
              <a:srgbClr val="6D3A3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0" name="Freeform 34">
              <a:extLst>
                <a:ext uri="{FF2B5EF4-FFF2-40B4-BE49-F238E27FC236}">
                  <a16:creationId xmlns:a16="http://schemas.microsoft.com/office/drawing/2014/main" id="{69168DDD-1D8F-4599-AB4C-F31C05D76D2F}"/>
                </a:ext>
              </a:extLst>
            </p:cNvPr>
            <p:cNvSpPr>
              <a:spLocks/>
            </p:cNvSpPr>
            <p:nvPr/>
          </p:nvSpPr>
          <p:spPr bwMode="auto">
            <a:xfrm>
              <a:off x="3898" y="1314"/>
              <a:ext cx="60" cy="34"/>
            </a:xfrm>
            <a:custGeom>
              <a:avLst/>
              <a:gdLst>
                <a:gd name="T0" fmla="*/ 4 w 12"/>
                <a:gd name="T1" fmla="*/ 7 h 7"/>
                <a:gd name="T2" fmla="*/ 4 w 12"/>
                <a:gd name="T3" fmla="*/ 2 h 7"/>
                <a:gd name="T4" fmla="*/ 12 w 12"/>
                <a:gd name="T5" fmla="*/ 1 h 7"/>
                <a:gd name="T6" fmla="*/ 11 w 12"/>
                <a:gd name="T7" fmla="*/ 2 h 7"/>
                <a:gd name="T8" fmla="*/ 4 w 12"/>
                <a:gd name="T9" fmla="*/ 7 h 7"/>
              </a:gdLst>
              <a:ahLst/>
              <a:cxnLst>
                <a:cxn ang="0">
                  <a:pos x="T0" y="T1"/>
                </a:cxn>
                <a:cxn ang="0">
                  <a:pos x="T2" y="T3"/>
                </a:cxn>
                <a:cxn ang="0">
                  <a:pos x="T4" y="T5"/>
                </a:cxn>
                <a:cxn ang="0">
                  <a:pos x="T6" y="T7"/>
                </a:cxn>
                <a:cxn ang="0">
                  <a:pos x="T8" y="T9"/>
                </a:cxn>
              </a:cxnLst>
              <a:rect l="0" t="0" r="r" b="b"/>
              <a:pathLst>
                <a:path w="12" h="7">
                  <a:moveTo>
                    <a:pt x="4" y="7"/>
                  </a:moveTo>
                  <a:cubicBezTo>
                    <a:pt x="0" y="6"/>
                    <a:pt x="2" y="3"/>
                    <a:pt x="4" y="2"/>
                  </a:cubicBezTo>
                  <a:cubicBezTo>
                    <a:pt x="7" y="0"/>
                    <a:pt x="11" y="1"/>
                    <a:pt x="12" y="1"/>
                  </a:cubicBezTo>
                  <a:cubicBezTo>
                    <a:pt x="11" y="2"/>
                    <a:pt x="11" y="2"/>
                    <a:pt x="11" y="2"/>
                  </a:cubicBezTo>
                  <a:cubicBezTo>
                    <a:pt x="11" y="2"/>
                    <a:pt x="4" y="7"/>
                    <a:pt x="4" y="7"/>
                  </a:cubicBezTo>
                  <a:close/>
                </a:path>
              </a:pathLst>
            </a:custGeom>
            <a:solidFill>
              <a:srgbClr val="6D3A3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1" name="Freeform 35">
              <a:extLst>
                <a:ext uri="{FF2B5EF4-FFF2-40B4-BE49-F238E27FC236}">
                  <a16:creationId xmlns:a16="http://schemas.microsoft.com/office/drawing/2014/main" id="{850E214B-1A0E-4801-B4C3-9EBBDFB00AC2}"/>
                </a:ext>
              </a:extLst>
            </p:cNvPr>
            <p:cNvSpPr>
              <a:spLocks/>
            </p:cNvSpPr>
            <p:nvPr/>
          </p:nvSpPr>
          <p:spPr bwMode="auto">
            <a:xfrm>
              <a:off x="3913" y="1319"/>
              <a:ext cx="45" cy="44"/>
            </a:xfrm>
            <a:custGeom>
              <a:avLst/>
              <a:gdLst>
                <a:gd name="T0" fmla="*/ 1 w 9"/>
                <a:gd name="T1" fmla="*/ 6 h 9"/>
                <a:gd name="T2" fmla="*/ 2 w 9"/>
                <a:gd name="T3" fmla="*/ 2 h 9"/>
                <a:gd name="T4" fmla="*/ 8 w 9"/>
                <a:gd name="T5" fmla="*/ 1 h 9"/>
                <a:gd name="T6" fmla="*/ 1 w 9"/>
                <a:gd name="T7" fmla="*/ 6 h 9"/>
              </a:gdLst>
              <a:ahLst/>
              <a:cxnLst>
                <a:cxn ang="0">
                  <a:pos x="T0" y="T1"/>
                </a:cxn>
                <a:cxn ang="0">
                  <a:pos x="T2" y="T3"/>
                </a:cxn>
                <a:cxn ang="0">
                  <a:pos x="T4" y="T5"/>
                </a:cxn>
                <a:cxn ang="0">
                  <a:pos x="T6" y="T7"/>
                </a:cxn>
              </a:cxnLst>
              <a:rect l="0" t="0" r="r" b="b"/>
              <a:pathLst>
                <a:path w="9" h="9">
                  <a:moveTo>
                    <a:pt x="1" y="6"/>
                  </a:moveTo>
                  <a:cubicBezTo>
                    <a:pt x="0" y="6"/>
                    <a:pt x="0" y="3"/>
                    <a:pt x="2" y="2"/>
                  </a:cubicBezTo>
                  <a:cubicBezTo>
                    <a:pt x="4" y="0"/>
                    <a:pt x="8" y="0"/>
                    <a:pt x="8" y="1"/>
                  </a:cubicBezTo>
                  <a:cubicBezTo>
                    <a:pt x="9" y="2"/>
                    <a:pt x="6" y="9"/>
                    <a:pt x="1" y="6"/>
                  </a:cubicBezTo>
                  <a:close/>
                </a:path>
              </a:pathLst>
            </a:custGeom>
            <a:solidFill>
              <a:srgbClr val="FFE4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2" name="Freeform 36">
              <a:extLst>
                <a:ext uri="{FF2B5EF4-FFF2-40B4-BE49-F238E27FC236}">
                  <a16:creationId xmlns:a16="http://schemas.microsoft.com/office/drawing/2014/main" id="{DC1EFFB9-2A99-45D9-96E5-6CB7359AD3D5}"/>
                </a:ext>
              </a:extLst>
            </p:cNvPr>
            <p:cNvSpPr>
              <a:spLocks/>
            </p:cNvSpPr>
            <p:nvPr/>
          </p:nvSpPr>
          <p:spPr bwMode="auto">
            <a:xfrm>
              <a:off x="3913" y="1319"/>
              <a:ext cx="40" cy="39"/>
            </a:xfrm>
            <a:custGeom>
              <a:avLst/>
              <a:gdLst>
                <a:gd name="T0" fmla="*/ 7 w 8"/>
                <a:gd name="T1" fmla="*/ 2 h 8"/>
                <a:gd name="T2" fmla="*/ 6 w 8"/>
                <a:gd name="T3" fmla="*/ 7 h 8"/>
                <a:gd name="T4" fmla="*/ 1 w 8"/>
                <a:gd name="T5" fmla="*/ 6 h 8"/>
                <a:gd name="T6" fmla="*/ 2 w 8"/>
                <a:gd name="T7" fmla="*/ 1 h 8"/>
                <a:gd name="T8" fmla="*/ 7 w 8"/>
                <a:gd name="T9" fmla="*/ 2 h 8"/>
              </a:gdLst>
              <a:ahLst/>
              <a:cxnLst>
                <a:cxn ang="0">
                  <a:pos x="T0" y="T1"/>
                </a:cxn>
                <a:cxn ang="0">
                  <a:pos x="T2" y="T3"/>
                </a:cxn>
                <a:cxn ang="0">
                  <a:pos x="T4" y="T5"/>
                </a:cxn>
                <a:cxn ang="0">
                  <a:pos x="T6" y="T7"/>
                </a:cxn>
                <a:cxn ang="0">
                  <a:pos x="T8" y="T9"/>
                </a:cxn>
              </a:cxnLst>
              <a:rect l="0" t="0" r="r" b="b"/>
              <a:pathLst>
                <a:path w="8" h="8">
                  <a:moveTo>
                    <a:pt x="7" y="2"/>
                  </a:moveTo>
                  <a:cubicBezTo>
                    <a:pt x="8" y="4"/>
                    <a:pt x="8" y="6"/>
                    <a:pt x="6" y="7"/>
                  </a:cubicBezTo>
                  <a:cubicBezTo>
                    <a:pt x="5" y="8"/>
                    <a:pt x="2" y="8"/>
                    <a:pt x="1" y="6"/>
                  </a:cubicBezTo>
                  <a:cubicBezTo>
                    <a:pt x="0" y="4"/>
                    <a:pt x="1" y="2"/>
                    <a:pt x="2" y="1"/>
                  </a:cubicBezTo>
                  <a:cubicBezTo>
                    <a:pt x="4" y="0"/>
                    <a:pt x="6" y="0"/>
                    <a:pt x="7" y="2"/>
                  </a:cubicBezTo>
                  <a:close/>
                </a:path>
              </a:pathLst>
            </a:custGeom>
            <a:solidFill>
              <a:srgbClr val="6D3A3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3" name="Freeform 37">
              <a:extLst>
                <a:ext uri="{FF2B5EF4-FFF2-40B4-BE49-F238E27FC236}">
                  <a16:creationId xmlns:a16="http://schemas.microsoft.com/office/drawing/2014/main" id="{EA9260A0-F267-4EA0-AB04-10F971A675CF}"/>
                </a:ext>
              </a:extLst>
            </p:cNvPr>
            <p:cNvSpPr>
              <a:spLocks/>
            </p:cNvSpPr>
            <p:nvPr/>
          </p:nvSpPr>
          <p:spPr bwMode="auto">
            <a:xfrm>
              <a:off x="3874" y="1274"/>
              <a:ext cx="49" cy="49"/>
            </a:xfrm>
            <a:custGeom>
              <a:avLst/>
              <a:gdLst>
                <a:gd name="T0" fmla="*/ 9 w 10"/>
                <a:gd name="T1" fmla="*/ 1 h 10"/>
                <a:gd name="T2" fmla="*/ 6 w 10"/>
                <a:gd name="T3" fmla="*/ 5 h 10"/>
                <a:gd name="T4" fmla="*/ 1 w 10"/>
                <a:gd name="T5" fmla="*/ 9 h 10"/>
                <a:gd name="T6" fmla="*/ 3 w 10"/>
                <a:gd name="T7" fmla="*/ 2 h 10"/>
                <a:gd name="T8" fmla="*/ 9 w 10"/>
                <a:gd name="T9" fmla="*/ 1 h 10"/>
              </a:gdLst>
              <a:ahLst/>
              <a:cxnLst>
                <a:cxn ang="0">
                  <a:pos x="T0" y="T1"/>
                </a:cxn>
                <a:cxn ang="0">
                  <a:pos x="T2" y="T3"/>
                </a:cxn>
                <a:cxn ang="0">
                  <a:pos x="T4" y="T5"/>
                </a:cxn>
                <a:cxn ang="0">
                  <a:pos x="T6" y="T7"/>
                </a:cxn>
                <a:cxn ang="0">
                  <a:pos x="T8" y="T9"/>
                </a:cxn>
              </a:cxnLst>
              <a:rect l="0" t="0" r="r" b="b"/>
              <a:pathLst>
                <a:path w="10" h="10">
                  <a:moveTo>
                    <a:pt x="9" y="1"/>
                  </a:moveTo>
                  <a:cubicBezTo>
                    <a:pt x="10" y="2"/>
                    <a:pt x="8" y="3"/>
                    <a:pt x="6" y="5"/>
                  </a:cubicBezTo>
                  <a:cubicBezTo>
                    <a:pt x="3" y="7"/>
                    <a:pt x="2" y="10"/>
                    <a:pt x="1" y="9"/>
                  </a:cubicBezTo>
                  <a:cubicBezTo>
                    <a:pt x="0" y="7"/>
                    <a:pt x="1" y="4"/>
                    <a:pt x="3" y="2"/>
                  </a:cubicBezTo>
                  <a:cubicBezTo>
                    <a:pt x="6" y="0"/>
                    <a:pt x="8" y="0"/>
                    <a:pt x="9" y="1"/>
                  </a:cubicBezTo>
                  <a:close/>
                </a:path>
              </a:pathLst>
            </a:custGeom>
            <a:solidFill>
              <a:srgbClr val="722C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4" name="Freeform 38">
              <a:extLst>
                <a:ext uri="{FF2B5EF4-FFF2-40B4-BE49-F238E27FC236}">
                  <a16:creationId xmlns:a16="http://schemas.microsoft.com/office/drawing/2014/main" id="{C225AE12-89E9-4ABD-AC90-1E08485DE03F}"/>
                </a:ext>
              </a:extLst>
            </p:cNvPr>
            <p:cNvSpPr>
              <a:spLocks/>
            </p:cNvSpPr>
            <p:nvPr/>
          </p:nvSpPr>
          <p:spPr bwMode="auto">
            <a:xfrm>
              <a:off x="3958" y="1205"/>
              <a:ext cx="88" cy="54"/>
            </a:xfrm>
            <a:custGeom>
              <a:avLst/>
              <a:gdLst>
                <a:gd name="T0" fmla="*/ 18 w 18"/>
                <a:gd name="T1" fmla="*/ 3 h 11"/>
                <a:gd name="T2" fmla="*/ 9 w 18"/>
                <a:gd name="T3" fmla="*/ 6 h 11"/>
                <a:gd name="T4" fmla="*/ 1 w 18"/>
                <a:gd name="T5" fmla="*/ 9 h 11"/>
                <a:gd name="T6" fmla="*/ 8 w 18"/>
                <a:gd name="T7" fmla="*/ 3 h 11"/>
                <a:gd name="T8" fmla="*/ 18 w 18"/>
                <a:gd name="T9" fmla="*/ 3 h 11"/>
              </a:gdLst>
              <a:ahLst/>
              <a:cxnLst>
                <a:cxn ang="0">
                  <a:pos x="T0" y="T1"/>
                </a:cxn>
                <a:cxn ang="0">
                  <a:pos x="T2" y="T3"/>
                </a:cxn>
                <a:cxn ang="0">
                  <a:pos x="T4" y="T5"/>
                </a:cxn>
                <a:cxn ang="0">
                  <a:pos x="T6" y="T7"/>
                </a:cxn>
                <a:cxn ang="0">
                  <a:pos x="T8" y="T9"/>
                </a:cxn>
              </a:cxnLst>
              <a:rect l="0" t="0" r="r" b="b"/>
              <a:pathLst>
                <a:path w="18" h="11">
                  <a:moveTo>
                    <a:pt x="18" y="3"/>
                  </a:moveTo>
                  <a:cubicBezTo>
                    <a:pt x="18" y="5"/>
                    <a:pt x="14" y="5"/>
                    <a:pt x="9" y="6"/>
                  </a:cubicBezTo>
                  <a:cubicBezTo>
                    <a:pt x="5" y="8"/>
                    <a:pt x="2" y="11"/>
                    <a:pt x="1" y="9"/>
                  </a:cubicBezTo>
                  <a:cubicBezTo>
                    <a:pt x="0" y="7"/>
                    <a:pt x="3" y="4"/>
                    <a:pt x="8" y="3"/>
                  </a:cubicBezTo>
                  <a:cubicBezTo>
                    <a:pt x="14" y="0"/>
                    <a:pt x="18" y="2"/>
                    <a:pt x="18" y="3"/>
                  </a:cubicBezTo>
                  <a:close/>
                </a:path>
              </a:pathLst>
            </a:custGeom>
            <a:solidFill>
              <a:srgbClr val="722C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5" name="Freeform 39">
              <a:extLst>
                <a:ext uri="{FF2B5EF4-FFF2-40B4-BE49-F238E27FC236}">
                  <a16:creationId xmlns:a16="http://schemas.microsoft.com/office/drawing/2014/main" id="{15801C03-5412-486D-84F4-5501F1632951}"/>
                </a:ext>
              </a:extLst>
            </p:cNvPr>
            <p:cNvSpPr>
              <a:spLocks/>
            </p:cNvSpPr>
            <p:nvPr/>
          </p:nvSpPr>
          <p:spPr bwMode="auto">
            <a:xfrm>
              <a:off x="3804" y="2122"/>
              <a:ext cx="598" cy="527"/>
            </a:xfrm>
            <a:custGeom>
              <a:avLst/>
              <a:gdLst>
                <a:gd name="T0" fmla="*/ 121 w 121"/>
                <a:gd name="T1" fmla="*/ 53 h 107"/>
                <a:gd name="T2" fmla="*/ 32 w 121"/>
                <a:gd name="T3" fmla="*/ 107 h 107"/>
                <a:gd name="T4" fmla="*/ 0 w 121"/>
                <a:gd name="T5" fmla="*/ 54 h 107"/>
                <a:gd name="T6" fmla="*/ 90 w 121"/>
                <a:gd name="T7" fmla="*/ 0 h 107"/>
                <a:gd name="T8" fmla="*/ 121 w 121"/>
                <a:gd name="T9" fmla="*/ 53 h 107"/>
              </a:gdLst>
              <a:ahLst/>
              <a:cxnLst>
                <a:cxn ang="0">
                  <a:pos x="T0" y="T1"/>
                </a:cxn>
                <a:cxn ang="0">
                  <a:pos x="T2" y="T3"/>
                </a:cxn>
                <a:cxn ang="0">
                  <a:pos x="T4" y="T5"/>
                </a:cxn>
                <a:cxn ang="0">
                  <a:pos x="T6" y="T7"/>
                </a:cxn>
                <a:cxn ang="0">
                  <a:pos x="T8" y="T9"/>
                </a:cxn>
              </a:cxnLst>
              <a:rect l="0" t="0" r="r" b="b"/>
              <a:pathLst>
                <a:path w="121" h="107">
                  <a:moveTo>
                    <a:pt x="121" y="53"/>
                  </a:moveTo>
                  <a:cubicBezTo>
                    <a:pt x="99" y="72"/>
                    <a:pt x="67" y="90"/>
                    <a:pt x="32" y="107"/>
                  </a:cubicBezTo>
                  <a:cubicBezTo>
                    <a:pt x="0" y="54"/>
                    <a:pt x="0" y="54"/>
                    <a:pt x="0" y="54"/>
                  </a:cubicBezTo>
                  <a:cubicBezTo>
                    <a:pt x="36" y="27"/>
                    <a:pt x="66" y="10"/>
                    <a:pt x="90" y="0"/>
                  </a:cubicBezTo>
                  <a:cubicBezTo>
                    <a:pt x="105" y="16"/>
                    <a:pt x="116" y="33"/>
                    <a:pt x="121" y="53"/>
                  </a:cubicBezTo>
                </a:path>
              </a:pathLst>
            </a:custGeom>
            <a:solidFill>
              <a:srgbClr val="3AAAB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6" name="Freeform 40">
              <a:extLst>
                <a:ext uri="{FF2B5EF4-FFF2-40B4-BE49-F238E27FC236}">
                  <a16:creationId xmlns:a16="http://schemas.microsoft.com/office/drawing/2014/main" id="{BD69B4B3-4D30-409E-847C-0EB964C89FC5}"/>
                </a:ext>
              </a:extLst>
            </p:cNvPr>
            <p:cNvSpPr>
              <a:spLocks/>
            </p:cNvSpPr>
            <p:nvPr/>
          </p:nvSpPr>
          <p:spPr bwMode="auto">
            <a:xfrm>
              <a:off x="4125" y="2299"/>
              <a:ext cx="89" cy="93"/>
            </a:xfrm>
            <a:custGeom>
              <a:avLst/>
              <a:gdLst>
                <a:gd name="T0" fmla="*/ 4 w 18"/>
                <a:gd name="T1" fmla="*/ 2 h 19"/>
                <a:gd name="T2" fmla="*/ 15 w 18"/>
                <a:gd name="T3" fmla="*/ 6 h 19"/>
                <a:gd name="T4" fmla="*/ 13 w 18"/>
                <a:gd name="T5" fmla="*/ 17 h 19"/>
                <a:gd name="T6" fmla="*/ 3 w 18"/>
                <a:gd name="T7" fmla="*/ 13 h 19"/>
                <a:gd name="T8" fmla="*/ 4 w 18"/>
                <a:gd name="T9" fmla="*/ 2 h 19"/>
              </a:gdLst>
              <a:ahLst/>
              <a:cxnLst>
                <a:cxn ang="0">
                  <a:pos x="T0" y="T1"/>
                </a:cxn>
                <a:cxn ang="0">
                  <a:pos x="T2" y="T3"/>
                </a:cxn>
                <a:cxn ang="0">
                  <a:pos x="T4" y="T5"/>
                </a:cxn>
                <a:cxn ang="0">
                  <a:pos x="T6" y="T7"/>
                </a:cxn>
                <a:cxn ang="0">
                  <a:pos x="T8" y="T9"/>
                </a:cxn>
              </a:cxnLst>
              <a:rect l="0" t="0" r="r" b="b"/>
              <a:pathLst>
                <a:path w="18" h="19">
                  <a:moveTo>
                    <a:pt x="4" y="2"/>
                  </a:moveTo>
                  <a:cubicBezTo>
                    <a:pt x="7" y="0"/>
                    <a:pt x="13" y="1"/>
                    <a:pt x="15" y="6"/>
                  </a:cubicBezTo>
                  <a:cubicBezTo>
                    <a:pt x="18" y="10"/>
                    <a:pt x="16" y="15"/>
                    <a:pt x="13" y="17"/>
                  </a:cubicBezTo>
                  <a:cubicBezTo>
                    <a:pt x="10" y="19"/>
                    <a:pt x="5" y="17"/>
                    <a:pt x="3" y="13"/>
                  </a:cubicBezTo>
                  <a:cubicBezTo>
                    <a:pt x="0" y="9"/>
                    <a:pt x="0" y="4"/>
                    <a:pt x="4" y="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7" name="Freeform 41">
              <a:extLst>
                <a:ext uri="{FF2B5EF4-FFF2-40B4-BE49-F238E27FC236}">
                  <a16:creationId xmlns:a16="http://schemas.microsoft.com/office/drawing/2014/main" id="{4A42ABE6-8C76-49C2-8B29-7D7EC8C88CD2}"/>
                </a:ext>
              </a:extLst>
            </p:cNvPr>
            <p:cNvSpPr>
              <a:spLocks/>
            </p:cNvSpPr>
            <p:nvPr/>
          </p:nvSpPr>
          <p:spPr bwMode="auto">
            <a:xfrm>
              <a:off x="4150" y="2392"/>
              <a:ext cx="35" cy="35"/>
            </a:xfrm>
            <a:custGeom>
              <a:avLst/>
              <a:gdLst>
                <a:gd name="T0" fmla="*/ 2 w 7"/>
                <a:gd name="T1" fmla="*/ 1 h 7"/>
                <a:gd name="T2" fmla="*/ 6 w 7"/>
                <a:gd name="T3" fmla="*/ 2 h 7"/>
                <a:gd name="T4" fmla="*/ 5 w 7"/>
                <a:gd name="T5" fmla="*/ 6 h 7"/>
                <a:gd name="T6" fmla="*/ 1 w 7"/>
                <a:gd name="T7" fmla="*/ 5 h 7"/>
                <a:gd name="T8" fmla="*/ 2 w 7"/>
                <a:gd name="T9" fmla="*/ 1 h 7"/>
              </a:gdLst>
              <a:ahLst/>
              <a:cxnLst>
                <a:cxn ang="0">
                  <a:pos x="T0" y="T1"/>
                </a:cxn>
                <a:cxn ang="0">
                  <a:pos x="T2" y="T3"/>
                </a:cxn>
                <a:cxn ang="0">
                  <a:pos x="T4" y="T5"/>
                </a:cxn>
                <a:cxn ang="0">
                  <a:pos x="T6" y="T7"/>
                </a:cxn>
                <a:cxn ang="0">
                  <a:pos x="T8" y="T9"/>
                </a:cxn>
              </a:cxnLst>
              <a:rect l="0" t="0" r="r" b="b"/>
              <a:pathLst>
                <a:path w="7" h="7">
                  <a:moveTo>
                    <a:pt x="2" y="1"/>
                  </a:moveTo>
                  <a:cubicBezTo>
                    <a:pt x="3" y="0"/>
                    <a:pt x="5" y="0"/>
                    <a:pt x="6" y="2"/>
                  </a:cubicBezTo>
                  <a:cubicBezTo>
                    <a:pt x="7" y="3"/>
                    <a:pt x="7" y="5"/>
                    <a:pt x="5" y="6"/>
                  </a:cubicBezTo>
                  <a:cubicBezTo>
                    <a:pt x="4" y="7"/>
                    <a:pt x="2" y="7"/>
                    <a:pt x="1" y="5"/>
                  </a:cubicBezTo>
                  <a:cubicBezTo>
                    <a:pt x="0" y="4"/>
                    <a:pt x="0" y="2"/>
                    <a:pt x="2" y="1"/>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8" name="Freeform 42">
              <a:extLst>
                <a:ext uri="{FF2B5EF4-FFF2-40B4-BE49-F238E27FC236}">
                  <a16:creationId xmlns:a16="http://schemas.microsoft.com/office/drawing/2014/main" id="{2DB2950A-683F-4CDD-910F-45CF2ACE6D13}"/>
                </a:ext>
              </a:extLst>
            </p:cNvPr>
            <p:cNvSpPr>
              <a:spLocks/>
            </p:cNvSpPr>
            <p:nvPr/>
          </p:nvSpPr>
          <p:spPr bwMode="auto">
            <a:xfrm>
              <a:off x="4096" y="2299"/>
              <a:ext cx="34" cy="39"/>
            </a:xfrm>
            <a:custGeom>
              <a:avLst/>
              <a:gdLst>
                <a:gd name="T0" fmla="*/ 2 w 7"/>
                <a:gd name="T1" fmla="*/ 1 h 8"/>
                <a:gd name="T2" fmla="*/ 6 w 7"/>
                <a:gd name="T3" fmla="*/ 2 h 8"/>
                <a:gd name="T4" fmla="*/ 5 w 7"/>
                <a:gd name="T5" fmla="*/ 7 h 8"/>
                <a:gd name="T6" fmla="*/ 1 w 7"/>
                <a:gd name="T7" fmla="*/ 6 h 8"/>
                <a:gd name="T8" fmla="*/ 2 w 7"/>
                <a:gd name="T9" fmla="*/ 1 h 8"/>
              </a:gdLst>
              <a:ahLst/>
              <a:cxnLst>
                <a:cxn ang="0">
                  <a:pos x="T0" y="T1"/>
                </a:cxn>
                <a:cxn ang="0">
                  <a:pos x="T2" y="T3"/>
                </a:cxn>
                <a:cxn ang="0">
                  <a:pos x="T4" y="T5"/>
                </a:cxn>
                <a:cxn ang="0">
                  <a:pos x="T6" y="T7"/>
                </a:cxn>
                <a:cxn ang="0">
                  <a:pos x="T8" y="T9"/>
                </a:cxn>
              </a:cxnLst>
              <a:rect l="0" t="0" r="r" b="b"/>
              <a:pathLst>
                <a:path w="7" h="8">
                  <a:moveTo>
                    <a:pt x="2" y="1"/>
                  </a:moveTo>
                  <a:cubicBezTo>
                    <a:pt x="3" y="0"/>
                    <a:pt x="5" y="1"/>
                    <a:pt x="6" y="2"/>
                  </a:cubicBezTo>
                  <a:cubicBezTo>
                    <a:pt x="7" y="4"/>
                    <a:pt x="6" y="6"/>
                    <a:pt x="5" y="7"/>
                  </a:cubicBezTo>
                  <a:cubicBezTo>
                    <a:pt x="3" y="8"/>
                    <a:pt x="1" y="7"/>
                    <a:pt x="1" y="6"/>
                  </a:cubicBezTo>
                  <a:cubicBezTo>
                    <a:pt x="0" y="4"/>
                    <a:pt x="0" y="2"/>
                    <a:pt x="2"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9" name="Freeform 43">
              <a:extLst>
                <a:ext uri="{FF2B5EF4-FFF2-40B4-BE49-F238E27FC236}">
                  <a16:creationId xmlns:a16="http://schemas.microsoft.com/office/drawing/2014/main" id="{4B1D1290-8154-4C80-98DC-65B923F389A1}"/>
                </a:ext>
              </a:extLst>
            </p:cNvPr>
            <p:cNvSpPr>
              <a:spLocks/>
            </p:cNvSpPr>
            <p:nvPr/>
          </p:nvSpPr>
          <p:spPr bwMode="auto">
            <a:xfrm>
              <a:off x="4111" y="2373"/>
              <a:ext cx="44" cy="39"/>
            </a:xfrm>
            <a:custGeom>
              <a:avLst/>
              <a:gdLst>
                <a:gd name="T0" fmla="*/ 3 w 9"/>
                <a:gd name="T1" fmla="*/ 1 h 8"/>
                <a:gd name="T2" fmla="*/ 8 w 9"/>
                <a:gd name="T3" fmla="*/ 2 h 8"/>
                <a:gd name="T4" fmla="*/ 6 w 9"/>
                <a:gd name="T5" fmla="*/ 7 h 8"/>
                <a:gd name="T6" fmla="*/ 1 w 9"/>
                <a:gd name="T7" fmla="*/ 6 h 8"/>
                <a:gd name="T8" fmla="*/ 3 w 9"/>
                <a:gd name="T9" fmla="*/ 1 h 8"/>
              </a:gdLst>
              <a:ahLst/>
              <a:cxnLst>
                <a:cxn ang="0">
                  <a:pos x="T0" y="T1"/>
                </a:cxn>
                <a:cxn ang="0">
                  <a:pos x="T2" y="T3"/>
                </a:cxn>
                <a:cxn ang="0">
                  <a:pos x="T4" y="T5"/>
                </a:cxn>
                <a:cxn ang="0">
                  <a:pos x="T6" y="T7"/>
                </a:cxn>
                <a:cxn ang="0">
                  <a:pos x="T8" y="T9"/>
                </a:cxn>
              </a:cxnLst>
              <a:rect l="0" t="0" r="r" b="b"/>
              <a:pathLst>
                <a:path w="9" h="8">
                  <a:moveTo>
                    <a:pt x="3" y="1"/>
                  </a:moveTo>
                  <a:cubicBezTo>
                    <a:pt x="4" y="0"/>
                    <a:pt x="7" y="1"/>
                    <a:pt x="8" y="2"/>
                  </a:cubicBezTo>
                  <a:cubicBezTo>
                    <a:pt x="9" y="4"/>
                    <a:pt x="8" y="6"/>
                    <a:pt x="6" y="7"/>
                  </a:cubicBezTo>
                  <a:cubicBezTo>
                    <a:pt x="5" y="8"/>
                    <a:pt x="2" y="8"/>
                    <a:pt x="1" y="6"/>
                  </a:cubicBezTo>
                  <a:cubicBezTo>
                    <a:pt x="0" y="4"/>
                    <a:pt x="1" y="2"/>
                    <a:pt x="3"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0" name="Freeform 44">
              <a:extLst>
                <a:ext uri="{FF2B5EF4-FFF2-40B4-BE49-F238E27FC236}">
                  <a16:creationId xmlns:a16="http://schemas.microsoft.com/office/drawing/2014/main" id="{67A0C6B0-E24D-4762-AA37-E692C528474A}"/>
                </a:ext>
              </a:extLst>
            </p:cNvPr>
            <p:cNvSpPr>
              <a:spLocks/>
            </p:cNvSpPr>
            <p:nvPr/>
          </p:nvSpPr>
          <p:spPr bwMode="auto">
            <a:xfrm>
              <a:off x="4091" y="2338"/>
              <a:ext cx="39" cy="40"/>
            </a:xfrm>
            <a:custGeom>
              <a:avLst/>
              <a:gdLst>
                <a:gd name="T0" fmla="*/ 2 w 8"/>
                <a:gd name="T1" fmla="*/ 1 h 8"/>
                <a:gd name="T2" fmla="*/ 7 w 8"/>
                <a:gd name="T3" fmla="*/ 2 h 8"/>
                <a:gd name="T4" fmla="*/ 6 w 8"/>
                <a:gd name="T5" fmla="*/ 7 h 8"/>
                <a:gd name="T6" fmla="*/ 1 w 8"/>
                <a:gd name="T7" fmla="*/ 6 h 8"/>
                <a:gd name="T8" fmla="*/ 2 w 8"/>
                <a:gd name="T9" fmla="*/ 1 h 8"/>
              </a:gdLst>
              <a:ahLst/>
              <a:cxnLst>
                <a:cxn ang="0">
                  <a:pos x="T0" y="T1"/>
                </a:cxn>
                <a:cxn ang="0">
                  <a:pos x="T2" y="T3"/>
                </a:cxn>
                <a:cxn ang="0">
                  <a:pos x="T4" y="T5"/>
                </a:cxn>
                <a:cxn ang="0">
                  <a:pos x="T6" y="T7"/>
                </a:cxn>
                <a:cxn ang="0">
                  <a:pos x="T8" y="T9"/>
                </a:cxn>
              </a:cxnLst>
              <a:rect l="0" t="0" r="r" b="b"/>
              <a:pathLst>
                <a:path w="8" h="8">
                  <a:moveTo>
                    <a:pt x="2" y="1"/>
                  </a:moveTo>
                  <a:cubicBezTo>
                    <a:pt x="4" y="0"/>
                    <a:pt x="6" y="0"/>
                    <a:pt x="7" y="2"/>
                  </a:cubicBezTo>
                  <a:cubicBezTo>
                    <a:pt x="8" y="4"/>
                    <a:pt x="8" y="6"/>
                    <a:pt x="6" y="7"/>
                  </a:cubicBezTo>
                  <a:cubicBezTo>
                    <a:pt x="4" y="8"/>
                    <a:pt x="2" y="7"/>
                    <a:pt x="1" y="6"/>
                  </a:cubicBezTo>
                  <a:cubicBezTo>
                    <a:pt x="0" y="4"/>
                    <a:pt x="0" y="2"/>
                    <a:pt x="2"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1" name="Rectangle 45">
              <a:extLst>
                <a:ext uri="{FF2B5EF4-FFF2-40B4-BE49-F238E27FC236}">
                  <a16:creationId xmlns:a16="http://schemas.microsoft.com/office/drawing/2014/main" id="{8606528F-BBD7-4DD9-A7C0-F9F5C63B1BC4}"/>
                </a:ext>
              </a:extLst>
            </p:cNvPr>
            <p:cNvSpPr>
              <a:spLocks noChangeArrowheads="1"/>
            </p:cNvSpPr>
            <p:nvPr/>
          </p:nvSpPr>
          <p:spPr bwMode="auto">
            <a:xfrm>
              <a:off x="4175" y="2146"/>
              <a:ext cx="153" cy="192"/>
            </a:xfrm>
            <a:prstGeom prst="rect">
              <a:avLst/>
            </a:prstGeom>
            <a:solidFill>
              <a:srgbClr val="4CC1C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2" name="Freeform 46">
              <a:extLst>
                <a:ext uri="{FF2B5EF4-FFF2-40B4-BE49-F238E27FC236}">
                  <a16:creationId xmlns:a16="http://schemas.microsoft.com/office/drawing/2014/main" id="{2E99B213-93A7-4A3D-B453-2E0E0069DACC}"/>
                </a:ext>
              </a:extLst>
            </p:cNvPr>
            <p:cNvSpPr>
              <a:spLocks/>
            </p:cNvSpPr>
            <p:nvPr/>
          </p:nvSpPr>
          <p:spPr bwMode="auto">
            <a:xfrm>
              <a:off x="3859" y="2338"/>
              <a:ext cx="153" cy="192"/>
            </a:xfrm>
            <a:custGeom>
              <a:avLst/>
              <a:gdLst>
                <a:gd name="T0" fmla="*/ 3 w 31"/>
                <a:gd name="T1" fmla="*/ 0 h 39"/>
                <a:gd name="T2" fmla="*/ 0 w 31"/>
                <a:gd name="T3" fmla="*/ 2 h 39"/>
                <a:gd name="T4" fmla="*/ 27 w 31"/>
                <a:gd name="T5" fmla="*/ 39 h 39"/>
                <a:gd name="T6" fmla="*/ 31 w 31"/>
                <a:gd name="T7" fmla="*/ 37 h 39"/>
                <a:gd name="T8" fmla="*/ 24 w 31"/>
                <a:gd name="T9" fmla="*/ 25 h 39"/>
                <a:gd name="T10" fmla="*/ 3 w 31"/>
                <a:gd name="T11" fmla="*/ 0 h 39"/>
              </a:gdLst>
              <a:ahLst/>
              <a:cxnLst>
                <a:cxn ang="0">
                  <a:pos x="T0" y="T1"/>
                </a:cxn>
                <a:cxn ang="0">
                  <a:pos x="T2" y="T3"/>
                </a:cxn>
                <a:cxn ang="0">
                  <a:pos x="T4" y="T5"/>
                </a:cxn>
                <a:cxn ang="0">
                  <a:pos x="T6" y="T7"/>
                </a:cxn>
                <a:cxn ang="0">
                  <a:pos x="T8" y="T9"/>
                </a:cxn>
                <a:cxn ang="0">
                  <a:pos x="T10" y="T11"/>
                </a:cxn>
              </a:cxnLst>
              <a:rect l="0" t="0" r="r" b="b"/>
              <a:pathLst>
                <a:path w="31" h="39">
                  <a:moveTo>
                    <a:pt x="3" y="0"/>
                  </a:moveTo>
                  <a:cubicBezTo>
                    <a:pt x="2" y="0"/>
                    <a:pt x="1" y="1"/>
                    <a:pt x="0" y="2"/>
                  </a:cubicBezTo>
                  <a:cubicBezTo>
                    <a:pt x="14" y="14"/>
                    <a:pt x="22" y="28"/>
                    <a:pt x="27" y="39"/>
                  </a:cubicBezTo>
                  <a:cubicBezTo>
                    <a:pt x="28" y="39"/>
                    <a:pt x="30" y="38"/>
                    <a:pt x="31" y="37"/>
                  </a:cubicBezTo>
                  <a:cubicBezTo>
                    <a:pt x="29" y="34"/>
                    <a:pt x="27" y="30"/>
                    <a:pt x="24" y="25"/>
                  </a:cubicBezTo>
                  <a:cubicBezTo>
                    <a:pt x="19" y="17"/>
                    <a:pt x="13" y="8"/>
                    <a:pt x="3" y="0"/>
                  </a:cubicBezTo>
                </a:path>
              </a:pathLst>
            </a:custGeom>
            <a:solidFill>
              <a:srgbClr val="4CC1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3" name="Freeform 47">
              <a:extLst>
                <a:ext uri="{FF2B5EF4-FFF2-40B4-BE49-F238E27FC236}">
                  <a16:creationId xmlns:a16="http://schemas.microsoft.com/office/drawing/2014/main" id="{81140B69-D4B3-45D8-AE61-DBBE0EFCBC01}"/>
                </a:ext>
              </a:extLst>
            </p:cNvPr>
            <p:cNvSpPr>
              <a:spLocks/>
            </p:cNvSpPr>
            <p:nvPr/>
          </p:nvSpPr>
          <p:spPr bwMode="auto">
            <a:xfrm>
              <a:off x="3943" y="2348"/>
              <a:ext cx="123" cy="187"/>
            </a:xfrm>
            <a:custGeom>
              <a:avLst/>
              <a:gdLst>
                <a:gd name="T0" fmla="*/ 22 w 25"/>
                <a:gd name="T1" fmla="*/ 38 h 38"/>
                <a:gd name="T2" fmla="*/ 25 w 25"/>
                <a:gd name="T3" fmla="*/ 37 h 38"/>
                <a:gd name="T4" fmla="*/ 16 w 25"/>
                <a:gd name="T5" fmla="*/ 17 h 38"/>
                <a:gd name="T6" fmla="*/ 3 w 25"/>
                <a:gd name="T7" fmla="*/ 0 h 38"/>
                <a:gd name="T8" fmla="*/ 0 w 25"/>
                <a:gd name="T9" fmla="*/ 2 h 38"/>
                <a:gd name="T10" fmla="*/ 22 w 25"/>
                <a:gd name="T11" fmla="*/ 38 h 38"/>
              </a:gdLst>
              <a:ahLst/>
              <a:cxnLst>
                <a:cxn ang="0">
                  <a:pos x="T0" y="T1"/>
                </a:cxn>
                <a:cxn ang="0">
                  <a:pos x="T2" y="T3"/>
                </a:cxn>
                <a:cxn ang="0">
                  <a:pos x="T4" y="T5"/>
                </a:cxn>
                <a:cxn ang="0">
                  <a:pos x="T6" y="T7"/>
                </a:cxn>
                <a:cxn ang="0">
                  <a:pos x="T8" y="T9"/>
                </a:cxn>
                <a:cxn ang="0">
                  <a:pos x="T10" y="T11"/>
                </a:cxn>
              </a:cxnLst>
              <a:rect l="0" t="0" r="r" b="b"/>
              <a:pathLst>
                <a:path w="25" h="38">
                  <a:moveTo>
                    <a:pt x="22" y="38"/>
                  </a:moveTo>
                  <a:cubicBezTo>
                    <a:pt x="23" y="38"/>
                    <a:pt x="24" y="37"/>
                    <a:pt x="25" y="37"/>
                  </a:cubicBezTo>
                  <a:cubicBezTo>
                    <a:pt x="24" y="33"/>
                    <a:pt x="21" y="25"/>
                    <a:pt x="16" y="17"/>
                  </a:cubicBezTo>
                  <a:cubicBezTo>
                    <a:pt x="13" y="11"/>
                    <a:pt x="9" y="6"/>
                    <a:pt x="3" y="0"/>
                  </a:cubicBezTo>
                  <a:cubicBezTo>
                    <a:pt x="2" y="1"/>
                    <a:pt x="1" y="2"/>
                    <a:pt x="0" y="2"/>
                  </a:cubicBezTo>
                  <a:cubicBezTo>
                    <a:pt x="14" y="15"/>
                    <a:pt x="20" y="32"/>
                    <a:pt x="22" y="38"/>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4" name="Freeform 48">
              <a:extLst>
                <a:ext uri="{FF2B5EF4-FFF2-40B4-BE49-F238E27FC236}">
                  <a16:creationId xmlns:a16="http://schemas.microsoft.com/office/drawing/2014/main" id="{A2662679-CD96-4DE9-B37B-27D6A6F91AAF}"/>
                </a:ext>
              </a:extLst>
            </p:cNvPr>
            <p:cNvSpPr>
              <a:spLocks/>
            </p:cNvSpPr>
            <p:nvPr/>
          </p:nvSpPr>
          <p:spPr bwMode="auto">
            <a:xfrm>
              <a:off x="4165" y="2215"/>
              <a:ext cx="128" cy="192"/>
            </a:xfrm>
            <a:custGeom>
              <a:avLst/>
              <a:gdLst>
                <a:gd name="T0" fmla="*/ 22 w 26"/>
                <a:gd name="T1" fmla="*/ 39 h 39"/>
                <a:gd name="T2" fmla="*/ 26 w 26"/>
                <a:gd name="T3" fmla="*/ 36 h 39"/>
                <a:gd name="T4" fmla="*/ 17 w 26"/>
                <a:gd name="T5" fmla="*/ 17 h 39"/>
                <a:gd name="T6" fmla="*/ 3 w 26"/>
                <a:gd name="T7" fmla="*/ 0 h 39"/>
                <a:gd name="T8" fmla="*/ 0 w 26"/>
                <a:gd name="T9" fmla="*/ 2 h 39"/>
                <a:gd name="T10" fmla="*/ 22 w 26"/>
                <a:gd name="T11" fmla="*/ 39 h 39"/>
              </a:gdLst>
              <a:ahLst/>
              <a:cxnLst>
                <a:cxn ang="0">
                  <a:pos x="T0" y="T1"/>
                </a:cxn>
                <a:cxn ang="0">
                  <a:pos x="T2" y="T3"/>
                </a:cxn>
                <a:cxn ang="0">
                  <a:pos x="T4" y="T5"/>
                </a:cxn>
                <a:cxn ang="0">
                  <a:pos x="T6" y="T7"/>
                </a:cxn>
                <a:cxn ang="0">
                  <a:pos x="T8" y="T9"/>
                </a:cxn>
                <a:cxn ang="0">
                  <a:pos x="T10" y="T11"/>
                </a:cxn>
              </a:cxnLst>
              <a:rect l="0" t="0" r="r" b="b"/>
              <a:pathLst>
                <a:path w="26" h="39">
                  <a:moveTo>
                    <a:pt x="22" y="39"/>
                  </a:moveTo>
                  <a:cubicBezTo>
                    <a:pt x="23" y="38"/>
                    <a:pt x="25" y="37"/>
                    <a:pt x="26" y="36"/>
                  </a:cubicBezTo>
                  <a:cubicBezTo>
                    <a:pt x="24" y="32"/>
                    <a:pt x="22" y="25"/>
                    <a:pt x="17" y="17"/>
                  </a:cubicBezTo>
                  <a:cubicBezTo>
                    <a:pt x="13" y="11"/>
                    <a:pt x="9" y="5"/>
                    <a:pt x="3" y="0"/>
                  </a:cubicBezTo>
                  <a:cubicBezTo>
                    <a:pt x="2" y="1"/>
                    <a:pt x="1" y="1"/>
                    <a:pt x="0" y="2"/>
                  </a:cubicBezTo>
                  <a:cubicBezTo>
                    <a:pt x="15" y="15"/>
                    <a:pt x="21" y="33"/>
                    <a:pt x="22" y="39"/>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5" name="Freeform 49">
              <a:extLst>
                <a:ext uri="{FF2B5EF4-FFF2-40B4-BE49-F238E27FC236}">
                  <a16:creationId xmlns:a16="http://schemas.microsoft.com/office/drawing/2014/main" id="{8740C39A-C4B2-45FD-BE2A-7377CEFE4979}"/>
                </a:ext>
              </a:extLst>
            </p:cNvPr>
            <p:cNvSpPr>
              <a:spLocks/>
            </p:cNvSpPr>
            <p:nvPr/>
          </p:nvSpPr>
          <p:spPr bwMode="auto">
            <a:xfrm>
              <a:off x="4022" y="2368"/>
              <a:ext cx="64" cy="93"/>
            </a:xfrm>
            <a:custGeom>
              <a:avLst/>
              <a:gdLst>
                <a:gd name="T0" fmla="*/ 3 w 13"/>
                <a:gd name="T1" fmla="*/ 0 h 19"/>
                <a:gd name="T2" fmla="*/ 0 w 13"/>
                <a:gd name="T3" fmla="*/ 2 h 19"/>
                <a:gd name="T4" fmla="*/ 10 w 13"/>
                <a:gd name="T5" fmla="*/ 19 h 19"/>
                <a:gd name="T6" fmla="*/ 13 w 13"/>
                <a:gd name="T7" fmla="*/ 18 h 19"/>
                <a:gd name="T8" fmla="*/ 8 w 13"/>
                <a:gd name="T9" fmla="*/ 8 h 19"/>
                <a:gd name="T10" fmla="*/ 3 w 13"/>
                <a:gd name="T11" fmla="*/ 0 h 19"/>
              </a:gdLst>
              <a:ahLst/>
              <a:cxnLst>
                <a:cxn ang="0">
                  <a:pos x="T0" y="T1"/>
                </a:cxn>
                <a:cxn ang="0">
                  <a:pos x="T2" y="T3"/>
                </a:cxn>
                <a:cxn ang="0">
                  <a:pos x="T4" y="T5"/>
                </a:cxn>
                <a:cxn ang="0">
                  <a:pos x="T6" y="T7"/>
                </a:cxn>
                <a:cxn ang="0">
                  <a:pos x="T8" y="T9"/>
                </a:cxn>
                <a:cxn ang="0">
                  <a:pos x="T10" y="T11"/>
                </a:cxn>
              </a:cxnLst>
              <a:rect l="0" t="0" r="r" b="b"/>
              <a:pathLst>
                <a:path w="13" h="19">
                  <a:moveTo>
                    <a:pt x="3" y="0"/>
                  </a:moveTo>
                  <a:cubicBezTo>
                    <a:pt x="0" y="2"/>
                    <a:pt x="0" y="2"/>
                    <a:pt x="0" y="2"/>
                  </a:cubicBezTo>
                  <a:cubicBezTo>
                    <a:pt x="3" y="7"/>
                    <a:pt x="7" y="13"/>
                    <a:pt x="10" y="19"/>
                  </a:cubicBezTo>
                  <a:cubicBezTo>
                    <a:pt x="13" y="18"/>
                    <a:pt x="13" y="18"/>
                    <a:pt x="13" y="18"/>
                  </a:cubicBezTo>
                  <a:cubicBezTo>
                    <a:pt x="12" y="14"/>
                    <a:pt x="10" y="11"/>
                    <a:pt x="8" y="8"/>
                  </a:cubicBezTo>
                  <a:cubicBezTo>
                    <a:pt x="6" y="5"/>
                    <a:pt x="5" y="3"/>
                    <a:pt x="3"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6" name="Freeform 50">
              <a:extLst>
                <a:ext uri="{FF2B5EF4-FFF2-40B4-BE49-F238E27FC236}">
                  <a16:creationId xmlns:a16="http://schemas.microsoft.com/office/drawing/2014/main" id="{5F6335E5-2CBE-4E08-A458-A3BF816D58E5}"/>
                </a:ext>
              </a:extLst>
            </p:cNvPr>
            <p:cNvSpPr>
              <a:spLocks/>
            </p:cNvSpPr>
            <p:nvPr/>
          </p:nvSpPr>
          <p:spPr bwMode="auto">
            <a:xfrm>
              <a:off x="3913" y="2570"/>
              <a:ext cx="49" cy="79"/>
            </a:xfrm>
            <a:custGeom>
              <a:avLst/>
              <a:gdLst>
                <a:gd name="T0" fmla="*/ 0 w 49"/>
                <a:gd name="T1" fmla="*/ 0 h 79"/>
                <a:gd name="T2" fmla="*/ 0 w 49"/>
                <a:gd name="T3" fmla="*/ 0 h 79"/>
                <a:gd name="T4" fmla="*/ 49 w 49"/>
                <a:gd name="T5" fmla="*/ 79 h 79"/>
                <a:gd name="T6" fmla="*/ 0 w 49"/>
                <a:gd name="T7" fmla="*/ 0 h 79"/>
              </a:gdLst>
              <a:ahLst/>
              <a:cxnLst>
                <a:cxn ang="0">
                  <a:pos x="T0" y="T1"/>
                </a:cxn>
                <a:cxn ang="0">
                  <a:pos x="T2" y="T3"/>
                </a:cxn>
                <a:cxn ang="0">
                  <a:pos x="T4" y="T5"/>
                </a:cxn>
                <a:cxn ang="0">
                  <a:pos x="T6" y="T7"/>
                </a:cxn>
              </a:cxnLst>
              <a:rect l="0" t="0" r="r" b="b"/>
              <a:pathLst>
                <a:path w="49" h="79">
                  <a:moveTo>
                    <a:pt x="0" y="0"/>
                  </a:moveTo>
                  <a:lnTo>
                    <a:pt x="0" y="0"/>
                  </a:lnTo>
                  <a:lnTo>
                    <a:pt x="49" y="79"/>
                  </a:lnTo>
                  <a:lnTo>
                    <a:pt x="0" y="0"/>
                  </a:lnTo>
                  <a:close/>
                </a:path>
              </a:pathLst>
            </a:custGeom>
            <a:solidFill>
              <a:srgbClr val="B0DDE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7" name="Freeform 51">
              <a:extLst>
                <a:ext uri="{FF2B5EF4-FFF2-40B4-BE49-F238E27FC236}">
                  <a16:creationId xmlns:a16="http://schemas.microsoft.com/office/drawing/2014/main" id="{73387EC6-9307-4F6C-9396-04BA49AB5DB5}"/>
                </a:ext>
              </a:extLst>
            </p:cNvPr>
            <p:cNvSpPr>
              <a:spLocks/>
            </p:cNvSpPr>
            <p:nvPr/>
          </p:nvSpPr>
          <p:spPr bwMode="auto">
            <a:xfrm>
              <a:off x="3913" y="2570"/>
              <a:ext cx="49" cy="79"/>
            </a:xfrm>
            <a:custGeom>
              <a:avLst/>
              <a:gdLst>
                <a:gd name="T0" fmla="*/ 0 w 49"/>
                <a:gd name="T1" fmla="*/ 0 h 79"/>
                <a:gd name="T2" fmla="*/ 0 w 49"/>
                <a:gd name="T3" fmla="*/ 0 h 79"/>
                <a:gd name="T4" fmla="*/ 49 w 49"/>
                <a:gd name="T5" fmla="*/ 79 h 79"/>
                <a:gd name="T6" fmla="*/ 0 w 49"/>
                <a:gd name="T7" fmla="*/ 0 h 79"/>
              </a:gdLst>
              <a:ahLst/>
              <a:cxnLst>
                <a:cxn ang="0">
                  <a:pos x="T0" y="T1"/>
                </a:cxn>
                <a:cxn ang="0">
                  <a:pos x="T2" y="T3"/>
                </a:cxn>
                <a:cxn ang="0">
                  <a:pos x="T4" y="T5"/>
                </a:cxn>
                <a:cxn ang="0">
                  <a:pos x="T6" y="T7"/>
                </a:cxn>
              </a:cxnLst>
              <a:rect l="0" t="0" r="r" b="b"/>
              <a:pathLst>
                <a:path w="49" h="79">
                  <a:moveTo>
                    <a:pt x="0" y="0"/>
                  </a:moveTo>
                  <a:lnTo>
                    <a:pt x="0" y="0"/>
                  </a:lnTo>
                  <a:lnTo>
                    <a:pt x="49" y="79"/>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8" name="Freeform 52">
              <a:extLst>
                <a:ext uri="{FF2B5EF4-FFF2-40B4-BE49-F238E27FC236}">
                  <a16:creationId xmlns:a16="http://schemas.microsoft.com/office/drawing/2014/main" id="{D0AE2770-EBC6-40B8-B218-F10484DE0336}"/>
                </a:ext>
              </a:extLst>
            </p:cNvPr>
            <p:cNvSpPr>
              <a:spLocks/>
            </p:cNvSpPr>
            <p:nvPr/>
          </p:nvSpPr>
          <p:spPr bwMode="auto">
            <a:xfrm>
              <a:off x="3913" y="2122"/>
              <a:ext cx="489" cy="527"/>
            </a:xfrm>
            <a:custGeom>
              <a:avLst/>
              <a:gdLst>
                <a:gd name="T0" fmla="*/ 68 w 99"/>
                <a:gd name="T1" fmla="*/ 0 h 107"/>
                <a:gd name="T2" fmla="*/ 68 w 99"/>
                <a:gd name="T3" fmla="*/ 0 h 107"/>
                <a:gd name="T4" fmla="*/ 67 w 99"/>
                <a:gd name="T5" fmla="*/ 0 h 107"/>
                <a:gd name="T6" fmla="*/ 87 w 99"/>
                <a:gd name="T7" fmla="*/ 39 h 107"/>
                <a:gd name="T8" fmla="*/ 84 w 99"/>
                <a:gd name="T9" fmla="*/ 41 h 107"/>
                <a:gd name="T10" fmla="*/ 90 w 99"/>
                <a:gd name="T11" fmla="*/ 60 h 107"/>
                <a:gd name="T12" fmla="*/ 87 w 99"/>
                <a:gd name="T13" fmla="*/ 63 h 107"/>
                <a:gd name="T14" fmla="*/ 81 w 99"/>
                <a:gd name="T15" fmla="*/ 44 h 107"/>
                <a:gd name="T16" fmla="*/ 74 w 99"/>
                <a:gd name="T17" fmla="*/ 49 h 107"/>
                <a:gd name="T18" fmla="*/ 77 w 99"/>
                <a:gd name="T19" fmla="*/ 55 h 107"/>
                <a:gd name="T20" fmla="*/ 73 w 99"/>
                <a:gd name="T21" fmla="*/ 58 h 107"/>
                <a:gd name="T22" fmla="*/ 71 w 99"/>
                <a:gd name="T23" fmla="*/ 51 h 107"/>
                <a:gd name="T24" fmla="*/ 29 w 99"/>
                <a:gd name="T25" fmla="*/ 76 h 107"/>
                <a:gd name="T26" fmla="*/ 31 w 99"/>
                <a:gd name="T27" fmla="*/ 83 h 107"/>
                <a:gd name="T28" fmla="*/ 28 w 99"/>
                <a:gd name="T29" fmla="*/ 84 h 107"/>
                <a:gd name="T30" fmla="*/ 26 w 99"/>
                <a:gd name="T31" fmla="*/ 78 h 107"/>
                <a:gd name="T32" fmla="*/ 20 w 99"/>
                <a:gd name="T33" fmla="*/ 81 h 107"/>
                <a:gd name="T34" fmla="*/ 26 w 99"/>
                <a:gd name="T35" fmla="*/ 99 h 107"/>
                <a:gd name="T36" fmla="*/ 22 w 99"/>
                <a:gd name="T37" fmla="*/ 101 h 107"/>
                <a:gd name="T38" fmla="*/ 16 w 99"/>
                <a:gd name="T39" fmla="*/ 83 h 107"/>
                <a:gd name="T40" fmla="*/ 0 w 99"/>
                <a:gd name="T41" fmla="*/ 91 h 107"/>
                <a:gd name="T42" fmla="*/ 10 w 99"/>
                <a:gd name="T43" fmla="*/ 107 h 107"/>
                <a:gd name="T44" fmla="*/ 99 w 99"/>
                <a:gd name="T45" fmla="*/ 53 h 107"/>
                <a:gd name="T46" fmla="*/ 84 w 99"/>
                <a:gd name="T47" fmla="*/ 20 h 107"/>
                <a:gd name="T48" fmla="*/ 80 w 99"/>
                <a:gd name="T49" fmla="*/ 15 h 107"/>
                <a:gd name="T50" fmla="*/ 68 w 99"/>
                <a:gd name="T51" fmla="*/ 0 h 1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99" h="107">
                  <a:moveTo>
                    <a:pt x="68" y="0"/>
                  </a:moveTo>
                  <a:cubicBezTo>
                    <a:pt x="68" y="0"/>
                    <a:pt x="68" y="0"/>
                    <a:pt x="68" y="0"/>
                  </a:cubicBezTo>
                  <a:cubicBezTo>
                    <a:pt x="67" y="0"/>
                    <a:pt x="67" y="0"/>
                    <a:pt x="67" y="0"/>
                  </a:cubicBezTo>
                  <a:cubicBezTo>
                    <a:pt x="77" y="12"/>
                    <a:pt x="83" y="25"/>
                    <a:pt x="87" y="39"/>
                  </a:cubicBezTo>
                  <a:cubicBezTo>
                    <a:pt x="86" y="40"/>
                    <a:pt x="85" y="41"/>
                    <a:pt x="84" y="41"/>
                  </a:cubicBezTo>
                  <a:cubicBezTo>
                    <a:pt x="87" y="50"/>
                    <a:pt x="89" y="56"/>
                    <a:pt x="90" y="60"/>
                  </a:cubicBezTo>
                  <a:cubicBezTo>
                    <a:pt x="89" y="61"/>
                    <a:pt x="88" y="62"/>
                    <a:pt x="87" y="63"/>
                  </a:cubicBezTo>
                  <a:cubicBezTo>
                    <a:pt x="86" y="59"/>
                    <a:pt x="84" y="53"/>
                    <a:pt x="81" y="44"/>
                  </a:cubicBezTo>
                  <a:cubicBezTo>
                    <a:pt x="79" y="46"/>
                    <a:pt x="76" y="47"/>
                    <a:pt x="74" y="49"/>
                  </a:cubicBezTo>
                  <a:cubicBezTo>
                    <a:pt x="75" y="51"/>
                    <a:pt x="76" y="54"/>
                    <a:pt x="77" y="55"/>
                  </a:cubicBezTo>
                  <a:cubicBezTo>
                    <a:pt x="76" y="56"/>
                    <a:pt x="74" y="57"/>
                    <a:pt x="73" y="58"/>
                  </a:cubicBezTo>
                  <a:cubicBezTo>
                    <a:pt x="73" y="56"/>
                    <a:pt x="72" y="54"/>
                    <a:pt x="71" y="51"/>
                  </a:cubicBezTo>
                  <a:cubicBezTo>
                    <a:pt x="59" y="60"/>
                    <a:pt x="45" y="68"/>
                    <a:pt x="29" y="76"/>
                  </a:cubicBezTo>
                  <a:cubicBezTo>
                    <a:pt x="30" y="79"/>
                    <a:pt x="31" y="81"/>
                    <a:pt x="31" y="83"/>
                  </a:cubicBezTo>
                  <a:cubicBezTo>
                    <a:pt x="30" y="83"/>
                    <a:pt x="29" y="84"/>
                    <a:pt x="28" y="84"/>
                  </a:cubicBezTo>
                  <a:cubicBezTo>
                    <a:pt x="27" y="83"/>
                    <a:pt x="27" y="81"/>
                    <a:pt x="26" y="78"/>
                  </a:cubicBezTo>
                  <a:cubicBezTo>
                    <a:pt x="24" y="79"/>
                    <a:pt x="22" y="80"/>
                    <a:pt x="20" y="81"/>
                  </a:cubicBezTo>
                  <a:cubicBezTo>
                    <a:pt x="23" y="89"/>
                    <a:pt x="25" y="95"/>
                    <a:pt x="26" y="99"/>
                  </a:cubicBezTo>
                  <a:cubicBezTo>
                    <a:pt x="25" y="99"/>
                    <a:pt x="23" y="100"/>
                    <a:pt x="22" y="101"/>
                  </a:cubicBezTo>
                  <a:cubicBezTo>
                    <a:pt x="21" y="97"/>
                    <a:pt x="20" y="91"/>
                    <a:pt x="16" y="83"/>
                  </a:cubicBezTo>
                  <a:cubicBezTo>
                    <a:pt x="11" y="86"/>
                    <a:pt x="6" y="89"/>
                    <a:pt x="0" y="91"/>
                  </a:cubicBezTo>
                  <a:cubicBezTo>
                    <a:pt x="10" y="107"/>
                    <a:pt x="10" y="107"/>
                    <a:pt x="10" y="107"/>
                  </a:cubicBezTo>
                  <a:cubicBezTo>
                    <a:pt x="45" y="90"/>
                    <a:pt x="77" y="72"/>
                    <a:pt x="99" y="53"/>
                  </a:cubicBezTo>
                  <a:cubicBezTo>
                    <a:pt x="96" y="41"/>
                    <a:pt x="91" y="30"/>
                    <a:pt x="84" y="20"/>
                  </a:cubicBezTo>
                  <a:cubicBezTo>
                    <a:pt x="83" y="18"/>
                    <a:pt x="82" y="16"/>
                    <a:pt x="80" y="15"/>
                  </a:cubicBezTo>
                  <a:cubicBezTo>
                    <a:pt x="76" y="10"/>
                    <a:pt x="72" y="5"/>
                    <a:pt x="68" y="0"/>
                  </a:cubicBezTo>
                </a:path>
              </a:pathLst>
            </a:custGeom>
            <a:solidFill>
              <a:srgbClr val="2893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9" name="Freeform 53">
              <a:extLst>
                <a:ext uri="{FF2B5EF4-FFF2-40B4-BE49-F238E27FC236}">
                  <a16:creationId xmlns:a16="http://schemas.microsoft.com/office/drawing/2014/main" id="{D648BE58-0500-40A9-8E1D-FD0364927648}"/>
                </a:ext>
              </a:extLst>
            </p:cNvPr>
            <p:cNvSpPr>
              <a:spLocks/>
            </p:cNvSpPr>
            <p:nvPr/>
          </p:nvSpPr>
          <p:spPr bwMode="auto">
            <a:xfrm>
              <a:off x="4313" y="2324"/>
              <a:ext cx="45" cy="108"/>
            </a:xfrm>
            <a:custGeom>
              <a:avLst/>
              <a:gdLst>
                <a:gd name="T0" fmla="*/ 3 w 9"/>
                <a:gd name="T1" fmla="*/ 0 h 22"/>
                <a:gd name="T2" fmla="*/ 0 w 9"/>
                <a:gd name="T3" fmla="*/ 3 h 22"/>
                <a:gd name="T4" fmla="*/ 6 w 9"/>
                <a:gd name="T5" fmla="*/ 22 h 22"/>
                <a:gd name="T6" fmla="*/ 9 w 9"/>
                <a:gd name="T7" fmla="*/ 19 h 22"/>
                <a:gd name="T8" fmla="*/ 3 w 9"/>
                <a:gd name="T9" fmla="*/ 0 h 22"/>
              </a:gdLst>
              <a:ahLst/>
              <a:cxnLst>
                <a:cxn ang="0">
                  <a:pos x="T0" y="T1"/>
                </a:cxn>
                <a:cxn ang="0">
                  <a:pos x="T2" y="T3"/>
                </a:cxn>
                <a:cxn ang="0">
                  <a:pos x="T4" y="T5"/>
                </a:cxn>
                <a:cxn ang="0">
                  <a:pos x="T6" y="T7"/>
                </a:cxn>
                <a:cxn ang="0">
                  <a:pos x="T8" y="T9"/>
                </a:cxn>
              </a:cxnLst>
              <a:rect l="0" t="0" r="r" b="b"/>
              <a:pathLst>
                <a:path w="9" h="22">
                  <a:moveTo>
                    <a:pt x="3" y="0"/>
                  </a:moveTo>
                  <a:cubicBezTo>
                    <a:pt x="2" y="1"/>
                    <a:pt x="1" y="2"/>
                    <a:pt x="0" y="3"/>
                  </a:cubicBezTo>
                  <a:cubicBezTo>
                    <a:pt x="3" y="12"/>
                    <a:pt x="5" y="18"/>
                    <a:pt x="6" y="22"/>
                  </a:cubicBezTo>
                  <a:cubicBezTo>
                    <a:pt x="7" y="21"/>
                    <a:pt x="8" y="20"/>
                    <a:pt x="9" y="19"/>
                  </a:cubicBezTo>
                  <a:cubicBezTo>
                    <a:pt x="8" y="15"/>
                    <a:pt x="6" y="9"/>
                    <a:pt x="3" y="0"/>
                  </a:cubicBezTo>
                </a:path>
              </a:pathLst>
            </a:custGeom>
            <a:solidFill>
              <a:srgbClr val="34A7B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0" name="Freeform 54">
              <a:extLst>
                <a:ext uri="{FF2B5EF4-FFF2-40B4-BE49-F238E27FC236}">
                  <a16:creationId xmlns:a16="http://schemas.microsoft.com/office/drawing/2014/main" id="{597A6E67-59E8-46AF-A05D-F280AD4DCCE3}"/>
                </a:ext>
              </a:extLst>
            </p:cNvPr>
            <p:cNvSpPr>
              <a:spLocks/>
            </p:cNvSpPr>
            <p:nvPr/>
          </p:nvSpPr>
          <p:spPr bwMode="auto">
            <a:xfrm>
              <a:off x="3992" y="2521"/>
              <a:ext cx="50" cy="98"/>
            </a:xfrm>
            <a:custGeom>
              <a:avLst/>
              <a:gdLst>
                <a:gd name="T0" fmla="*/ 4 w 10"/>
                <a:gd name="T1" fmla="*/ 0 h 20"/>
                <a:gd name="T2" fmla="*/ 0 w 10"/>
                <a:gd name="T3" fmla="*/ 2 h 20"/>
                <a:gd name="T4" fmla="*/ 6 w 10"/>
                <a:gd name="T5" fmla="*/ 20 h 20"/>
                <a:gd name="T6" fmla="*/ 10 w 10"/>
                <a:gd name="T7" fmla="*/ 18 h 20"/>
                <a:gd name="T8" fmla="*/ 4 w 10"/>
                <a:gd name="T9" fmla="*/ 0 h 20"/>
              </a:gdLst>
              <a:ahLst/>
              <a:cxnLst>
                <a:cxn ang="0">
                  <a:pos x="T0" y="T1"/>
                </a:cxn>
                <a:cxn ang="0">
                  <a:pos x="T2" y="T3"/>
                </a:cxn>
                <a:cxn ang="0">
                  <a:pos x="T4" y="T5"/>
                </a:cxn>
                <a:cxn ang="0">
                  <a:pos x="T6" y="T7"/>
                </a:cxn>
                <a:cxn ang="0">
                  <a:pos x="T8" y="T9"/>
                </a:cxn>
              </a:cxnLst>
              <a:rect l="0" t="0" r="r" b="b"/>
              <a:pathLst>
                <a:path w="10" h="20">
                  <a:moveTo>
                    <a:pt x="4" y="0"/>
                  </a:moveTo>
                  <a:cubicBezTo>
                    <a:pt x="3" y="1"/>
                    <a:pt x="1" y="2"/>
                    <a:pt x="0" y="2"/>
                  </a:cubicBezTo>
                  <a:cubicBezTo>
                    <a:pt x="4" y="10"/>
                    <a:pt x="5" y="16"/>
                    <a:pt x="6" y="20"/>
                  </a:cubicBezTo>
                  <a:cubicBezTo>
                    <a:pt x="7" y="19"/>
                    <a:pt x="9" y="18"/>
                    <a:pt x="10" y="18"/>
                  </a:cubicBezTo>
                  <a:cubicBezTo>
                    <a:pt x="9" y="14"/>
                    <a:pt x="7" y="8"/>
                    <a:pt x="4" y="0"/>
                  </a:cubicBezTo>
                </a:path>
              </a:pathLst>
            </a:custGeom>
            <a:solidFill>
              <a:srgbClr val="34A7B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1" name="Freeform 55">
              <a:extLst>
                <a:ext uri="{FF2B5EF4-FFF2-40B4-BE49-F238E27FC236}">
                  <a16:creationId xmlns:a16="http://schemas.microsoft.com/office/drawing/2014/main" id="{7B6A7F7A-9566-4649-930D-125CC63C9DFA}"/>
                </a:ext>
              </a:extLst>
            </p:cNvPr>
            <p:cNvSpPr>
              <a:spLocks/>
            </p:cNvSpPr>
            <p:nvPr/>
          </p:nvSpPr>
          <p:spPr bwMode="auto">
            <a:xfrm>
              <a:off x="4042" y="2496"/>
              <a:ext cx="24" cy="39"/>
            </a:xfrm>
            <a:custGeom>
              <a:avLst/>
              <a:gdLst>
                <a:gd name="T0" fmla="*/ 3 w 5"/>
                <a:gd name="T1" fmla="*/ 0 h 8"/>
                <a:gd name="T2" fmla="*/ 0 w 5"/>
                <a:gd name="T3" fmla="*/ 2 h 8"/>
                <a:gd name="T4" fmla="*/ 2 w 5"/>
                <a:gd name="T5" fmla="*/ 8 h 8"/>
                <a:gd name="T6" fmla="*/ 5 w 5"/>
                <a:gd name="T7" fmla="*/ 7 h 8"/>
                <a:gd name="T8" fmla="*/ 3 w 5"/>
                <a:gd name="T9" fmla="*/ 0 h 8"/>
              </a:gdLst>
              <a:ahLst/>
              <a:cxnLst>
                <a:cxn ang="0">
                  <a:pos x="T0" y="T1"/>
                </a:cxn>
                <a:cxn ang="0">
                  <a:pos x="T2" y="T3"/>
                </a:cxn>
                <a:cxn ang="0">
                  <a:pos x="T4" y="T5"/>
                </a:cxn>
                <a:cxn ang="0">
                  <a:pos x="T6" y="T7"/>
                </a:cxn>
                <a:cxn ang="0">
                  <a:pos x="T8" y="T9"/>
                </a:cxn>
              </a:cxnLst>
              <a:rect l="0" t="0" r="r" b="b"/>
              <a:pathLst>
                <a:path w="5" h="8">
                  <a:moveTo>
                    <a:pt x="3" y="0"/>
                  </a:moveTo>
                  <a:cubicBezTo>
                    <a:pt x="2" y="1"/>
                    <a:pt x="1" y="2"/>
                    <a:pt x="0" y="2"/>
                  </a:cubicBezTo>
                  <a:cubicBezTo>
                    <a:pt x="1" y="5"/>
                    <a:pt x="1" y="7"/>
                    <a:pt x="2" y="8"/>
                  </a:cubicBezTo>
                  <a:cubicBezTo>
                    <a:pt x="3" y="8"/>
                    <a:pt x="4" y="7"/>
                    <a:pt x="5" y="7"/>
                  </a:cubicBezTo>
                  <a:cubicBezTo>
                    <a:pt x="5" y="5"/>
                    <a:pt x="4" y="3"/>
                    <a:pt x="3" y="0"/>
                  </a:cubicBezTo>
                </a:path>
              </a:pathLst>
            </a:custGeom>
            <a:solidFill>
              <a:srgbClr val="B0DDE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2" name="Freeform 56">
              <a:extLst>
                <a:ext uri="{FF2B5EF4-FFF2-40B4-BE49-F238E27FC236}">
                  <a16:creationId xmlns:a16="http://schemas.microsoft.com/office/drawing/2014/main" id="{980E7B47-56B4-45C2-9A43-047DC6541C3C}"/>
                </a:ext>
              </a:extLst>
            </p:cNvPr>
            <p:cNvSpPr>
              <a:spLocks/>
            </p:cNvSpPr>
            <p:nvPr/>
          </p:nvSpPr>
          <p:spPr bwMode="auto">
            <a:xfrm>
              <a:off x="4264" y="2363"/>
              <a:ext cx="29" cy="44"/>
            </a:xfrm>
            <a:custGeom>
              <a:avLst/>
              <a:gdLst>
                <a:gd name="T0" fmla="*/ 3 w 6"/>
                <a:gd name="T1" fmla="*/ 0 h 9"/>
                <a:gd name="T2" fmla="*/ 0 w 6"/>
                <a:gd name="T3" fmla="*/ 2 h 9"/>
                <a:gd name="T4" fmla="*/ 2 w 6"/>
                <a:gd name="T5" fmla="*/ 9 h 9"/>
                <a:gd name="T6" fmla="*/ 6 w 6"/>
                <a:gd name="T7" fmla="*/ 6 h 9"/>
                <a:gd name="T8" fmla="*/ 3 w 6"/>
                <a:gd name="T9" fmla="*/ 0 h 9"/>
              </a:gdLst>
              <a:ahLst/>
              <a:cxnLst>
                <a:cxn ang="0">
                  <a:pos x="T0" y="T1"/>
                </a:cxn>
                <a:cxn ang="0">
                  <a:pos x="T2" y="T3"/>
                </a:cxn>
                <a:cxn ang="0">
                  <a:pos x="T4" y="T5"/>
                </a:cxn>
                <a:cxn ang="0">
                  <a:pos x="T6" y="T7"/>
                </a:cxn>
                <a:cxn ang="0">
                  <a:pos x="T8" y="T9"/>
                </a:cxn>
              </a:cxnLst>
              <a:rect l="0" t="0" r="r" b="b"/>
              <a:pathLst>
                <a:path w="6" h="9">
                  <a:moveTo>
                    <a:pt x="3" y="0"/>
                  </a:moveTo>
                  <a:cubicBezTo>
                    <a:pt x="2" y="1"/>
                    <a:pt x="1" y="1"/>
                    <a:pt x="0" y="2"/>
                  </a:cubicBezTo>
                  <a:cubicBezTo>
                    <a:pt x="1" y="5"/>
                    <a:pt x="2" y="7"/>
                    <a:pt x="2" y="9"/>
                  </a:cubicBezTo>
                  <a:cubicBezTo>
                    <a:pt x="3" y="8"/>
                    <a:pt x="5" y="7"/>
                    <a:pt x="6" y="6"/>
                  </a:cubicBezTo>
                  <a:cubicBezTo>
                    <a:pt x="5" y="5"/>
                    <a:pt x="4" y="2"/>
                    <a:pt x="3" y="0"/>
                  </a:cubicBezTo>
                </a:path>
              </a:pathLst>
            </a:custGeom>
            <a:solidFill>
              <a:srgbClr val="B0DDE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3" name="Freeform 57">
              <a:extLst>
                <a:ext uri="{FF2B5EF4-FFF2-40B4-BE49-F238E27FC236}">
                  <a16:creationId xmlns:a16="http://schemas.microsoft.com/office/drawing/2014/main" id="{6D0C4547-1FAF-4353-957B-60EA40C3F5DB}"/>
                </a:ext>
              </a:extLst>
            </p:cNvPr>
            <p:cNvSpPr>
              <a:spLocks/>
            </p:cNvSpPr>
            <p:nvPr/>
          </p:nvSpPr>
          <p:spPr bwMode="auto">
            <a:xfrm>
              <a:off x="3804" y="2388"/>
              <a:ext cx="158" cy="261"/>
            </a:xfrm>
            <a:custGeom>
              <a:avLst/>
              <a:gdLst>
                <a:gd name="T0" fmla="*/ 20 w 32"/>
                <a:gd name="T1" fmla="*/ 24 h 53"/>
                <a:gd name="T2" fmla="*/ 32 w 32"/>
                <a:gd name="T3" fmla="*/ 53 h 53"/>
                <a:gd name="T4" fmla="*/ 12 w 32"/>
                <a:gd name="T5" fmla="*/ 29 h 53"/>
                <a:gd name="T6" fmla="*/ 0 w 32"/>
                <a:gd name="T7" fmla="*/ 0 h 53"/>
                <a:gd name="T8" fmla="*/ 20 w 32"/>
                <a:gd name="T9" fmla="*/ 24 h 53"/>
              </a:gdLst>
              <a:ahLst/>
              <a:cxnLst>
                <a:cxn ang="0">
                  <a:pos x="T0" y="T1"/>
                </a:cxn>
                <a:cxn ang="0">
                  <a:pos x="T2" y="T3"/>
                </a:cxn>
                <a:cxn ang="0">
                  <a:pos x="T4" y="T5"/>
                </a:cxn>
                <a:cxn ang="0">
                  <a:pos x="T6" y="T7"/>
                </a:cxn>
                <a:cxn ang="0">
                  <a:pos x="T8" y="T9"/>
                </a:cxn>
              </a:cxnLst>
              <a:rect l="0" t="0" r="r" b="b"/>
              <a:pathLst>
                <a:path w="32" h="53">
                  <a:moveTo>
                    <a:pt x="20" y="24"/>
                  </a:moveTo>
                  <a:cubicBezTo>
                    <a:pt x="29" y="38"/>
                    <a:pt x="32" y="53"/>
                    <a:pt x="32" y="53"/>
                  </a:cubicBezTo>
                  <a:cubicBezTo>
                    <a:pt x="32" y="53"/>
                    <a:pt x="20" y="44"/>
                    <a:pt x="12" y="29"/>
                  </a:cubicBezTo>
                  <a:cubicBezTo>
                    <a:pt x="3" y="14"/>
                    <a:pt x="0" y="0"/>
                    <a:pt x="0" y="0"/>
                  </a:cubicBezTo>
                  <a:cubicBezTo>
                    <a:pt x="0" y="0"/>
                    <a:pt x="11" y="9"/>
                    <a:pt x="20" y="24"/>
                  </a:cubicBezTo>
                  <a:close/>
                </a:path>
              </a:pathLst>
            </a:custGeom>
            <a:solidFill>
              <a:srgbClr val="2283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4" name="Freeform 58">
              <a:extLst>
                <a:ext uri="{FF2B5EF4-FFF2-40B4-BE49-F238E27FC236}">
                  <a16:creationId xmlns:a16="http://schemas.microsoft.com/office/drawing/2014/main" id="{D370B5D8-2876-4664-A6FE-7419DEDBF37D}"/>
                </a:ext>
              </a:extLst>
            </p:cNvPr>
            <p:cNvSpPr>
              <a:spLocks/>
            </p:cNvSpPr>
            <p:nvPr/>
          </p:nvSpPr>
          <p:spPr bwMode="auto">
            <a:xfrm>
              <a:off x="3814" y="2397"/>
              <a:ext cx="144" cy="237"/>
            </a:xfrm>
            <a:custGeom>
              <a:avLst/>
              <a:gdLst>
                <a:gd name="T0" fmla="*/ 29 w 29"/>
                <a:gd name="T1" fmla="*/ 48 h 48"/>
                <a:gd name="T2" fmla="*/ 18 w 29"/>
                <a:gd name="T3" fmla="*/ 22 h 48"/>
                <a:gd name="T4" fmla="*/ 0 w 29"/>
                <a:gd name="T5" fmla="*/ 0 h 48"/>
                <a:gd name="T6" fmla="*/ 11 w 29"/>
                <a:gd name="T7" fmla="*/ 26 h 48"/>
                <a:gd name="T8" fmla="*/ 29 w 29"/>
                <a:gd name="T9" fmla="*/ 48 h 48"/>
              </a:gdLst>
              <a:ahLst/>
              <a:cxnLst>
                <a:cxn ang="0">
                  <a:pos x="T0" y="T1"/>
                </a:cxn>
                <a:cxn ang="0">
                  <a:pos x="T2" y="T3"/>
                </a:cxn>
                <a:cxn ang="0">
                  <a:pos x="T4" y="T5"/>
                </a:cxn>
                <a:cxn ang="0">
                  <a:pos x="T6" y="T7"/>
                </a:cxn>
                <a:cxn ang="0">
                  <a:pos x="T8" y="T9"/>
                </a:cxn>
              </a:cxnLst>
              <a:rect l="0" t="0" r="r" b="b"/>
              <a:pathLst>
                <a:path w="29" h="48">
                  <a:moveTo>
                    <a:pt x="29" y="48"/>
                  </a:moveTo>
                  <a:cubicBezTo>
                    <a:pt x="28" y="43"/>
                    <a:pt x="24" y="32"/>
                    <a:pt x="18" y="22"/>
                  </a:cubicBezTo>
                  <a:cubicBezTo>
                    <a:pt x="12" y="11"/>
                    <a:pt x="4" y="3"/>
                    <a:pt x="0" y="0"/>
                  </a:cubicBezTo>
                  <a:cubicBezTo>
                    <a:pt x="2" y="5"/>
                    <a:pt x="5" y="15"/>
                    <a:pt x="11" y="26"/>
                  </a:cubicBezTo>
                  <a:cubicBezTo>
                    <a:pt x="17" y="37"/>
                    <a:pt x="25" y="44"/>
                    <a:pt x="29" y="48"/>
                  </a:cubicBezTo>
                  <a:close/>
                </a:path>
              </a:pathLst>
            </a:custGeom>
            <a:solidFill>
              <a:srgbClr val="0E65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5" name="Freeform 59">
              <a:extLst>
                <a:ext uri="{FF2B5EF4-FFF2-40B4-BE49-F238E27FC236}">
                  <a16:creationId xmlns:a16="http://schemas.microsoft.com/office/drawing/2014/main" id="{9577754A-8E47-4BA5-BE72-092D2EA21DD6}"/>
                </a:ext>
              </a:extLst>
            </p:cNvPr>
            <p:cNvSpPr>
              <a:spLocks/>
            </p:cNvSpPr>
            <p:nvPr/>
          </p:nvSpPr>
          <p:spPr bwMode="auto">
            <a:xfrm>
              <a:off x="4106" y="1358"/>
              <a:ext cx="439" cy="882"/>
            </a:xfrm>
            <a:custGeom>
              <a:avLst/>
              <a:gdLst>
                <a:gd name="T0" fmla="*/ 57 w 89"/>
                <a:gd name="T1" fmla="*/ 7 h 179"/>
                <a:gd name="T2" fmla="*/ 68 w 89"/>
                <a:gd name="T3" fmla="*/ 112 h 179"/>
                <a:gd name="T4" fmla="*/ 4 w 89"/>
                <a:gd name="T5" fmla="*/ 179 h 179"/>
                <a:gd name="T6" fmla="*/ 0 w 89"/>
                <a:gd name="T7" fmla="*/ 174 h 179"/>
                <a:gd name="T8" fmla="*/ 41 w 89"/>
                <a:gd name="T9" fmla="*/ 103 h 179"/>
                <a:gd name="T10" fmla="*/ 57 w 89"/>
                <a:gd name="T11" fmla="*/ 7 h 179"/>
              </a:gdLst>
              <a:ahLst/>
              <a:cxnLst>
                <a:cxn ang="0">
                  <a:pos x="T0" y="T1"/>
                </a:cxn>
                <a:cxn ang="0">
                  <a:pos x="T2" y="T3"/>
                </a:cxn>
                <a:cxn ang="0">
                  <a:pos x="T4" y="T5"/>
                </a:cxn>
                <a:cxn ang="0">
                  <a:pos x="T6" y="T7"/>
                </a:cxn>
                <a:cxn ang="0">
                  <a:pos x="T8" y="T9"/>
                </a:cxn>
                <a:cxn ang="0">
                  <a:pos x="T10" y="T11"/>
                </a:cxn>
              </a:cxnLst>
              <a:rect l="0" t="0" r="r" b="b"/>
              <a:pathLst>
                <a:path w="89" h="179">
                  <a:moveTo>
                    <a:pt x="57" y="7"/>
                  </a:moveTo>
                  <a:cubicBezTo>
                    <a:pt x="89" y="0"/>
                    <a:pt x="79" y="76"/>
                    <a:pt x="68" y="112"/>
                  </a:cubicBezTo>
                  <a:cubicBezTo>
                    <a:pt x="64" y="127"/>
                    <a:pt x="41" y="159"/>
                    <a:pt x="4" y="179"/>
                  </a:cubicBezTo>
                  <a:cubicBezTo>
                    <a:pt x="0" y="174"/>
                    <a:pt x="0" y="174"/>
                    <a:pt x="0" y="174"/>
                  </a:cubicBezTo>
                  <a:cubicBezTo>
                    <a:pt x="0" y="174"/>
                    <a:pt x="31" y="136"/>
                    <a:pt x="41" y="103"/>
                  </a:cubicBezTo>
                  <a:cubicBezTo>
                    <a:pt x="47" y="84"/>
                    <a:pt x="48" y="9"/>
                    <a:pt x="57" y="7"/>
                  </a:cubicBezTo>
                  <a:close/>
                </a:path>
              </a:pathLst>
            </a:custGeom>
            <a:solidFill>
              <a:srgbClr val="FFB47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6" name="Freeform 60">
              <a:extLst>
                <a:ext uri="{FF2B5EF4-FFF2-40B4-BE49-F238E27FC236}">
                  <a16:creationId xmlns:a16="http://schemas.microsoft.com/office/drawing/2014/main" id="{FFB2CD44-98E8-4D5C-8387-9392CD1E7982}"/>
                </a:ext>
              </a:extLst>
            </p:cNvPr>
            <p:cNvSpPr>
              <a:spLocks/>
            </p:cNvSpPr>
            <p:nvPr/>
          </p:nvSpPr>
          <p:spPr bwMode="auto">
            <a:xfrm>
              <a:off x="4125" y="1397"/>
              <a:ext cx="410" cy="843"/>
            </a:xfrm>
            <a:custGeom>
              <a:avLst/>
              <a:gdLst>
                <a:gd name="T0" fmla="*/ 62 w 83"/>
                <a:gd name="T1" fmla="*/ 0 h 171"/>
                <a:gd name="T2" fmla="*/ 61 w 83"/>
                <a:gd name="T3" fmla="*/ 101 h 171"/>
                <a:gd name="T4" fmla="*/ 0 w 83"/>
                <a:gd name="T5" fmla="*/ 171 h 171"/>
                <a:gd name="T6" fmla="*/ 64 w 83"/>
                <a:gd name="T7" fmla="*/ 104 h 171"/>
                <a:gd name="T8" fmla="*/ 62 w 83"/>
                <a:gd name="T9" fmla="*/ 0 h 171"/>
              </a:gdLst>
              <a:ahLst/>
              <a:cxnLst>
                <a:cxn ang="0">
                  <a:pos x="T0" y="T1"/>
                </a:cxn>
                <a:cxn ang="0">
                  <a:pos x="T2" y="T3"/>
                </a:cxn>
                <a:cxn ang="0">
                  <a:pos x="T4" y="T5"/>
                </a:cxn>
                <a:cxn ang="0">
                  <a:pos x="T6" y="T7"/>
                </a:cxn>
                <a:cxn ang="0">
                  <a:pos x="T8" y="T9"/>
                </a:cxn>
              </a:cxnLst>
              <a:rect l="0" t="0" r="r" b="b"/>
              <a:pathLst>
                <a:path w="83" h="171">
                  <a:moveTo>
                    <a:pt x="62" y="0"/>
                  </a:moveTo>
                  <a:cubicBezTo>
                    <a:pt x="78" y="14"/>
                    <a:pt x="69" y="72"/>
                    <a:pt x="61" y="101"/>
                  </a:cubicBezTo>
                  <a:cubicBezTo>
                    <a:pt x="56" y="116"/>
                    <a:pt x="34" y="146"/>
                    <a:pt x="0" y="171"/>
                  </a:cubicBezTo>
                  <a:cubicBezTo>
                    <a:pt x="37" y="151"/>
                    <a:pt x="60" y="119"/>
                    <a:pt x="64" y="104"/>
                  </a:cubicBezTo>
                  <a:cubicBezTo>
                    <a:pt x="74" y="72"/>
                    <a:pt x="83" y="8"/>
                    <a:pt x="62" y="0"/>
                  </a:cubicBezTo>
                  <a:close/>
                </a:path>
              </a:pathLst>
            </a:custGeom>
            <a:solidFill>
              <a:srgbClr val="ED955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7" name="Freeform 61">
              <a:extLst>
                <a:ext uri="{FF2B5EF4-FFF2-40B4-BE49-F238E27FC236}">
                  <a16:creationId xmlns:a16="http://schemas.microsoft.com/office/drawing/2014/main" id="{D994569F-0A65-4D28-9EB4-5C2135039767}"/>
                </a:ext>
              </a:extLst>
            </p:cNvPr>
            <p:cNvSpPr>
              <a:spLocks/>
            </p:cNvSpPr>
            <p:nvPr/>
          </p:nvSpPr>
          <p:spPr bwMode="auto">
            <a:xfrm>
              <a:off x="4042" y="2210"/>
              <a:ext cx="69" cy="69"/>
            </a:xfrm>
            <a:custGeom>
              <a:avLst/>
              <a:gdLst>
                <a:gd name="T0" fmla="*/ 14 w 14"/>
                <a:gd name="T1" fmla="*/ 0 h 14"/>
                <a:gd name="T2" fmla="*/ 9 w 14"/>
                <a:gd name="T3" fmla="*/ 3 h 14"/>
                <a:gd name="T4" fmla="*/ 2 w 14"/>
                <a:gd name="T5" fmla="*/ 10 h 14"/>
                <a:gd name="T6" fmla="*/ 0 w 14"/>
                <a:gd name="T7" fmla="*/ 12 h 14"/>
                <a:gd name="T8" fmla="*/ 4 w 14"/>
                <a:gd name="T9" fmla="*/ 12 h 14"/>
                <a:gd name="T10" fmla="*/ 9 w 14"/>
                <a:gd name="T11" fmla="*/ 6 h 14"/>
                <a:gd name="T12" fmla="*/ 14 w 14"/>
                <a:gd name="T13" fmla="*/ 0 h 14"/>
              </a:gdLst>
              <a:ahLst/>
              <a:cxnLst>
                <a:cxn ang="0">
                  <a:pos x="T0" y="T1"/>
                </a:cxn>
                <a:cxn ang="0">
                  <a:pos x="T2" y="T3"/>
                </a:cxn>
                <a:cxn ang="0">
                  <a:pos x="T4" y="T5"/>
                </a:cxn>
                <a:cxn ang="0">
                  <a:pos x="T6" y="T7"/>
                </a:cxn>
                <a:cxn ang="0">
                  <a:pos x="T8" y="T9"/>
                </a:cxn>
                <a:cxn ang="0">
                  <a:pos x="T10" y="T11"/>
                </a:cxn>
                <a:cxn ang="0">
                  <a:pos x="T12" y="T13"/>
                </a:cxn>
              </a:cxnLst>
              <a:rect l="0" t="0" r="r" b="b"/>
              <a:pathLst>
                <a:path w="14" h="14">
                  <a:moveTo>
                    <a:pt x="14" y="0"/>
                  </a:moveTo>
                  <a:cubicBezTo>
                    <a:pt x="14" y="0"/>
                    <a:pt x="11" y="1"/>
                    <a:pt x="9" y="3"/>
                  </a:cubicBezTo>
                  <a:cubicBezTo>
                    <a:pt x="7" y="5"/>
                    <a:pt x="4" y="9"/>
                    <a:pt x="2" y="10"/>
                  </a:cubicBezTo>
                  <a:cubicBezTo>
                    <a:pt x="1" y="12"/>
                    <a:pt x="0" y="12"/>
                    <a:pt x="0" y="12"/>
                  </a:cubicBezTo>
                  <a:cubicBezTo>
                    <a:pt x="0" y="13"/>
                    <a:pt x="1" y="14"/>
                    <a:pt x="4" y="12"/>
                  </a:cubicBezTo>
                  <a:cubicBezTo>
                    <a:pt x="6" y="10"/>
                    <a:pt x="9" y="6"/>
                    <a:pt x="9" y="6"/>
                  </a:cubicBezTo>
                  <a:lnTo>
                    <a:pt x="14" y="0"/>
                  </a:lnTo>
                  <a:close/>
                </a:path>
              </a:pathLst>
            </a:custGeom>
            <a:solidFill>
              <a:srgbClr val="ED955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8" name="Freeform 62">
              <a:extLst>
                <a:ext uri="{FF2B5EF4-FFF2-40B4-BE49-F238E27FC236}">
                  <a16:creationId xmlns:a16="http://schemas.microsoft.com/office/drawing/2014/main" id="{039BCF5D-5BB9-4FEF-995D-62F33AC36B38}"/>
                </a:ext>
              </a:extLst>
            </p:cNvPr>
            <p:cNvSpPr>
              <a:spLocks/>
            </p:cNvSpPr>
            <p:nvPr/>
          </p:nvSpPr>
          <p:spPr bwMode="auto">
            <a:xfrm>
              <a:off x="4022" y="2205"/>
              <a:ext cx="113" cy="148"/>
            </a:xfrm>
            <a:custGeom>
              <a:avLst/>
              <a:gdLst>
                <a:gd name="T0" fmla="*/ 23 w 23"/>
                <a:gd name="T1" fmla="*/ 5 h 30"/>
                <a:gd name="T2" fmla="*/ 16 w 23"/>
                <a:gd name="T3" fmla="*/ 21 h 30"/>
                <a:gd name="T4" fmla="*/ 10 w 23"/>
                <a:gd name="T5" fmla="*/ 28 h 30"/>
                <a:gd name="T6" fmla="*/ 12 w 23"/>
                <a:gd name="T7" fmla="*/ 24 h 30"/>
                <a:gd name="T8" fmla="*/ 14 w 23"/>
                <a:gd name="T9" fmla="*/ 20 h 30"/>
                <a:gd name="T10" fmla="*/ 11 w 23"/>
                <a:gd name="T11" fmla="*/ 24 h 30"/>
                <a:gd name="T12" fmla="*/ 6 w 23"/>
                <a:gd name="T13" fmla="*/ 29 h 30"/>
                <a:gd name="T14" fmla="*/ 9 w 23"/>
                <a:gd name="T15" fmla="*/ 23 h 30"/>
                <a:gd name="T16" fmla="*/ 11 w 23"/>
                <a:gd name="T17" fmla="*/ 18 h 30"/>
                <a:gd name="T18" fmla="*/ 7 w 23"/>
                <a:gd name="T19" fmla="*/ 23 h 30"/>
                <a:gd name="T20" fmla="*/ 3 w 23"/>
                <a:gd name="T21" fmla="*/ 28 h 30"/>
                <a:gd name="T22" fmla="*/ 5 w 23"/>
                <a:gd name="T23" fmla="*/ 22 h 30"/>
                <a:gd name="T24" fmla="*/ 8 w 23"/>
                <a:gd name="T25" fmla="*/ 16 h 30"/>
                <a:gd name="T26" fmla="*/ 1 w 23"/>
                <a:gd name="T27" fmla="*/ 24 h 30"/>
                <a:gd name="T28" fmla="*/ 3 w 23"/>
                <a:gd name="T29" fmla="*/ 19 h 30"/>
                <a:gd name="T30" fmla="*/ 7 w 23"/>
                <a:gd name="T31" fmla="*/ 14 h 30"/>
                <a:gd name="T32" fmla="*/ 18 w 23"/>
                <a:gd name="T33" fmla="*/ 1 h 30"/>
                <a:gd name="T34" fmla="*/ 23 w 23"/>
                <a:gd name="T35" fmla="*/ 5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3" h="30">
                  <a:moveTo>
                    <a:pt x="23" y="5"/>
                  </a:moveTo>
                  <a:cubicBezTo>
                    <a:pt x="23" y="5"/>
                    <a:pt x="20" y="14"/>
                    <a:pt x="16" y="21"/>
                  </a:cubicBezTo>
                  <a:cubicBezTo>
                    <a:pt x="12" y="28"/>
                    <a:pt x="11" y="29"/>
                    <a:pt x="10" y="28"/>
                  </a:cubicBezTo>
                  <a:cubicBezTo>
                    <a:pt x="10" y="28"/>
                    <a:pt x="11" y="26"/>
                    <a:pt x="12" y="24"/>
                  </a:cubicBezTo>
                  <a:cubicBezTo>
                    <a:pt x="14" y="20"/>
                    <a:pt x="14" y="20"/>
                    <a:pt x="14" y="20"/>
                  </a:cubicBezTo>
                  <a:cubicBezTo>
                    <a:pt x="13" y="20"/>
                    <a:pt x="11" y="24"/>
                    <a:pt x="11" y="24"/>
                  </a:cubicBezTo>
                  <a:cubicBezTo>
                    <a:pt x="10" y="25"/>
                    <a:pt x="7" y="30"/>
                    <a:pt x="6" y="29"/>
                  </a:cubicBezTo>
                  <a:cubicBezTo>
                    <a:pt x="5" y="28"/>
                    <a:pt x="7" y="25"/>
                    <a:pt x="9" y="23"/>
                  </a:cubicBezTo>
                  <a:cubicBezTo>
                    <a:pt x="11" y="18"/>
                    <a:pt x="11" y="18"/>
                    <a:pt x="11" y="18"/>
                  </a:cubicBezTo>
                  <a:cubicBezTo>
                    <a:pt x="10" y="18"/>
                    <a:pt x="8" y="22"/>
                    <a:pt x="7" y="23"/>
                  </a:cubicBezTo>
                  <a:cubicBezTo>
                    <a:pt x="7" y="24"/>
                    <a:pt x="4" y="29"/>
                    <a:pt x="3" y="28"/>
                  </a:cubicBezTo>
                  <a:cubicBezTo>
                    <a:pt x="2" y="27"/>
                    <a:pt x="2" y="26"/>
                    <a:pt x="5" y="22"/>
                  </a:cubicBezTo>
                  <a:cubicBezTo>
                    <a:pt x="8" y="16"/>
                    <a:pt x="8" y="16"/>
                    <a:pt x="8" y="16"/>
                  </a:cubicBezTo>
                  <a:cubicBezTo>
                    <a:pt x="7" y="16"/>
                    <a:pt x="3" y="25"/>
                    <a:pt x="1" y="24"/>
                  </a:cubicBezTo>
                  <a:cubicBezTo>
                    <a:pt x="0" y="24"/>
                    <a:pt x="1" y="22"/>
                    <a:pt x="3" y="19"/>
                  </a:cubicBezTo>
                  <a:cubicBezTo>
                    <a:pt x="5" y="16"/>
                    <a:pt x="5" y="16"/>
                    <a:pt x="7" y="14"/>
                  </a:cubicBezTo>
                  <a:cubicBezTo>
                    <a:pt x="12" y="7"/>
                    <a:pt x="18" y="1"/>
                    <a:pt x="18" y="1"/>
                  </a:cubicBezTo>
                  <a:cubicBezTo>
                    <a:pt x="18" y="1"/>
                    <a:pt x="22" y="0"/>
                    <a:pt x="23" y="5"/>
                  </a:cubicBezTo>
                  <a:close/>
                </a:path>
              </a:pathLst>
            </a:custGeom>
            <a:solidFill>
              <a:srgbClr val="FFB47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9" name="Freeform 63">
              <a:extLst>
                <a:ext uri="{FF2B5EF4-FFF2-40B4-BE49-F238E27FC236}">
                  <a16:creationId xmlns:a16="http://schemas.microsoft.com/office/drawing/2014/main" id="{11BDE39A-545B-4297-AE37-F5AB7D1067EE}"/>
                </a:ext>
              </a:extLst>
            </p:cNvPr>
            <p:cNvSpPr>
              <a:spLocks/>
            </p:cNvSpPr>
            <p:nvPr/>
          </p:nvSpPr>
          <p:spPr bwMode="auto">
            <a:xfrm>
              <a:off x="3745" y="1126"/>
              <a:ext cx="267" cy="212"/>
            </a:xfrm>
            <a:custGeom>
              <a:avLst/>
              <a:gdLst>
                <a:gd name="T0" fmla="*/ 17 w 54"/>
                <a:gd name="T1" fmla="*/ 28 h 43"/>
                <a:gd name="T2" fmla="*/ 21 w 54"/>
                <a:gd name="T3" fmla="*/ 38 h 43"/>
                <a:gd name="T4" fmla="*/ 23 w 54"/>
                <a:gd name="T5" fmla="*/ 32 h 43"/>
                <a:gd name="T6" fmla="*/ 22 w 54"/>
                <a:gd name="T7" fmla="*/ 29 h 43"/>
                <a:gd name="T8" fmla="*/ 22 w 54"/>
                <a:gd name="T9" fmla="*/ 18 h 43"/>
                <a:gd name="T10" fmla="*/ 44 w 54"/>
                <a:gd name="T11" fmla="*/ 7 h 43"/>
                <a:gd name="T12" fmla="*/ 54 w 54"/>
                <a:gd name="T13" fmla="*/ 4 h 43"/>
                <a:gd name="T14" fmla="*/ 18 w 54"/>
                <a:gd name="T15" fmla="*/ 43 h 43"/>
                <a:gd name="T16" fmla="*/ 17 w 54"/>
                <a:gd name="T17" fmla="*/ 28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4" h="43">
                  <a:moveTo>
                    <a:pt x="17" y="28"/>
                  </a:moveTo>
                  <a:cubicBezTo>
                    <a:pt x="17" y="28"/>
                    <a:pt x="17" y="33"/>
                    <a:pt x="21" y="38"/>
                  </a:cubicBezTo>
                  <a:cubicBezTo>
                    <a:pt x="21" y="36"/>
                    <a:pt x="22" y="33"/>
                    <a:pt x="23" y="32"/>
                  </a:cubicBezTo>
                  <a:cubicBezTo>
                    <a:pt x="23" y="31"/>
                    <a:pt x="22" y="30"/>
                    <a:pt x="22" y="29"/>
                  </a:cubicBezTo>
                  <a:cubicBezTo>
                    <a:pt x="20" y="26"/>
                    <a:pt x="20" y="22"/>
                    <a:pt x="22" y="18"/>
                  </a:cubicBezTo>
                  <a:cubicBezTo>
                    <a:pt x="25" y="14"/>
                    <a:pt x="31" y="10"/>
                    <a:pt x="44" y="7"/>
                  </a:cubicBezTo>
                  <a:cubicBezTo>
                    <a:pt x="49" y="7"/>
                    <a:pt x="52" y="5"/>
                    <a:pt x="54" y="4"/>
                  </a:cubicBezTo>
                  <a:cubicBezTo>
                    <a:pt x="0" y="0"/>
                    <a:pt x="7" y="35"/>
                    <a:pt x="18" y="43"/>
                  </a:cubicBezTo>
                  <a:cubicBezTo>
                    <a:pt x="18" y="43"/>
                    <a:pt x="15" y="33"/>
                    <a:pt x="17" y="28"/>
                  </a:cubicBezTo>
                  <a:close/>
                </a:path>
              </a:pathLst>
            </a:custGeom>
            <a:solidFill>
              <a:srgbClr val="722C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0" name="Freeform 64">
              <a:extLst>
                <a:ext uri="{FF2B5EF4-FFF2-40B4-BE49-F238E27FC236}">
                  <a16:creationId xmlns:a16="http://schemas.microsoft.com/office/drawing/2014/main" id="{8D171E37-5965-42AE-8602-FD5FECA58C39}"/>
                </a:ext>
              </a:extLst>
            </p:cNvPr>
            <p:cNvSpPr>
              <a:spLocks/>
            </p:cNvSpPr>
            <p:nvPr/>
          </p:nvSpPr>
          <p:spPr bwMode="auto">
            <a:xfrm>
              <a:off x="3864" y="2540"/>
              <a:ext cx="34" cy="40"/>
            </a:xfrm>
            <a:custGeom>
              <a:avLst/>
              <a:gdLst>
                <a:gd name="T0" fmla="*/ 7 w 7"/>
                <a:gd name="T1" fmla="*/ 3 h 8"/>
                <a:gd name="T2" fmla="*/ 4 w 7"/>
                <a:gd name="T3" fmla="*/ 7 h 8"/>
                <a:gd name="T4" fmla="*/ 0 w 7"/>
                <a:gd name="T5" fmla="*/ 5 h 8"/>
                <a:gd name="T6" fmla="*/ 3 w 7"/>
                <a:gd name="T7" fmla="*/ 1 h 8"/>
                <a:gd name="T8" fmla="*/ 7 w 7"/>
                <a:gd name="T9" fmla="*/ 3 h 8"/>
              </a:gdLst>
              <a:ahLst/>
              <a:cxnLst>
                <a:cxn ang="0">
                  <a:pos x="T0" y="T1"/>
                </a:cxn>
                <a:cxn ang="0">
                  <a:pos x="T2" y="T3"/>
                </a:cxn>
                <a:cxn ang="0">
                  <a:pos x="T4" y="T5"/>
                </a:cxn>
                <a:cxn ang="0">
                  <a:pos x="T6" y="T7"/>
                </a:cxn>
                <a:cxn ang="0">
                  <a:pos x="T8" y="T9"/>
                </a:cxn>
              </a:cxnLst>
              <a:rect l="0" t="0" r="r" b="b"/>
              <a:pathLst>
                <a:path w="7" h="8">
                  <a:moveTo>
                    <a:pt x="7" y="3"/>
                  </a:moveTo>
                  <a:cubicBezTo>
                    <a:pt x="7" y="5"/>
                    <a:pt x="6" y="7"/>
                    <a:pt x="4" y="7"/>
                  </a:cubicBezTo>
                  <a:cubicBezTo>
                    <a:pt x="2" y="8"/>
                    <a:pt x="1" y="6"/>
                    <a:pt x="0" y="5"/>
                  </a:cubicBezTo>
                  <a:cubicBezTo>
                    <a:pt x="0" y="3"/>
                    <a:pt x="1" y="1"/>
                    <a:pt x="3" y="1"/>
                  </a:cubicBezTo>
                  <a:cubicBezTo>
                    <a:pt x="5" y="0"/>
                    <a:pt x="6" y="2"/>
                    <a:pt x="7" y="3"/>
                  </a:cubicBezTo>
                  <a:close/>
                </a:path>
              </a:pathLst>
            </a:custGeom>
            <a:solidFill>
              <a:srgbClr val="8221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1" name="Freeform 65">
              <a:extLst>
                <a:ext uri="{FF2B5EF4-FFF2-40B4-BE49-F238E27FC236}">
                  <a16:creationId xmlns:a16="http://schemas.microsoft.com/office/drawing/2014/main" id="{59DF345E-0A75-4B0E-BCAC-D4CA679EBFE3}"/>
                </a:ext>
              </a:extLst>
            </p:cNvPr>
            <p:cNvSpPr>
              <a:spLocks/>
            </p:cNvSpPr>
            <p:nvPr/>
          </p:nvSpPr>
          <p:spPr bwMode="auto">
            <a:xfrm>
              <a:off x="3795" y="2639"/>
              <a:ext cx="34" cy="34"/>
            </a:xfrm>
            <a:custGeom>
              <a:avLst/>
              <a:gdLst>
                <a:gd name="T0" fmla="*/ 7 w 7"/>
                <a:gd name="T1" fmla="*/ 3 h 7"/>
                <a:gd name="T2" fmla="*/ 4 w 7"/>
                <a:gd name="T3" fmla="*/ 7 h 7"/>
                <a:gd name="T4" fmla="*/ 1 w 7"/>
                <a:gd name="T5" fmla="*/ 4 h 7"/>
                <a:gd name="T6" fmla="*/ 3 w 7"/>
                <a:gd name="T7" fmla="*/ 0 h 7"/>
                <a:gd name="T8" fmla="*/ 7 w 7"/>
                <a:gd name="T9" fmla="*/ 3 h 7"/>
              </a:gdLst>
              <a:ahLst/>
              <a:cxnLst>
                <a:cxn ang="0">
                  <a:pos x="T0" y="T1"/>
                </a:cxn>
                <a:cxn ang="0">
                  <a:pos x="T2" y="T3"/>
                </a:cxn>
                <a:cxn ang="0">
                  <a:pos x="T4" y="T5"/>
                </a:cxn>
                <a:cxn ang="0">
                  <a:pos x="T6" y="T7"/>
                </a:cxn>
                <a:cxn ang="0">
                  <a:pos x="T8" y="T9"/>
                </a:cxn>
              </a:cxnLst>
              <a:rect l="0" t="0" r="r" b="b"/>
              <a:pathLst>
                <a:path w="7" h="7">
                  <a:moveTo>
                    <a:pt x="7" y="3"/>
                  </a:moveTo>
                  <a:cubicBezTo>
                    <a:pt x="7" y="5"/>
                    <a:pt x="6" y="7"/>
                    <a:pt x="4" y="7"/>
                  </a:cubicBezTo>
                  <a:cubicBezTo>
                    <a:pt x="3" y="7"/>
                    <a:pt x="1" y="6"/>
                    <a:pt x="1" y="4"/>
                  </a:cubicBezTo>
                  <a:cubicBezTo>
                    <a:pt x="0" y="3"/>
                    <a:pt x="1" y="1"/>
                    <a:pt x="3" y="0"/>
                  </a:cubicBezTo>
                  <a:cubicBezTo>
                    <a:pt x="5" y="0"/>
                    <a:pt x="7" y="1"/>
                    <a:pt x="7" y="3"/>
                  </a:cubicBezTo>
                  <a:close/>
                </a:path>
              </a:pathLst>
            </a:custGeom>
            <a:solidFill>
              <a:srgbClr val="8221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2" name="Freeform 66">
              <a:extLst>
                <a:ext uri="{FF2B5EF4-FFF2-40B4-BE49-F238E27FC236}">
                  <a16:creationId xmlns:a16="http://schemas.microsoft.com/office/drawing/2014/main" id="{66CE72BA-60B7-4986-A7A5-D996DA4E48B5}"/>
                </a:ext>
              </a:extLst>
            </p:cNvPr>
            <p:cNvSpPr>
              <a:spLocks/>
            </p:cNvSpPr>
            <p:nvPr/>
          </p:nvSpPr>
          <p:spPr bwMode="auto">
            <a:xfrm>
              <a:off x="3745" y="2688"/>
              <a:ext cx="35" cy="35"/>
            </a:xfrm>
            <a:custGeom>
              <a:avLst/>
              <a:gdLst>
                <a:gd name="T0" fmla="*/ 7 w 7"/>
                <a:gd name="T1" fmla="*/ 3 h 7"/>
                <a:gd name="T2" fmla="*/ 4 w 7"/>
                <a:gd name="T3" fmla="*/ 6 h 7"/>
                <a:gd name="T4" fmla="*/ 0 w 7"/>
                <a:gd name="T5" fmla="*/ 4 h 7"/>
                <a:gd name="T6" fmla="*/ 3 w 7"/>
                <a:gd name="T7" fmla="*/ 0 h 7"/>
                <a:gd name="T8" fmla="*/ 7 w 7"/>
                <a:gd name="T9" fmla="*/ 3 h 7"/>
              </a:gdLst>
              <a:ahLst/>
              <a:cxnLst>
                <a:cxn ang="0">
                  <a:pos x="T0" y="T1"/>
                </a:cxn>
                <a:cxn ang="0">
                  <a:pos x="T2" y="T3"/>
                </a:cxn>
                <a:cxn ang="0">
                  <a:pos x="T4" y="T5"/>
                </a:cxn>
                <a:cxn ang="0">
                  <a:pos x="T6" y="T7"/>
                </a:cxn>
                <a:cxn ang="0">
                  <a:pos x="T8" y="T9"/>
                </a:cxn>
              </a:cxnLst>
              <a:rect l="0" t="0" r="r" b="b"/>
              <a:pathLst>
                <a:path w="7" h="7">
                  <a:moveTo>
                    <a:pt x="7" y="3"/>
                  </a:moveTo>
                  <a:cubicBezTo>
                    <a:pt x="7" y="4"/>
                    <a:pt x="6" y="6"/>
                    <a:pt x="4" y="6"/>
                  </a:cubicBezTo>
                  <a:cubicBezTo>
                    <a:pt x="3" y="7"/>
                    <a:pt x="1" y="6"/>
                    <a:pt x="0" y="4"/>
                  </a:cubicBezTo>
                  <a:cubicBezTo>
                    <a:pt x="0" y="2"/>
                    <a:pt x="1" y="0"/>
                    <a:pt x="3" y="0"/>
                  </a:cubicBezTo>
                  <a:cubicBezTo>
                    <a:pt x="5" y="0"/>
                    <a:pt x="7" y="1"/>
                    <a:pt x="7" y="3"/>
                  </a:cubicBezTo>
                  <a:close/>
                </a:path>
              </a:pathLst>
            </a:custGeom>
            <a:solidFill>
              <a:srgbClr val="8221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3" name="Freeform 67">
              <a:extLst>
                <a:ext uri="{FF2B5EF4-FFF2-40B4-BE49-F238E27FC236}">
                  <a16:creationId xmlns:a16="http://schemas.microsoft.com/office/drawing/2014/main" id="{3AF7DD24-4A57-43ED-A7A7-686BE4FF1F59}"/>
                </a:ext>
              </a:extLst>
            </p:cNvPr>
            <p:cNvSpPr>
              <a:spLocks/>
            </p:cNvSpPr>
            <p:nvPr/>
          </p:nvSpPr>
          <p:spPr bwMode="auto">
            <a:xfrm>
              <a:off x="3864" y="2737"/>
              <a:ext cx="39" cy="40"/>
            </a:xfrm>
            <a:custGeom>
              <a:avLst/>
              <a:gdLst>
                <a:gd name="T0" fmla="*/ 7 w 8"/>
                <a:gd name="T1" fmla="*/ 3 h 8"/>
                <a:gd name="T2" fmla="*/ 5 w 8"/>
                <a:gd name="T3" fmla="*/ 7 h 8"/>
                <a:gd name="T4" fmla="*/ 1 w 8"/>
                <a:gd name="T5" fmla="*/ 5 h 8"/>
                <a:gd name="T6" fmla="*/ 3 w 8"/>
                <a:gd name="T7" fmla="*/ 1 h 8"/>
                <a:gd name="T8" fmla="*/ 7 w 8"/>
                <a:gd name="T9" fmla="*/ 3 h 8"/>
              </a:gdLst>
              <a:ahLst/>
              <a:cxnLst>
                <a:cxn ang="0">
                  <a:pos x="T0" y="T1"/>
                </a:cxn>
                <a:cxn ang="0">
                  <a:pos x="T2" y="T3"/>
                </a:cxn>
                <a:cxn ang="0">
                  <a:pos x="T4" y="T5"/>
                </a:cxn>
                <a:cxn ang="0">
                  <a:pos x="T6" y="T7"/>
                </a:cxn>
                <a:cxn ang="0">
                  <a:pos x="T8" y="T9"/>
                </a:cxn>
              </a:cxnLst>
              <a:rect l="0" t="0" r="r" b="b"/>
              <a:pathLst>
                <a:path w="8" h="8">
                  <a:moveTo>
                    <a:pt x="7" y="3"/>
                  </a:moveTo>
                  <a:cubicBezTo>
                    <a:pt x="8" y="5"/>
                    <a:pt x="6" y="7"/>
                    <a:pt x="5" y="7"/>
                  </a:cubicBezTo>
                  <a:cubicBezTo>
                    <a:pt x="3" y="8"/>
                    <a:pt x="1" y="6"/>
                    <a:pt x="1" y="5"/>
                  </a:cubicBezTo>
                  <a:cubicBezTo>
                    <a:pt x="0" y="3"/>
                    <a:pt x="1" y="1"/>
                    <a:pt x="3" y="1"/>
                  </a:cubicBezTo>
                  <a:cubicBezTo>
                    <a:pt x="5" y="0"/>
                    <a:pt x="7" y="2"/>
                    <a:pt x="7" y="3"/>
                  </a:cubicBezTo>
                  <a:close/>
                </a:path>
              </a:pathLst>
            </a:custGeom>
            <a:solidFill>
              <a:srgbClr val="8221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4" name="Freeform 68">
              <a:extLst>
                <a:ext uri="{FF2B5EF4-FFF2-40B4-BE49-F238E27FC236}">
                  <a16:creationId xmlns:a16="http://schemas.microsoft.com/office/drawing/2014/main" id="{F62730FC-3973-4AD8-8EC2-48A85F0BC18A}"/>
                </a:ext>
              </a:extLst>
            </p:cNvPr>
            <p:cNvSpPr>
              <a:spLocks/>
            </p:cNvSpPr>
            <p:nvPr/>
          </p:nvSpPr>
          <p:spPr bwMode="auto">
            <a:xfrm>
              <a:off x="3765" y="2954"/>
              <a:ext cx="35" cy="35"/>
            </a:xfrm>
            <a:custGeom>
              <a:avLst/>
              <a:gdLst>
                <a:gd name="T0" fmla="*/ 7 w 7"/>
                <a:gd name="T1" fmla="*/ 3 h 7"/>
                <a:gd name="T2" fmla="*/ 4 w 7"/>
                <a:gd name="T3" fmla="*/ 7 h 7"/>
                <a:gd name="T4" fmla="*/ 0 w 7"/>
                <a:gd name="T5" fmla="*/ 4 h 7"/>
                <a:gd name="T6" fmla="*/ 3 w 7"/>
                <a:gd name="T7" fmla="*/ 0 h 7"/>
                <a:gd name="T8" fmla="*/ 7 w 7"/>
                <a:gd name="T9" fmla="*/ 3 h 7"/>
              </a:gdLst>
              <a:ahLst/>
              <a:cxnLst>
                <a:cxn ang="0">
                  <a:pos x="T0" y="T1"/>
                </a:cxn>
                <a:cxn ang="0">
                  <a:pos x="T2" y="T3"/>
                </a:cxn>
                <a:cxn ang="0">
                  <a:pos x="T4" y="T5"/>
                </a:cxn>
                <a:cxn ang="0">
                  <a:pos x="T6" y="T7"/>
                </a:cxn>
                <a:cxn ang="0">
                  <a:pos x="T8" y="T9"/>
                </a:cxn>
              </a:cxnLst>
              <a:rect l="0" t="0" r="r" b="b"/>
              <a:pathLst>
                <a:path w="7" h="7">
                  <a:moveTo>
                    <a:pt x="7" y="3"/>
                  </a:moveTo>
                  <a:cubicBezTo>
                    <a:pt x="7" y="5"/>
                    <a:pt x="6" y="6"/>
                    <a:pt x="4" y="7"/>
                  </a:cubicBezTo>
                  <a:cubicBezTo>
                    <a:pt x="3" y="7"/>
                    <a:pt x="1" y="6"/>
                    <a:pt x="0" y="4"/>
                  </a:cubicBezTo>
                  <a:cubicBezTo>
                    <a:pt x="0" y="2"/>
                    <a:pt x="1" y="0"/>
                    <a:pt x="3" y="0"/>
                  </a:cubicBezTo>
                  <a:cubicBezTo>
                    <a:pt x="5" y="0"/>
                    <a:pt x="7" y="1"/>
                    <a:pt x="7" y="3"/>
                  </a:cubicBezTo>
                  <a:close/>
                </a:path>
              </a:pathLst>
            </a:custGeom>
            <a:solidFill>
              <a:srgbClr val="8221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5" name="Freeform 69">
              <a:extLst>
                <a:ext uri="{FF2B5EF4-FFF2-40B4-BE49-F238E27FC236}">
                  <a16:creationId xmlns:a16="http://schemas.microsoft.com/office/drawing/2014/main" id="{1AA2D100-B93A-41C4-8E14-80BB3B8DAE2D}"/>
                </a:ext>
              </a:extLst>
            </p:cNvPr>
            <p:cNvSpPr>
              <a:spLocks/>
            </p:cNvSpPr>
            <p:nvPr/>
          </p:nvSpPr>
          <p:spPr bwMode="auto">
            <a:xfrm>
              <a:off x="3824" y="2841"/>
              <a:ext cx="40" cy="34"/>
            </a:xfrm>
            <a:custGeom>
              <a:avLst/>
              <a:gdLst>
                <a:gd name="T0" fmla="*/ 7 w 8"/>
                <a:gd name="T1" fmla="*/ 3 h 7"/>
                <a:gd name="T2" fmla="*/ 5 w 8"/>
                <a:gd name="T3" fmla="*/ 7 h 7"/>
                <a:gd name="T4" fmla="*/ 1 w 8"/>
                <a:gd name="T5" fmla="*/ 4 h 7"/>
                <a:gd name="T6" fmla="*/ 3 w 8"/>
                <a:gd name="T7" fmla="*/ 0 h 7"/>
                <a:gd name="T8" fmla="*/ 7 w 8"/>
                <a:gd name="T9" fmla="*/ 3 h 7"/>
              </a:gdLst>
              <a:ahLst/>
              <a:cxnLst>
                <a:cxn ang="0">
                  <a:pos x="T0" y="T1"/>
                </a:cxn>
                <a:cxn ang="0">
                  <a:pos x="T2" y="T3"/>
                </a:cxn>
                <a:cxn ang="0">
                  <a:pos x="T4" y="T5"/>
                </a:cxn>
                <a:cxn ang="0">
                  <a:pos x="T6" y="T7"/>
                </a:cxn>
                <a:cxn ang="0">
                  <a:pos x="T8" y="T9"/>
                </a:cxn>
              </a:cxnLst>
              <a:rect l="0" t="0" r="r" b="b"/>
              <a:pathLst>
                <a:path w="8" h="7">
                  <a:moveTo>
                    <a:pt x="7" y="3"/>
                  </a:moveTo>
                  <a:cubicBezTo>
                    <a:pt x="8" y="5"/>
                    <a:pt x="7" y="6"/>
                    <a:pt x="5" y="7"/>
                  </a:cubicBezTo>
                  <a:cubicBezTo>
                    <a:pt x="3" y="7"/>
                    <a:pt x="1" y="6"/>
                    <a:pt x="1" y="4"/>
                  </a:cubicBezTo>
                  <a:cubicBezTo>
                    <a:pt x="0" y="2"/>
                    <a:pt x="2" y="0"/>
                    <a:pt x="3" y="0"/>
                  </a:cubicBezTo>
                  <a:cubicBezTo>
                    <a:pt x="5" y="0"/>
                    <a:pt x="7" y="1"/>
                    <a:pt x="7" y="3"/>
                  </a:cubicBezTo>
                  <a:close/>
                </a:path>
              </a:pathLst>
            </a:custGeom>
            <a:solidFill>
              <a:srgbClr val="8221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6" name="Freeform 70">
              <a:extLst>
                <a:ext uri="{FF2B5EF4-FFF2-40B4-BE49-F238E27FC236}">
                  <a16:creationId xmlns:a16="http://schemas.microsoft.com/office/drawing/2014/main" id="{41EFB77A-B57A-41C1-A198-000773967000}"/>
                </a:ext>
              </a:extLst>
            </p:cNvPr>
            <p:cNvSpPr>
              <a:spLocks/>
            </p:cNvSpPr>
            <p:nvPr/>
          </p:nvSpPr>
          <p:spPr bwMode="auto">
            <a:xfrm>
              <a:off x="3869" y="2934"/>
              <a:ext cx="34" cy="40"/>
            </a:xfrm>
            <a:custGeom>
              <a:avLst/>
              <a:gdLst>
                <a:gd name="T0" fmla="*/ 6 w 7"/>
                <a:gd name="T1" fmla="*/ 3 h 8"/>
                <a:gd name="T2" fmla="*/ 4 w 7"/>
                <a:gd name="T3" fmla="*/ 7 h 8"/>
                <a:gd name="T4" fmla="*/ 0 w 7"/>
                <a:gd name="T5" fmla="*/ 5 h 8"/>
                <a:gd name="T6" fmla="*/ 3 w 7"/>
                <a:gd name="T7" fmla="*/ 1 h 8"/>
                <a:gd name="T8" fmla="*/ 6 w 7"/>
                <a:gd name="T9" fmla="*/ 3 h 8"/>
              </a:gdLst>
              <a:ahLst/>
              <a:cxnLst>
                <a:cxn ang="0">
                  <a:pos x="T0" y="T1"/>
                </a:cxn>
                <a:cxn ang="0">
                  <a:pos x="T2" y="T3"/>
                </a:cxn>
                <a:cxn ang="0">
                  <a:pos x="T4" y="T5"/>
                </a:cxn>
                <a:cxn ang="0">
                  <a:pos x="T6" y="T7"/>
                </a:cxn>
                <a:cxn ang="0">
                  <a:pos x="T8" y="T9"/>
                </a:cxn>
              </a:cxnLst>
              <a:rect l="0" t="0" r="r" b="b"/>
              <a:pathLst>
                <a:path w="7" h="8">
                  <a:moveTo>
                    <a:pt x="6" y="3"/>
                  </a:moveTo>
                  <a:cubicBezTo>
                    <a:pt x="7" y="5"/>
                    <a:pt x="6" y="7"/>
                    <a:pt x="4" y="7"/>
                  </a:cubicBezTo>
                  <a:cubicBezTo>
                    <a:pt x="2" y="8"/>
                    <a:pt x="0" y="6"/>
                    <a:pt x="0" y="5"/>
                  </a:cubicBezTo>
                  <a:cubicBezTo>
                    <a:pt x="0" y="3"/>
                    <a:pt x="1" y="1"/>
                    <a:pt x="3" y="1"/>
                  </a:cubicBezTo>
                  <a:cubicBezTo>
                    <a:pt x="4" y="0"/>
                    <a:pt x="6" y="2"/>
                    <a:pt x="6" y="3"/>
                  </a:cubicBezTo>
                  <a:close/>
                </a:path>
              </a:pathLst>
            </a:custGeom>
            <a:solidFill>
              <a:srgbClr val="8221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7" name="Freeform 71">
              <a:extLst>
                <a:ext uri="{FF2B5EF4-FFF2-40B4-BE49-F238E27FC236}">
                  <a16:creationId xmlns:a16="http://schemas.microsoft.com/office/drawing/2014/main" id="{77548AF3-6BD6-404B-B013-FFFAC82B989C}"/>
                </a:ext>
              </a:extLst>
            </p:cNvPr>
            <p:cNvSpPr>
              <a:spLocks/>
            </p:cNvSpPr>
            <p:nvPr/>
          </p:nvSpPr>
          <p:spPr bwMode="auto">
            <a:xfrm>
              <a:off x="3730" y="3131"/>
              <a:ext cx="35" cy="35"/>
            </a:xfrm>
            <a:custGeom>
              <a:avLst/>
              <a:gdLst>
                <a:gd name="T0" fmla="*/ 7 w 7"/>
                <a:gd name="T1" fmla="*/ 3 h 7"/>
                <a:gd name="T2" fmla="*/ 4 w 7"/>
                <a:gd name="T3" fmla="*/ 7 h 7"/>
                <a:gd name="T4" fmla="*/ 0 w 7"/>
                <a:gd name="T5" fmla="*/ 4 h 7"/>
                <a:gd name="T6" fmla="*/ 3 w 7"/>
                <a:gd name="T7" fmla="*/ 0 h 7"/>
                <a:gd name="T8" fmla="*/ 7 w 7"/>
                <a:gd name="T9" fmla="*/ 3 h 7"/>
              </a:gdLst>
              <a:ahLst/>
              <a:cxnLst>
                <a:cxn ang="0">
                  <a:pos x="T0" y="T1"/>
                </a:cxn>
                <a:cxn ang="0">
                  <a:pos x="T2" y="T3"/>
                </a:cxn>
                <a:cxn ang="0">
                  <a:pos x="T4" y="T5"/>
                </a:cxn>
                <a:cxn ang="0">
                  <a:pos x="T6" y="T7"/>
                </a:cxn>
                <a:cxn ang="0">
                  <a:pos x="T8" y="T9"/>
                </a:cxn>
              </a:cxnLst>
              <a:rect l="0" t="0" r="r" b="b"/>
              <a:pathLst>
                <a:path w="7" h="7">
                  <a:moveTo>
                    <a:pt x="7" y="3"/>
                  </a:moveTo>
                  <a:cubicBezTo>
                    <a:pt x="7" y="5"/>
                    <a:pt x="6" y="7"/>
                    <a:pt x="4" y="7"/>
                  </a:cubicBezTo>
                  <a:cubicBezTo>
                    <a:pt x="2" y="7"/>
                    <a:pt x="0" y="6"/>
                    <a:pt x="0" y="4"/>
                  </a:cubicBezTo>
                  <a:cubicBezTo>
                    <a:pt x="0" y="2"/>
                    <a:pt x="1" y="1"/>
                    <a:pt x="3" y="0"/>
                  </a:cubicBezTo>
                  <a:cubicBezTo>
                    <a:pt x="4" y="0"/>
                    <a:pt x="6" y="1"/>
                    <a:pt x="7" y="3"/>
                  </a:cubicBezTo>
                  <a:close/>
                </a:path>
              </a:pathLst>
            </a:custGeom>
            <a:solidFill>
              <a:srgbClr val="8221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8" name="Freeform 72">
              <a:extLst>
                <a:ext uri="{FF2B5EF4-FFF2-40B4-BE49-F238E27FC236}">
                  <a16:creationId xmlns:a16="http://schemas.microsoft.com/office/drawing/2014/main" id="{2F26A789-586A-4219-9872-12CD55918DF6}"/>
                </a:ext>
              </a:extLst>
            </p:cNvPr>
            <p:cNvSpPr>
              <a:spLocks/>
            </p:cNvSpPr>
            <p:nvPr/>
          </p:nvSpPr>
          <p:spPr bwMode="auto">
            <a:xfrm>
              <a:off x="3879" y="2634"/>
              <a:ext cx="39" cy="34"/>
            </a:xfrm>
            <a:custGeom>
              <a:avLst/>
              <a:gdLst>
                <a:gd name="T0" fmla="*/ 7 w 8"/>
                <a:gd name="T1" fmla="*/ 3 h 7"/>
                <a:gd name="T2" fmla="*/ 5 w 8"/>
                <a:gd name="T3" fmla="*/ 7 h 7"/>
                <a:gd name="T4" fmla="*/ 1 w 8"/>
                <a:gd name="T5" fmla="*/ 4 h 7"/>
                <a:gd name="T6" fmla="*/ 3 w 8"/>
                <a:gd name="T7" fmla="*/ 0 h 7"/>
                <a:gd name="T8" fmla="*/ 7 w 8"/>
                <a:gd name="T9" fmla="*/ 3 h 7"/>
              </a:gdLst>
              <a:ahLst/>
              <a:cxnLst>
                <a:cxn ang="0">
                  <a:pos x="T0" y="T1"/>
                </a:cxn>
                <a:cxn ang="0">
                  <a:pos x="T2" y="T3"/>
                </a:cxn>
                <a:cxn ang="0">
                  <a:pos x="T4" y="T5"/>
                </a:cxn>
                <a:cxn ang="0">
                  <a:pos x="T6" y="T7"/>
                </a:cxn>
                <a:cxn ang="0">
                  <a:pos x="T8" y="T9"/>
                </a:cxn>
              </a:cxnLst>
              <a:rect l="0" t="0" r="r" b="b"/>
              <a:pathLst>
                <a:path w="8" h="7">
                  <a:moveTo>
                    <a:pt x="7" y="3"/>
                  </a:moveTo>
                  <a:cubicBezTo>
                    <a:pt x="8" y="5"/>
                    <a:pt x="6" y="6"/>
                    <a:pt x="5" y="7"/>
                  </a:cubicBezTo>
                  <a:cubicBezTo>
                    <a:pt x="3" y="7"/>
                    <a:pt x="1" y="6"/>
                    <a:pt x="1" y="4"/>
                  </a:cubicBezTo>
                  <a:cubicBezTo>
                    <a:pt x="0" y="2"/>
                    <a:pt x="2" y="0"/>
                    <a:pt x="3" y="0"/>
                  </a:cubicBezTo>
                  <a:cubicBezTo>
                    <a:pt x="5" y="0"/>
                    <a:pt x="7" y="1"/>
                    <a:pt x="7" y="3"/>
                  </a:cubicBezTo>
                  <a:close/>
                </a:path>
              </a:pathLst>
            </a:custGeom>
            <a:solidFill>
              <a:srgbClr val="8221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9" name="Freeform 73">
              <a:extLst>
                <a:ext uri="{FF2B5EF4-FFF2-40B4-BE49-F238E27FC236}">
                  <a16:creationId xmlns:a16="http://schemas.microsoft.com/office/drawing/2014/main" id="{F466AD2B-58A0-499B-A420-98E6DA84A926}"/>
                </a:ext>
              </a:extLst>
            </p:cNvPr>
            <p:cNvSpPr>
              <a:spLocks/>
            </p:cNvSpPr>
            <p:nvPr/>
          </p:nvSpPr>
          <p:spPr bwMode="auto">
            <a:xfrm>
              <a:off x="3780" y="2555"/>
              <a:ext cx="39" cy="35"/>
            </a:xfrm>
            <a:custGeom>
              <a:avLst/>
              <a:gdLst>
                <a:gd name="T0" fmla="*/ 7 w 8"/>
                <a:gd name="T1" fmla="*/ 3 h 7"/>
                <a:gd name="T2" fmla="*/ 5 w 8"/>
                <a:gd name="T3" fmla="*/ 7 h 7"/>
                <a:gd name="T4" fmla="*/ 1 w 8"/>
                <a:gd name="T5" fmla="*/ 4 h 7"/>
                <a:gd name="T6" fmla="*/ 3 w 8"/>
                <a:gd name="T7" fmla="*/ 0 h 7"/>
                <a:gd name="T8" fmla="*/ 7 w 8"/>
                <a:gd name="T9" fmla="*/ 3 h 7"/>
              </a:gdLst>
              <a:ahLst/>
              <a:cxnLst>
                <a:cxn ang="0">
                  <a:pos x="T0" y="T1"/>
                </a:cxn>
                <a:cxn ang="0">
                  <a:pos x="T2" y="T3"/>
                </a:cxn>
                <a:cxn ang="0">
                  <a:pos x="T4" y="T5"/>
                </a:cxn>
                <a:cxn ang="0">
                  <a:pos x="T6" y="T7"/>
                </a:cxn>
                <a:cxn ang="0">
                  <a:pos x="T8" y="T9"/>
                </a:cxn>
              </a:cxnLst>
              <a:rect l="0" t="0" r="r" b="b"/>
              <a:pathLst>
                <a:path w="8" h="7">
                  <a:moveTo>
                    <a:pt x="7" y="3"/>
                  </a:moveTo>
                  <a:cubicBezTo>
                    <a:pt x="8" y="5"/>
                    <a:pt x="6" y="7"/>
                    <a:pt x="5" y="7"/>
                  </a:cubicBezTo>
                  <a:cubicBezTo>
                    <a:pt x="3" y="7"/>
                    <a:pt x="1" y="6"/>
                    <a:pt x="1" y="4"/>
                  </a:cubicBezTo>
                  <a:cubicBezTo>
                    <a:pt x="0" y="2"/>
                    <a:pt x="2" y="1"/>
                    <a:pt x="3" y="0"/>
                  </a:cubicBezTo>
                  <a:cubicBezTo>
                    <a:pt x="5" y="0"/>
                    <a:pt x="7" y="1"/>
                    <a:pt x="7" y="3"/>
                  </a:cubicBezTo>
                  <a:close/>
                </a:path>
              </a:pathLst>
            </a:custGeom>
            <a:solidFill>
              <a:srgbClr val="8221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0" name="Freeform 74">
              <a:extLst>
                <a:ext uri="{FF2B5EF4-FFF2-40B4-BE49-F238E27FC236}">
                  <a16:creationId xmlns:a16="http://schemas.microsoft.com/office/drawing/2014/main" id="{4A9CF15D-4041-4945-AC72-15939D73DC5D}"/>
                </a:ext>
              </a:extLst>
            </p:cNvPr>
            <p:cNvSpPr>
              <a:spLocks/>
            </p:cNvSpPr>
            <p:nvPr/>
          </p:nvSpPr>
          <p:spPr bwMode="auto">
            <a:xfrm>
              <a:off x="3755" y="2796"/>
              <a:ext cx="35" cy="35"/>
            </a:xfrm>
            <a:custGeom>
              <a:avLst/>
              <a:gdLst>
                <a:gd name="T0" fmla="*/ 7 w 7"/>
                <a:gd name="T1" fmla="*/ 3 h 7"/>
                <a:gd name="T2" fmla="*/ 4 w 7"/>
                <a:gd name="T3" fmla="*/ 7 h 7"/>
                <a:gd name="T4" fmla="*/ 0 w 7"/>
                <a:gd name="T5" fmla="*/ 4 h 7"/>
                <a:gd name="T6" fmla="*/ 3 w 7"/>
                <a:gd name="T7" fmla="*/ 0 h 7"/>
                <a:gd name="T8" fmla="*/ 7 w 7"/>
                <a:gd name="T9" fmla="*/ 3 h 7"/>
              </a:gdLst>
              <a:ahLst/>
              <a:cxnLst>
                <a:cxn ang="0">
                  <a:pos x="T0" y="T1"/>
                </a:cxn>
                <a:cxn ang="0">
                  <a:pos x="T2" y="T3"/>
                </a:cxn>
                <a:cxn ang="0">
                  <a:pos x="T4" y="T5"/>
                </a:cxn>
                <a:cxn ang="0">
                  <a:pos x="T6" y="T7"/>
                </a:cxn>
                <a:cxn ang="0">
                  <a:pos x="T8" y="T9"/>
                </a:cxn>
              </a:cxnLst>
              <a:rect l="0" t="0" r="r" b="b"/>
              <a:pathLst>
                <a:path w="7" h="7">
                  <a:moveTo>
                    <a:pt x="7" y="3"/>
                  </a:moveTo>
                  <a:cubicBezTo>
                    <a:pt x="7" y="5"/>
                    <a:pt x="6" y="7"/>
                    <a:pt x="4" y="7"/>
                  </a:cubicBezTo>
                  <a:cubicBezTo>
                    <a:pt x="2" y="7"/>
                    <a:pt x="1" y="6"/>
                    <a:pt x="0" y="4"/>
                  </a:cubicBezTo>
                  <a:cubicBezTo>
                    <a:pt x="0" y="2"/>
                    <a:pt x="1" y="1"/>
                    <a:pt x="3" y="0"/>
                  </a:cubicBezTo>
                  <a:cubicBezTo>
                    <a:pt x="5" y="0"/>
                    <a:pt x="6" y="1"/>
                    <a:pt x="7" y="3"/>
                  </a:cubicBezTo>
                  <a:close/>
                </a:path>
              </a:pathLst>
            </a:custGeom>
            <a:solidFill>
              <a:srgbClr val="8221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1" name="Freeform 75">
              <a:extLst>
                <a:ext uri="{FF2B5EF4-FFF2-40B4-BE49-F238E27FC236}">
                  <a16:creationId xmlns:a16="http://schemas.microsoft.com/office/drawing/2014/main" id="{0AD7F24F-37CE-48A0-9083-6DDC65124CB6}"/>
                </a:ext>
              </a:extLst>
            </p:cNvPr>
            <p:cNvSpPr>
              <a:spLocks/>
            </p:cNvSpPr>
            <p:nvPr/>
          </p:nvSpPr>
          <p:spPr bwMode="auto">
            <a:xfrm>
              <a:off x="3814" y="3053"/>
              <a:ext cx="35" cy="34"/>
            </a:xfrm>
            <a:custGeom>
              <a:avLst/>
              <a:gdLst>
                <a:gd name="T0" fmla="*/ 7 w 7"/>
                <a:gd name="T1" fmla="*/ 3 h 7"/>
                <a:gd name="T2" fmla="*/ 4 w 7"/>
                <a:gd name="T3" fmla="*/ 7 h 7"/>
                <a:gd name="T4" fmla="*/ 0 w 7"/>
                <a:gd name="T5" fmla="*/ 4 h 7"/>
                <a:gd name="T6" fmla="*/ 3 w 7"/>
                <a:gd name="T7" fmla="*/ 0 h 7"/>
                <a:gd name="T8" fmla="*/ 7 w 7"/>
                <a:gd name="T9" fmla="*/ 3 h 7"/>
              </a:gdLst>
              <a:ahLst/>
              <a:cxnLst>
                <a:cxn ang="0">
                  <a:pos x="T0" y="T1"/>
                </a:cxn>
                <a:cxn ang="0">
                  <a:pos x="T2" y="T3"/>
                </a:cxn>
                <a:cxn ang="0">
                  <a:pos x="T4" y="T5"/>
                </a:cxn>
                <a:cxn ang="0">
                  <a:pos x="T6" y="T7"/>
                </a:cxn>
                <a:cxn ang="0">
                  <a:pos x="T8" y="T9"/>
                </a:cxn>
              </a:cxnLst>
              <a:rect l="0" t="0" r="r" b="b"/>
              <a:pathLst>
                <a:path w="7" h="7">
                  <a:moveTo>
                    <a:pt x="7" y="3"/>
                  </a:moveTo>
                  <a:cubicBezTo>
                    <a:pt x="7" y="4"/>
                    <a:pt x="6" y="6"/>
                    <a:pt x="4" y="7"/>
                  </a:cubicBezTo>
                  <a:cubicBezTo>
                    <a:pt x="2" y="7"/>
                    <a:pt x="1" y="6"/>
                    <a:pt x="0" y="4"/>
                  </a:cubicBezTo>
                  <a:cubicBezTo>
                    <a:pt x="0" y="2"/>
                    <a:pt x="1" y="0"/>
                    <a:pt x="3" y="0"/>
                  </a:cubicBezTo>
                  <a:cubicBezTo>
                    <a:pt x="5" y="0"/>
                    <a:pt x="6" y="1"/>
                    <a:pt x="7" y="3"/>
                  </a:cubicBezTo>
                  <a:close/>
                </a:path>
              </a:pathLst>
            </a:custGeom>
            <a:solidFill>
              <a:srgbClr val="8221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2" name="Freeform 76">
              <a:extLst>
                <a:ext uri="{FF2B5EF4-FFF2-40B4-BE49-F238E27FC236}">
                  <a16:creationId xmlns:a16="http://schemas.microsoft.com/office/drawing/2014/main" id="{E931142E-BA76-4F1C-BC59-B8FEF4405CD4}"/>
                </a:ext>
              </a:extLst>
            </p:cNvPr>
            <p:cNvSpPr>
              <a:spLocks/>
            </p:cNvSpPr>
            <p:nvPr/>
          </p:nvSpPr>
          <p:spPr bwMode="auto">
            <a:xfrm>
              <a:off x="3809" y="3205"/>
              <a:ext cx="35" cy="35"/>
            </a:xfrm>
            <a:custGeom>
              <a:avLst/>
              <a:gdLst>
                <a:gd name="T0" fmla="*/ 7 w 7"/>
                <a:gd name="T1" fmla="*/ 3 h 7"/>
                <a:gd name="T2" fmla="*/ 4 w 7"/>
                <a:gd name="T3" fmla="*/ 7 h 7"/>
                <a:gd name="T4" fmla="*/ 1 w 7"/>
                <a:gd name="T5" fmla="*/ 4 h 7"/>
                <a:gd name="T6" fmla="*/ 3 w 7"/>
                <a:gd name="T7" fmla="*/ 0 h 7"/>
                <a:gd name="T8" fmla="*/ 7 w 7"/>
                <a:gd name="T9" fmla="*/ 3 h 7"/>
              </a:gdLst>
              <a:ahLst/>
              <a:cxnLst>
                <a:cxn ang="0">
                  <a:pos x="T0" y="T1"/>
                </a:cxn>
                <a:cxn ang="0">
                  <a:pos x="T2" y="T3"/>
                </a:cxn>
                <a:cxn ang="0">
                  <a:pos x="T4" y="T5"/>
                </a:cxn>
                <a:cxn ang="0">
                  <a:pos x="T6" y="T7"/>
                </a:cxn>
                <a:cxn ang="0">
                  <a:pos x="T8" y="T9"/>
                </a:cxn>
              </a:cxnLst>
              <a:rect l="0" t="0" r="r" b="b"/>
              <a:pathLst>
                <a:path w="7" h="7">
                  <a:moveTo>
                    <a:pt x="7" y="3"/>
                  </a:moveTo>
                  <a:cubicBezTo>
                    <a:pt x="7" y="5"/>
                    <a:pt x="6" y="7"/>
                    <a:pt x="4" y="7"/>
                  </a:cubicBezTo>
                  <a:cubicBezTo>
                    <a:pt x="3" y="7"/>
                    <a:pt x="1" y="6"/>
                    <a:pt x="1" y="4"/>
                  </a:cubicBezTo>
                  <a:cubicBezTo>
                    <a:pt x="0" y="3"/>
                    <a:pt x="1" y="1"/>
                    <a:pt x="3" y="0"/>
                  </a:cubicBezTo>
                  <a:cubicBezTo>
                    <a:pt x="5" y="0"/>
                    <a:pt x="7" y="1"/>
                    <a:pt x="7" y="3"/>
                  </a:cubicBezTo>
                  <a:close/>
                </a:path>
              </a:pathLst>
            </a:custGeom>
            <a:solidFill>
              <a:srgbClr val="8221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3" name="Freeform 77">
              <a:extLst>
                <a:ext uri="{FF2B5EF4-FFF2-40B4-BE49-F238E27FC236}">
                  <a16:creationId xmlns:a16="http://schemas.microsoft.com/office/drawing/2014/main" id="{AEF792A7-DA9E-4081-907B-832E9902DD94}"/>
                </a:ext>
              </a:extLst>
            </p:cNvPr>
            <p:cNvSpPr>
              <a:spLocks/>
            </p:cNvSpPr>
            <p:nvPr/>
          </p:nvSpPr>
          <p:spPr bwMode="auto">
            <a:xfrm>
              <a:off x="3864" y="3131"/>
              <a:ext cx="39" cy="35"/>
            </a:xfrm>
            <a:custGeom>
              <a:avLst/>
              <a:gdLst>
                <a:gd name="T0" fmla="*/ 7 w 8"/>
                <a:gd name="T1" fmla="*/ 3 h 7"/>
                <a:gd name="T2" fmla="*/ 5 w 8"/>
                <a:gd name="T3" fmla="*/ 7 h 7"/>
                <a:gd name="T4" fmla="*/ 1 w 8"/>
                <a:gd name="T5" fmla="*/ 4 h 7"/>
                <a:gd name="T6" fmla="*/ 3 w 8"/>
                <a:gd name="T7" fmla="*/ 0 h 7"/>
                <a:gd name="T8" fmla="*/ 7 w 8"/>
                <a:gd name="T9" fmla="*/ 3 h 7"/>
              </a:gdLst>
              <a:ahLst/>
              <a:cxnLst>
                <a:cxn ang="0">
                  <a:pos x="T0" y="T1"/>
                </a:cxn>
                <a:cxn ang="0">
                  <a:pos x="T2" y="T3"/>
                </a:cxn>
                <a:cxn ang="0">
                  <a:pos x="T4" y="T5"/>
                </a:cxn>
                <a:cxn ang="0">
                  <a:pos x="T6" y="T7"/>
                </a:cxn>
                <a:cxn ang="0">
                  <a:pos x="T8" y="T9"/>
                </a:cxn>
              </a:cxnLst>
              <a:rect l="0" t="0" r="r" b="b"/>
              <a:pathLst>
                <a:path w="8" h="7">
                  <a:moveTo>
                    <a:pt x="7" y="3"/>
                  </a:moveTo>
                  <a:cubicBezTo>
                    <a:pt x="8" y="5"/>
                    <a:pt x="6" y="7"/>
                    <a:pt x="5" y="7"/>
                  </a:cubicBezTo>
                  <a:cubicBezTo>
                    <a:pt x="3" y="7"/>
                    <a:pt x="1" y="6"/>
                    <a:pt x="1" y="4"/>
                  </a:cubicBezTo>
                  <a:cubicBezTo>
                    <a:pt x="0" y="2"/>
                    <a:pt x="2" y="1"/>
                    <a:pt x="3" y="0"/>
                  </a:cubicBezTo>
                  <a:cubicBezTo>
                    <a:pt x="5" y="0"/>
                    <a:pt x="7" y="1"/>
                    <a:pt x="7" y="3"/>
                  </a:cubicBezTo>
                  <a:close/>
                </a:path>
              </a:pathLst>
            </a:custGeom>
            <a:solidFill>
              <a:srgbClr val="8221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4" name="Freeform 78">
              <a:extLst>
                <a:ext uri="{FF2B5EF4-FFF2-40B4-BE49-F238E27FC236}">
                  <a16:creationId xmlns:a16="http://schemas.microsoft.com/office/drawing/2014/main" id="{FA4E1AAC-6826-47C8-98F5-01652C12663C}"/>
                </a:ext>
              </a:extLst>
            </p:cNvPr>
            <p:cNvSpPr>
              <a:spLocks/>
            </p:cNvSpPr>
            <p:nvPr/>
          </p:nvSpPr>
          <p:spPr bwMode="auto">
            <a:xfrm>
              <a:off x="3671" y="3260"/>
              <a:ext cx="222" cy="88"/>
            </a:xfrm>
            <a:custGeom>
              <a:avLst/>
              <a:gdLst>
                <a:gd name="T0" fmla="*/ 1 w 45"/>
                <a:gd name="T1" fmla="*/ 12 h 18"/>
                <a:gd name="T2" fmla="*/ 2 w 45"/>
                <a:gd name="T3" fmla="*/ 6 h 18"/>
                <a:gd name="T4" fmla="*/ 9 w 45"/>
                <a:gd name="T5" fmla="*/ 6 h 18"/>
                <a:gd name="T6" fmla="*/ 10 w 45"/>
                <a:gd name="T7" fmla="*/ 2 h 18"/>
                <a:gd name="T8" fmla="*/ 14 w 45"/>
                <a:gd name="T9" fmla="*/ 3 h 18"/>
                <a:gd name="T10" fmla="*/ 20 w 45"/>
                <a:gd name="T11" fmla="*/ 0 h 18"/>
                <a:gd name="T12" fmla="*/ 24 w 45"/>
                <a:gd name="T13" fmla="*/ 3 h 18"/>
                <a:gd name="T14" fmla="*/ 28 w 45"/>
                <a:gd name="T15" fmla="*/ 2 h 18"/>
                <a:gd name="T16" fmla="*/ 31 w 45"/>
                <a:gd name="T17" fmla="*/ 5 h 18"/>
                <a:gd name="T18" fmla="*/ 37 w 45"/>
                <a:gd name="T19" fmla="*/ 4 h 18"/>
                <a:gd name="T20" fmla="*/ 39 w 45"/>
                <a:gd name="T21" fmla="*/ 7 h 18"/>
                <a:gd name="T22" fmla="*/ 42 w 45"/>
                <a:gd name="T23" fmla="*/ 7 h 18"/>
                <a:gd name="T24" fmla="*/ 45 w 45"/>
                <a:gd name="T25" fmla="*/ 12 h 18"/>
                <a:gd name="T26" fmla="*/ 1 w 45"/>
                <a:gd name="T27" fmla="*/ 12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5" h="18">
                  <a:moveTo>
                    <a:pt x="1" y="12"/>
                  </a:moveTo>
                  <a:cubicBezTo>
                    <a:pt x="1" y="12"/>
                    <a:pt x="0" y="9"/>
                    <a:pt x="2" y="6"/>
                  </a:cubicBezTo>
                  <a:cubicBezTo>
                    <a:pt x="4" y="4"/>
                    <a:pt x="9" y="6"/>
                    <a:pt x="9" y="6"/>
                  </a:cubicBezTo>
                  <a:cubicBezTo>
                    <a:pt x="9" y="6"/>
                    <a:pt x="8" y="3"/>
                    <a:pt x="10" y="2"/>
                  </a:cubicBezTo>
                  <a:cubicBezTo>
                    <a:pt x="12" y="1"/>
                    <a:pt x="14" y="3"/>
                    <a:pt x="14" y="3"/>
                  </a:cubicBezTo>
                  <a:cubicBezTo>
                    <a:pt x="14" y="3"/>
                    <a:pt x="16" y="0"/>
                    <a:pt x="20" y="0"/>
                  </a:cubicBezTo>
                  <a:cubicBezTo>
                    <a:pt x="24" y="0"/>
                    <a:pt x="24" y="3"/>
                    <a:pt x="24" y="3"/>
                  </a:cubicBezTo>
                  <a:cubicBezTo>
                    <a:pt x="24" y="3"/>
                    <a:pt x="25" y="2"/>
                    <a:pt x="28" y="2"/>
                  </a:cubicBezTo>
                  <a:cubicBezTo>
                    <a:pt x="31" y="2"/>
                    <a:pt x="31" y="5"/>
                    <a:pt x="31" y="5"/>
                  </a:cubicBezTo>
                  <a:cubicBezTo>
                    <a:pt x="31" y="5"/>
                    <a:pt x="34" y="2"/>
                    <a:pt x="37" y="4"/>
                  </a:cubicBezTo>
                  <a:cubicBezTo>
                    <a:pt x="39" y="5"/>
                    <a:pt x="39" y="7"/>
                    <a:pt x="39" y="7"/>
                  </a:cubicBezTo>
                  <a:cubicBezTo>
                    <a:pt x="39" y="7"/>
                    <a:pt x="40" y="6"/>
                    <a:pt x="42" y="7"/>
                  </a:cubicBezTo>
                  <a:cubicBezTo>
                    <a:pt x="45" y="8"/>
                    <a:pt x="45" y="12"/>
                    <a:pt x="45" y="12"/>
                  </a:cubicBezTo>
                  <a:cubicBezTo>
                    <a:pt x="45" y="12"/>
                    <a:pt x="4" y="18"/>
                    <a:pt x="1" y="12"/>
                  </a:cubicBezTo>
                </a:path>
              </a:pathLst>
            </a:custGeom>
            <a:solidFill>
              <a:srgbClr val="8221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5" name="Freeform 79">
              <a:extLst>
                <a:ext uri="{FF2B5EF4-FFF2-40B4-BE49-F238E27FC236}">
                  <a16:creationId xmlns:a16="http://schemas.microsoft.com/office/drawing/2014/main" id="{C8C32FD9-D58D-4B5C-8783-9F475D5C8D07}"/>
                </a:ext>
              </a:extLst>
            </p:cNvPr>
            <p:cNvSpPr>
              <a:spLocks/>
            </p:cNvSpPr>
            <p:nvPr/>
          </p:nvSpPr>
          <p:spPr bwMode="auto">
            <a:xfrm>
              <a:off x="3656" y="3294"/>
              <a:ext cx="252" cy="35"/>
            </a:xfrm>
            <a:custGeom>
              <a:avLst/>
              <a:gdLst>
                <a:gd name="T0" fmla="*/ 0 w 51"/>
                <a:gd name="T1" fmla="*/ 7 h 7"/>
                <a:gd name="T2" fmla="*/ 5 w 51"/>
                <a:gd name="T3" fmla="*/ 4 h 7"/>
                <a:gd name="T4" fmla="*/ 11 w 51"/>
                <a:gd name="T5" fmla="*/ 0 h 7"/>
                <a:gd name="T6" fmla="*/ 17 w 51"/>
                <a:gd name="T7" fmla="*/ 5 h 7"/>
                <a:gd name="T8" fmla="*/ 24 w 51"/>
                <a:gd name="T9" fmla="*/ 1 h 7"/>
                <a:gd name="T10" fmla="*/ 29 w 51"/>
                <a:gd name="T11" fmla="*/ 6 h 7"/>
                <a:gd name="T12" fmla="*/ 34 w 51"/>
                <a:gd name="T13" fmla="*/ 1 h 7"/>
                <a:gd name="T14" fmla="*/ 39 w 51"/>
                <a:gd name="T15" fmla="*/ 3 h 7"/>
                <a:gd name="T16" fmla="*/ 44 w 51"/>
                <a:gd name="T17" fmla="*/ 2 h 7"/>
                <a:gd name="T18" fmla="*/ 46 w 51"/>
                <a:gd name="T19" fmla="*/ 5 h 7"/>
                <a:gd name="T20" fmla="*/ 51 w 51"/>
                <a:gd name="T21" fmla="*/ 7 h 7"/>
                <a:gd name="T22" fmla="*/ 0 w 51"/>
                <a:gd name="T23" fmla="*/ 7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1" h="7">
                  <a:moveTo>
                    <a:pt x="0" y="7"/>
                  </a:moveTo>
                  <a:cubicBezTo>
                    <a:pt x="0" y="7"/>
                    <a:pt x="1" y="2"/>
                    <a:pt x="5" y="4"/>
                  </a:cubicBezTo>
                  <a:cubicBezTo>
                    <a:pt x="5" y="4"/>
                    <a:pt x="6" y="0"/>
                    <a:pt x="11" y="0"/>
                  </a:cubicBezTo>
                  <a:cubicBezTo>
                    <a:pt x="15" y="0"/>
                    <a:pt x="17" y="5"/>
                    <a:pt x="17" y="5"/>
                  </a:cubicBezTo>
                  <a:cubicBezTo>
                    <a:pt x="17" y="5"/>
                    <a:pt x="19" y="1"/>
                    <a:pt x="24" y="1"/>
                  </a:cubicBezTo>
                  <a:cubicBezTo>
                    <a:pt x="28" y="2"/>
                    <a:pt x="29" y="6"/>
                    <a:pt x="29" y="6"/>
                  </a:cubicBezTo>
                  <a:cubicBezTo>
                    <a:pt x="29" y="6"/>
                    <a:pt x="30" y="2"/>
                    <a:pt x="34" y="1"/>
                  </a:cubicBezTo>
                  <a:cubicBezTo>
                    <a:pt x="38" y="1"/>
                    <a:pt x="39" y="3"/>
                    <a:pt x="39" y="3"/>
                  </a:cubicBezTo>
                  <a:cubicBezTo>
                    <a:pt x="39" y="3"/>
                    <a:pt x="41" y="2"/>
                    <a:pt x="44" y="2"/>
                  </a:cubicBezTo>
                  <a:cubicBezTo>
                    <a:pt x="47" y="3"/>
                    <a:pt x="46" y="5"/>
                    <a:pt x="46" y="5"/>
                  </a:cubicBezTo>
                  <a:cubicBezTo>
                    <a:pt x="46" y="5"/>
                    <a:pt x="49" y="3"/>
                    <a:pt x="51" y="7"/>
                  </a:cubicBezTo>
                  <a:cubicBezTo>
                    <a:pt x="0" y="7"/>
                    <a:pt x="0" y="7"/>
                    <a:pt x="0" y="7"/>
                  </a:cubicBezTo>
                </a:path>
              </a:pathLst>
            </a:custGeom>
            <a:solidFill>
              <a:srgbClr val="8A2E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6" name="Oval 80">
              <a:extLst>
                <a:ext uri="{FF2B5EF4-FFF2-40B4-BE49-F238E27FC236}">
                  <a16:creationId xmlns:a16="http://schemas.microsoft.com/office/drawing/2014/main" id="{50081EDD-D3E5-4826-BBCB-4D575A4B7C43}"/>
                </a:ext>
              </a:extLst>
            </p:cNvPr>
            <p:cNvSpPr>
              <a:spLocks noChangeArrowheads="1"/>
            </p:cNvSpPr>
            <p:nvPr/>
          </p:nvSpPr>
          <p:spPr bwMode="auto">
            <a:xfrm>
              <a:off x="3770" y="3260"/>
              <a:ext cx="34" cy="34"/>
            </a:xfrm>
            <a:prstGeom prst="ellipse">
              <a:avLst/>
            </a:prstGeom>
            <a:solidFill>
              <a:srgbClr val="8A2E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7" name="Oval 81">
              <a:extLst>
                <a:ext uri="{FF2B5EF4-FFF2-40B4-BE49-F238E27FC236}">
                  <a16:creationId xmlns:a16="http://schemas.microsoft.com/office/drawing/2014/main" id="{4366EB2E-1D3C-48F2-9F2B-93491AE00183}"/>
                </a:ext>
              </a:extLst>
            </p:cNvPr>
            <p:cNvSpPr>
              <a:spLocks noChangeArrowheads="1"/>
            </p:cNvSpPr>
            <p:nvPr/>
          </p:nvSpPr>
          <p:spPr bwMode="auto">
            <a:xfrm>
              <a:off x="3839" y="3284"/>
              <a:ext cx="35" cy="35"/>
            </a:xfrm>
            <a:prstGeom prst="ellipse">
              <a:avLst/>
            </a:prstGeom>
            <a:solidFill>
              <a:srgbClr val="8A2E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8" name="Oval 82">
              <a:extLst>
                <a:ext uri="{FF2B5EF4-FFF2-40B4-BE49-F238E27FC236}">
                  <a16:creationId xmlns:a16="http://schemas.microsoft.com/office/drawing/2014/main" id="{E65053FC-0FDD-4BAF-B0E7-2B0D2010AF0C}"/>
                </a:ext>
              </a:extLst>
            </p:cNvPr>
            <p:cNvSpPr>
              <a:spLocks noChangeArrowheads="1"/>
            </p:cNvSpPr>
            <p:nvPr/>
          </p:nvSpPr>
          <p:spPr bwMode="auto">
            <a:xfrm>
              <a:off x="3721" y="3289"/>
              <a:ext cx="34" cy="35"/>
            </a:xfrm>
            <a:prstGeom prst="ellipse">
              <a:avLst/>
            </a:prstGeom>
            <a:solidFill>
              <a:srgbClr val="8A2E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9" name="Freeform 83">
              <a:extLst>
                <a:ext uri="{FF2B5EF4-FFF2-40B4-BE49-F238E27FC236}">
                  <a16:creationId xmlns:a16="http://schemas.microsoft.com/office/drawing/2014/main" id="{5E822F20-6127-42A4-8AD8-09A5A9BDBFFF}"/>
                </a:ext>
              </a:extLst>
            </p:cNvPr>
            <p:cNvSpPr>
              <a:spLocks/>
            </p:cNvSpPr>
            <p:nvPr/>
          </p:nvSpPr>
          <p:spPr bwMode="auto">
            <a:xfrm>
              <a:off x="3577" y="3329"/>
              <a:ext cx="415" cy="118"/>
            </a:xfrm>
            <a:custGeom>
              <a:avLst/>
              <a:gdLst>
                <a:gd name="T0" fmla="*/ 55 w 415"/>
                <a:gd name="T1" fmla="*/ 0 h 118"/>
                <a:gd name="T2" fmla="*/ 361 w 415"/>
                <a:gd name="T3" fmla="*/ 0 h 118"/>
                <a:gd name="T4" fmla="*/ 415 w 415"/>
                <a:gd name="T5" fmla="*/ 118 h 118"/>
                <a:gd name="T6" fmla="*/ 0 w 415"/>
                <a:gd name="T7" fmla="*/ 118 h 118"/>
                <a:gd name="T8" fmla="*/ 55 w 415"/>
                <a:gd name="T9" fmla="*/ 0 h 118"/>
              </a:gdLst>
              <a:ahLst/>
              <a:cxnLst>
                <a:cxn ang="0">
                  <a:pos x="T0" y="T1"/>
                </a:cxn>
                <a:cxn ang="0">
                  <a:pos x="T2" y="T3"/>
                </a:cxn>
                <a:cxn ang="0">
                  <a:pos x="T4" y="T5"/>
                </a:cxn>
                <a:cxn ang="0">
                  <a:pos x="T6" y="T7"/>
                </a:cxn>
                <a:cxn ang="0">
                  <a:pos x="T8" y="T9"/>
                </a:cxn>
              </a:cxnLst>
              <a:rect l="0" t="0" r="r" b="b"/>
              <a:pathLst>
                <a:path w="415" h="118">
                  <a:moveTo>
                    <a:pt x="55" y="0"/>
                  </a:moveTo>
                  <a:lnTo>
                    <a:pt x="361" y="0"/>
                  </a:lnTo>
                  <a:lnTo>
                    <a:pt x="415" y="118"/>
                  </a:lnTo>
                  <a:lnTo>
                    <a:pt x="0" y="118"/>
                  </a:lnTo>
                  <a:lnTo>
                    <a:pt x="55" y="0"/>
                  </a:lnTo>
                  <a:close/>
                </a:path>
              </a:pathLst>
            </a:custGeom>
            <a:solidFill>
              <a:srgbClr val="FFAE1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0" name="Freeform 84">
              <a:extLst>
                <a:ext uri="{FF2B5EF4-FFF2-40B4-BE49-F238E27FC236}">
                  <a16:creationId xmlns:a16="http://schemas.microsoft.com/office/drawing/2014/main" id="{CB8FC3CD-9314-4540-BA7D-5FFB4C1DC7B3}"/>
                </a:ext>
              </a:extLst>
            </p:cNvPr>
            <p:cNvSpPr>
              <a:spLocks/>
            </p:cNvSpPr>
            <p:nvPr/>
          </p:nvSpPr>
          <p:spPr bwMode="auto">
            <a:xfrm>
              <a:off x="3577" y="3329"/>
              <a:ext cx="415" cy="118"/>
            </a:xfrm>
            <a:custGeom>
              <a:avLst/>
              <a:gdLst>
                <a:gd name="T0" fmla="*/ 55 w 415"/>
                <a:gd name="T1" fmla="*/ 0 h 118"/>
                <a:gd name="T2" fmla="*/ 361 w 415"/>
                <a:gd name="T3" fmla="*/ 0 h 118"/>
                <a:gd name="T4" fmla="*/ 415 w 415"/>
                <a:gd name="T5" fmla="*/ 118 h 118"/>
                <a:gd name="T6" fmla="*/ 0 w 415"/>
                <a:gd name="T7" fmla="*/ 118 h 118"/>
                <a:gd name="T8" fmla="*/ 55 w 415"/>
                <a:gd name="T9" fmla="*/ 0 h 118"/>
              </a:gdLst>
              <a:ahLst/>
              <a:cxnLst>
                <a:cxn ang="0">
                  <a:pos x="T0" y="T1"/>
                </a:cxn>
                <a:cxn ang="0">
                  <a:pos x="T2" y="T3"/>
                </a:cxn>
                <a:cxn ang="0">
                  <a:pos x="T4" y="T5"/>
                </a:cxn>
                <a:cxn ang="0">
                  <a:pos x="T6" y="T7"/>
                </a:cxn>
                <a:cxn ang="0">
                  <a:pos x="T8" y="T9"/>
                </a:cxn>
              </a:cxnLst>
              <a:rect l="0" t="0" r="r" b="b"/>
              <a:pathLst>
                <a:path w="415" h="118">
                  <a:moveTo>
                    <a:pt x="55" y="0"/>
                  </a:moveTo>
                  <a:lnTo>
                    <a:pt x="361" y="0"/>
                  </a:lnTo>
                  <a:lnTo>
                    <a:pt x="415" y="118"/>
                  </a:lnTo>
                  <a:lnTo>
                    <a:pt x="0" y="118"/>
                  </a:lnTo>
                  <a:lnTo>
                    <a:pt x="55"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1" name="Freeform 85">
              <a:extLst>
                <a:ext uri="{FF2B5EF4-FFF2-40B4-BE49-F238E27FC236}">
                  <a16:creationId xmlns:a16="http://schemas.microsoft.com/office/drawing/2014/main" id="{C071B64B-0FC4-4954-AA43-4ADD224C307E}"/>
                </a:ext>
              </a:extLst>
            </p:cNvPr>
            <p:cNvSpPr>
              <a:spLocks noEditPoints="1"/>
            </p:cNvSpPr>
            <p:nvPr/>
          </p:nvSpPr>
          <p:spPr bwMode="auto">
            <a:xfrm>
              <a:off x="3750" y="3353"/>
              <a:ext cx="69" cy="69"/>
            </a:xfrm>
            <a:custGeom>
              <a:avLst/>
              <a:gdLst>
                <a:gd name="T0" fmla="*/ 7 w 14"/>
                <a:gd name="T1" fmla="*/ 14 h 14"/>
                <a:gd name="T2" fmla="*/ 0 w 14"/>
                <a:gd name="T3" fmla="*/ 7 h 14"/>
                <a:gd name="T4" fmla="*/ 7 w 14"/>
                <a:gd name="T5" fmla="*/ 0 h 14"/>
                <a:gd name="T6" fmla="*/ 14 w 14"/>
                <a:gd name="T7" fmla="*/ 7 h 14"/>
                <a:gd name="T8" fmla="*/ 7 w 14"/>
                <a:gd name="T9" fmla="*/ 14 h 14"/>
                <a:gd name="T10" fmla="*/ 7 w 14"/>
                <a:gd name="T11" fmla="*/ 1 h 14"/>
                <a:gd name="T12" fmla="*/ 1 w 14"/>
                <a:gd name="T13" fmla="*/ 7 h 14"/>
                <a:gd name="T14" fmla="*/ 7 w 14"/>
                <a:gd name="T15" fmla="*/ 14 h 14"/>
                <a:gd name="T16" fmla="*/ 14 w 14"/>
                <a:gd name="T17" fmla="*/ 7 h 14"/>
                <a:gd name="T18" fmla="*/ 7 w 14"/>
                <a:gd name="T19" fmla="*/ 1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4" h="14">
                  <a:moveTo>
                    <a:pt x="7" y="14"/>
                  </a:moveTo>
                  <a:cubicBezTo>
                    <a:pt x="3" y="14"/>
                    <a:pt x="0" y="11"/>
                    <a:pt x="0" y="7"/>
                  </a:cubicBezTo>
                  <a:cubicBezTo>
                    <a:pt x="0" y="3"/>
                    <a:pt x="3" y="0"/>
                    <a:pt x="7" y="0"/>
                  </a:cubicBezTo>
                  <a:cubicBezTo>
                    <a:pt x="11" y="0"/>
                    <a:pt x="14" y="3"/>
                    <a:pt x="14" y="7"/>
                  </a:cubicBezTo>
                  <a:cubicBezTo>
                    <a:pt x="14" y="11"/>
                    <a:pt x="11" y="14"/>
                    <a:pt x="7" y="14"/>
                  </a:cubicBezTo>
                  <a:close/>
                  <a:moveTo>
                    <a:pt x="7" y="1"/>
                  </a:moveTo>
                  <a:cubicBezTo>
                    <a:pt x="4" y="1"/>
                    <a:pt x="1" y="4"/>
                    <a:pt x="1" y="7"/>
                  </a:cubicBezTo>
                  <a:cubicBezTo>
                    <a:pt x="1" y="11"/>
                    <a:pt x="4" y="14"/>
                    <a:pt x="7" y="14"/>
                  </a:cubicBezTo>
                  <a:cubicBezTo>
                    <a:pt x="11" y="14"/>
                    <a:pt x="14" y="11"/>
                    <a:pt x="14" y="7"/>
                  </a:cubicBezTo>
                  <a:cubicBezTo>
                    <a:pt x="14" y="4"/>
                    <a:pt x="11" y="1"/>
                    <a:pt x="7"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2" name="Freeform 86">
              <a:extLst>
                <a:ext uri="{FF2B5EF4-FFF2-40B4-BE49-F238E27FC236}">
                  <a16:creationId xmlns:a16="http://schemas.microsoft.com/office/drawing/2014/main" id="{FFEC6F34-9C36-4C3E-930D-9A05AB34AFB8}"/>
                </a:ext>
              </a:extLst>
            </p:cNvPr>
            <p:cNvSpPr>
              <a:spLocks/>
            </p:cNvSpPr>
            <p:nvPr/>
          </p:nvSpPr>
          <p:spPr bwMode="auto">
            <a:xfrm>
              <a:off x="3750" y="3338"/>
              <a:ext cx="30" cy="50"/>
            </a:xfrm>
            <a:custGeom>
              <a:avLst/>
              <a:gdLst>
                <a:gd name="T0" fmla="*/ 0 w 30"/>
                <a:gd name="T1" fmla="*/ 50 h 50"/>
                <a:gd name="T2" fmla="*/ 0 w 30"/>
                <a:gd name="T3" fmla="*/ 45 h 50"/>
                <a:gd name="T4" fmla="*/ 0 w 30"/>
                <a:gd name="T5" fmla="*/ 0 h 50"/>
                <a:gd name="T6" fmla="*/ 0 w 30"/>
                <a:gd name="T7" fmla="*/ 0 h 50"/>
                <a:gd name="T8" fmla="*/ 5 w 30"/>
                <a:gd name="T9" fmla="*/ 0 h 50"/>
                <a:gd name="T10" fmla="*/ 25 w 30"/>
                <a:gd name="T11" fmla="*/ 15 h 50"/>
                <a:gd name="T12" fmla="*/ 30 w 30"/>
                <a:gd name="T13" fmla="*/ 20 h 50"/>
                <a:gd name="T14" fmla="*/ 25 w 30"/>
                <a:gd name="T15" fmla="*/ 20 h 50"/>
                <a:gd name="T16" fmla="*/ 5 w 30"/>
                <a:gd name="T17" fmla="*/ 5 h 50"/>
                <a:gd name="T18" fmla="*/ 5 w 30"/>
                <a:gd name="T19" fmla="*/ 45 h 50"/>
                <a:gd name="T20" fmla="*/ 0 w 30"/>
                <a:gd name="T21" fmla="*/ 50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0" h="50">
                  <a:moveTo>
                    <a:pt x="0" y="50"/>
                  </a:moveTo>
                  <a:lnTo>
                    <a:pt x="0" y="45"/>
                  </a:lnTo>
                  <a:lnTo>
                    <a:pt x="0" y="0"/>
                  </a:lnTo>
                  <a:lnTo>
                    <a:pt x="0" y="0"/>
                  </a:lnTo>
                  <a:lnTo>
                    <a:pt x="5" y="0"/>
                  </a:lnTo>
                  <a:lnTo>
                    <a:pt x="25" y="15"/>
                  </a:lnTo>
                  <a:lnTo>
                    <a:pt x="30" y="20"/>
                  </a:lnTo>
                  <a:lnTo>
                    <a:pt x="25" y="20"/>
                  </a:lnTo>
                  <a:lnTo>
                    <a:pt x="5" y="5"/>
                  </a:lnTo>
                  <a:lnTo>
                    <a:pt x="5" y="45"/>
                  </a:lnTo>
                  <a:lnTo>
                    <a:pt x="0" y="5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3" name="Freeform 87">
              <a:extLst>
                <a:ext uri="{FF2B5EF4-FFF2-40B4-BE49-F238E27FC236}">
                  <a16:creationId xmlns:a16="http://schemas.microsoft.com/office/drawing/2014/main" id="{62574FD8-79F7-40AA-BC70-D10493D33B8E}"/>
                </a:ext>
              </a:extLst>
            </p:cNvPr>
            <p:cNvSpPr>
              <a:spLocks/>
            </p:cNvSpPr>
            <p:nvPr/>
          </p:nvSpPr>
          <p:spPr bwMode="auto">
            <a:xfrm>
              <a:off x="3795" y="3338"/>
              <a:ext cx="24" cy="50"/>
            </a:xfrm>
            <a:custGeom>
              <a:avLst/>
              <a:gdLst>
                <a:gd name="T0" fmla="*/ 24 w 24"/>
                <a:gd name="T1" fmla="*/ 50 h 50"/>
                <a:gd name="T2" fmla="*/ 19 w 24"/>
                <a:gd name="T3" fmla="*/ 45 h 50"/>
                <a:gd name="T4" fmla="*/ 19 w 24"/>
                <a:gd name="T5" fmla="*/ 5 h 50"/>
                <a:gd name="T6" fmla="*/ 0 w 24"/>
                <a:gd name="T7" fmla="*/ 20 h 50"/>
                <a:gd name="T8" fmla="*/ 0 w 24"/>
                <a:gd name="T9" fmla="*/ 20 h 50"/>
                <a:gd name="T10" fmla="*/ 0 w 24"/>
                <a:gd name="T11" fmla="*/ 15 h 50"/>
                <a:gd name="T12" fmla="*/ 24 w 24"/>
                <a:gd name="T13" fmla="*/ 0 h 50"/>
                <a:gd name="T14" fmla="*/ 24 w 24"/>
                <a:gd name="T15" fmla="*/ 0 h 50"/>
                <a:gd name="T16" fmla="*/ 24 w 24"/>
                <a:gd name="T17" fmla="*/ 0 h 50"/>
                <a:gd name="T18" fmla="*/ 24 w 24"/>
                <a:gd name="T19" fmla="*/ 45 h 50"/>
                <a:gd name="T20" fmla="*/ 24 w 24"/>
                <a:gd name="T21" fmla="*/ 50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4" h="50">
                  <a:moveTo>
                    <a:pt x="24" y="50"/>
                  </a:moveTo>
                  <a:lnTo>
                    <a:pt x="19" y="45"/>
                  </a:lnTo>
                  <a:lnTo>
                    <a:pt x="19" y="5"/>
                  </a:lnTo>
                  <a:lnTo>
                    <a:pt x="0" y="20"/>
                  </a:lnTo>
                  <a:lnTo>
                    <a:pt x="0" y="20"/>
                  </a:lnTo>
                  <a:lnTo>
                    <a:pt x="0" y="15"/>
                  </a:lnTo>
                  <a:lnTo>
                    <a:pt x="24" y="0"/>
                  </a:lnTo>
                  <a:lnTo>
                    <a:pt x="24" y="0"/>
                  </a:lnTo>
                  <a:lnTo>
                    <a:pt x="24" y="0"/>
                  </a:lnTo>
                  <a:lnTo>
                    <a:pt x="24" y="45"/>
                  </a:lnTo>
                  <a:lnTo>
                    <a:pt x="24" y="5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 name="Freeform 88">
              <a:extLst>
                <a:ext uri="{FF2B5EF4-FFF2-40B4-BE49-F238E27FC236}">
                  <a16:creationId xmlns:a16="http://schemas.microsoft.com/office/drawing/2014/main" id="{01A6266F-74E2-40AE-9CAF-1B4E1BF1DACB}"/>
                </a:ext>
              </a:extLst>
            </p:cNvPr>
            <p:cNvSpPr>
              <a:spLocks/>
            </p:cNvSpPr>
            <p:nvPr/>
          </p:nvSpPr>
          <p:spPr bwMode="auto">
            <a:xfrm>
              <a:off x="3725" y="3393"/>
              <a:ext cx="45" cy="5"/>
            </a:xfrm>
            <a:custGeom>
              <a:avLst/>
              <a:gdLst>
                <a:gd name="T0" fmla="*/ 40 w 45"/>
                <a:gd name="T1" fmla="*/ 5 h 5"/>
                <a:gd name="T2" fmla="*/ 40 w 45"/>
                <a:gd name="T3" fmla="*/ 5 h 5"/>
                <a:gd name="T4" fmla="*/ 0 w 45"/>
                <a:gd name="T5" fmla="*/ 0 h 5"/>
                <a:gd name="T6" fmla="*/ 0 w 45"/>
                <a:gd name="T7" fmla="*/ 0 h 5"/>
                <a:gd name="T8" fmla="*/ 5 w 45"/>
                <a:gd name="T9" fmla="*/ 0 h 5"/>
                <a:gd name="T10" fmla="*/ 40 w 45"/>
                <a:gd name="T11" fmla="*/ 5 h 5"/>
                <a:gd name="T12" fmla="*/ 45 w 45"/>
                <a:gd name="T13" fmla="*/ 5 h 5"/>
                <a:gd name="T14" fmla="*/ 40 w 45"/>
                <a:gd name="T15" fmla="*/ 5 h 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5" h="5">
                  <a:moveTo>
                    <a:pt x="40" y="5"/>
                  </a:moveTo>
                  <a:lnTo>
                    <a:pt x="40" y="5"/>
                  </a:lnTo>
                  <a:lnTo>
                    <a:pt x="0" y="0"/>
                  </a:lnTo>
                  <a:lnTo>
                    <a:pt x="0" y="0"/>
                  </a:lnTo>
                  <a:lnTo>
                    <a:pt x="5" y="0"/>
                  </a:lnTo>
                  <a:lnTo>
                    <a:pt x="40" y="5"/>
                  </a:lnTo>
                  <a:lnTo>
                    <a:pt x="45" y="5"/>
                  </a:lnTo>
                  <a:lnTo>
                    <a:pt x="40" y="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 name="Freeform 89">
              <a:extLst>
                <a:ext uri="{FF2B5EF4-FFF2-40B4-BE49-F238E27FC236}">
                  <a16:creationId xmlns:a16="http://schemas.microsoft.com/office/drawing/2014/main" id="{3C25E70D-36F1-41ED-91CB-A2062FF9A15D}"/>
                </a:ext>
              </a:extLst>
            </p:cNvPr>
            <p:cNvSpPr>
              <a:spLocks/>
            </p:cNvSpPr>
            <p:nvPr/>
          </p:nvSpPr>
          <p:spPr bwMode="auto">
            <a:xfrm>
              <a:off x="3730" y="3402"/>
              <a:ext cx="40" cy="10"/>
            </a:xfrm>
            <a:custGeom>
              <a:avLst/>
              <a:gdLst>
                <a:gd name="T0" fmla="*/ 0 w 40"/>
                <a:gd name="T1" fmla="*/ 10 h 10"/>
                <a:gd name="T2" fmla="*/ 0 w 40"/>
                <a:gd name="T3" fmla="*/ 10 h 10"/>
                <a:gd name="T4" fmla="*/ 0 w 40"/>
                <a:gd name="T5" fmla="*/ 10 h 10"/>
                <a:gd name="T6" fmla="*/ 40 w 40"/>
                <a:gd name="T7" fmla="*/ 0 h 10"/>
                <a:gd name="T8" fmla="*/ 40 w 40"/>
                <a:gd name="T9" fmla="*/ 5 h 10"/>
                <a:gd name="T10" fmla="*/ 40 w 40"/>
                <a:gd name="T11" fmla="*/ 5 h 10"/>
                <a:gd name="T12" fmla="*/ 0 w 40"/>
                <a:gd name="T13" fmla="*/ 10 h 10"/>
                <a:gd name="T14" fmla="*/ 0 w 40"/>
                <a:gd name="T15" fmla="*/ 10 h 1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0" h="10">
                  <a:moveTo>
                    <a:pt x="0" y="10"/>
                  </a:moveTo>
                  <a:lnTo>
                    <a:pt x="0" y="10"/>
                  </a:lnTo>
                  <a:lnTo>
                    <a:pt x="0" y="10"/>
                  </a:lnTo>
                  <a:lnTo>
                    <a:pt x="40" y="0"/>
                  </a:lnTo>
                  <a:lnTo>
                    <a:pt x="40" y="5"/>
                  </a:lnTo>
                  <a:lnTo>
                    <a:pt x="40" y="5"/>
                  </a:lnTo>
                  <a:lnTo>
                    <a:pt x="0" y="10"/>
                  </a:lnTo>
                  <a:lnTo>
                    <a:pt x="0" y="1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6" name="Freeform 90">
              <a:extLst>
                <a:ext uri="{FF2B5EF4-FFF2-40B4-BE49-F238E27FC236}">
                  <a16:creationId xmlns:a16="http://schemas.microsoft.com/office/drawing/2014/main" id="{B1FFD189-3D5E-47C9-A0F8-D0F207A49651}"/>
                </a:ext>
              </a:extLst>
            </p:cNvPr>
            <p:cNvSpPr>
              <a:spLocks/>
            </p:cNvSpPr>
            <p:nvPr/>
          </p:nvSpPr>
          <p:spPr bwMode="auto">
            <a:xfrm>
              <a:off x="3804" y="3393"/>
              <a:ext cx="40" cy="5"/>
            </a:xfrm>
            <a:custGeom>
              <a:avLst/>
              <a:gdLst>
                <a:gd name="T0" fmla="*/ 0 w 40"/>
                <a:gd name="T1" fmla="*/ 5 h 5"/>
                <a:gd name="T2" fmla="*/ 0 w 40"/>
                <a:gd name="T3" fmla="*/ 5 h 5"/>
                <a:gd name="T4" fmla="*/ 0 w 40"/>
                <a:gd name="T5" fmla="*/ 5 h 5"/>
                <a:gd name="T6" fmla="*/ 40 w 40"/>
                <a:gd name="T7" fmla="*/ 0 h 5"/>
                <a:gd name="T8" fmla="*/ 40 w 40"/>
                <a:gd name="T9" fmla="*/ 0 h 5"/>
                <a:gd name="T10" fmla="*/ 40 w 40"/>
                <a:gd name="T11" fmla="*/ 0 h 5"/>
                <a:gd name="T12" fmla="*/ 0 w 40"/>
                <a:gd name="T13" fmla="*/ 5 h 5"/>
                <a:gd name="T14" fmla="*/ 0 w 40"/>
                <a:gd name="T15" fmla="*/ 5 h 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0" h="5">
                  <a:moveTo>
                    <a:pt x="0" y="5"/>
                  </a:moveTo>
                  <a:lnTo>
                    <a:pt x="0" y="5"/>
                  </a:lnTo>
                  <a:lnTo>
                    <a:pt x="0" y="5"/>
                  </a:lnTo>
                  <a:lnTo>
                    <a:pt x="40" y="0"/>
                  </a:lnTo>
                  <a:lnTo>
                    <a:pt x="40" y="0"/>
                  </a:lnTo>
                  <a:lnTo>
                    <a:pt x="40" y="0"/>
                  </a:lnTo>
                  <a:lnTo>
                    <a:pt x="0" y="5"/>
                  </a:lnTo>
                  <a:lnTo>
                    <a:pt x="0" y="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7" name="Freeform 91">
              <a:extLst>
                <a:ext uri="{FF2B5EF4-FFF2-40B4-BE49-F238E27FC236}">
                  <a16:creationId xmlns:a16="http://schemas.microsoft.com/office/drawing/2014/main" id="{EA6F17BB-FEE8-4AB4-8CFD-D63867FB28C4}"/>
                </a:ext>
              </a:extLst>
            </p:cNvPr>
            <p:cNvSpPr>
              <a:spLocks/>
            </p:cNvSpPr>
            <p:nvPr/>
          </p:nvSpPr>
          <p:spPr bwMode="auto">
            <a:xfrm>
              <a:off x="3800" y="3402"/>
              <a:ext cx="39" cy="10"/>
            </a:xfrm>
            <a:custGeom>
              <a:avLst/>
              <a:gdLst>
                <a:gd name="T0" fmla="*/ 39 w 39"/>
                <a:gd name="T1" fmla="*/ 10 h 10"/>
                <a:gd name="T2" fmla="*/ 39 w 39"/>
                <a:gd name="T3" fmla="*/ 10 h 10"/>
                <a:gd name="T4" fmla="*/ 0 w 39"/>
                <a:gd name="T5" fmla="*/ 5 h 10"/>
                <a:gd name="T6" fmla="*/ 0 w 39"/>
                <a:gd name="T7" fmla="*/ 5 h 10"/>
                <a:gd name="T8" fmla="*/ 0 w 39"/>
                <a:gd name="T9" fmla="*/ 0 h 10"/>
                <a:gd name="T10" fmla="*/ 39 w 39"/>
                <a:gd name="T11" fmla="*/ 10 h 10"/>
                <a:gd name="T12" fmla="*/ 39 w 39"/>
                <a:gd name="T13" fmla="*/ 10 h 10"/>
                <a:gd name="T14" fmla="*/ 39 w 39"/>
                <a:gd name="T15" fmla="*/ 10 h 1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9" h="10">
                  <a:moveTo>
                    <a:pt x="39" y="10"/>
                  </a:moveTo>
                  <a:lnTo>
                    <a:pt x="39" y="10"/>
                  </a:lnTo>
                  <a:lnTo>
                    <a:pt x="0" y="5"/>
                  </a:lnTo>
                  <a:lnTo>
                    <a:pt x="0" y="5"/>
                  </a:lnTo>
                  <a:lnTo>
                    <a:pt x="0" y="0"/>
                  </a:lnTo>
                  <a:lnTo>
                    <a:pt x="39" y="10"/>
                  </a:lnTo>
                  <a:lnTo>
                    <a:pt x="39" y="10"/>
                  </a:lnTo>
                  <a:lnTo>
                    <a:pt x="39" y="1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8" name="Oval 92">
              <a:extLst>
                <a:ext uri="{FF2B5EF4-FFF2-40B4-BE49-F238E27FC236}">
                  <a16:creationId xmlns:a16="http://schemas.microsoft.com/office/drawing/2014/main" id="{BBDDD3A9-8661-4E83-9101-FC1CCF0B6163}"/>
                </a:ext>
              </a:extLst>
            </p:cNvPr>
            <p:cNvSpPr>
              <a:spLocks noChangeArrowheads="1"/>
            </p:cNvSpPr>
            <p:nvPr/>
          </p:nvSpPr>
          <p:spPr bwMode="auto">
            <a:xfrm>
              <a:off x="3765" y="3378"/>
              <a:ext cx="15" cy="15"/>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9" name="Oval 93">
              <a:extLst>
                <a:ext uri="{FF2B5EF4-FFF2-40B4-BE49-F238E27FC236}">
                  <a16:creationId xmlns:a16="http://schemas.microsoft.com/office/drawing/2014/main" id="{7BFF3A86-5590-42FA-B7A9-E5E2D74DFE77}"/>
                </a:ext>
              </a:extLst>
            </p:cNvPr>
            <p:cNvSpPr>
              <a:spLocks noChangeArrowheads="1"/>
            </p:cNvSpPr>
            <p:nvPr/>
          </p:nvSpPr>
          <p:spPr bwMode="auto">
            <a:xfrm>
              <a:off x="3790" y="3378"/>
              <a:ext cx="14" cy="15"/>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0" name="Freeform 94">
              <a:extLst>
                <a:ext uri="{FF2B5EF4-FFF2-40B4-BE49-F238E27FC236}">
                  <a16:creationId xmlns:a16="http://schemas.microsoft.com/office/drawing/2014/main" id="{A8362CA0-70B4-455F-A52D-3DB3F3CB4342}"/>
                </a:ext>
              </a:extLst>
            </p:cNvPr>
            <p:cNvSpPr>
              <a:spLocks/>
            </p:cNvSpPr>
            <p:nvPr/>
          </p:nvSpPr>
          <p:spPr bwMode="auto">
            <a:xfrm>
              <a:off x="3775" y="3398"/>
              <a:ext cx="20" cy="4"/>
            </a:xfrm>
            <a:custGeom>
              <a:avLst/>
              <a:gdLst>
                <a:gd name="T0" fmla="*/ 0 w 20"/>
                <a:gd name="T1" fmla="*/ 0 h 4"/>
                <a:gd name="T2" fmla="*/ 20 w 20"/>
                <a:gd name="T3" fmla="*/ 0 h 4"/>
                <a:gd name="T4" fmla="*/ 10 w 20"/>
                <a:gd name="T5" fmla="*/ 4 h 4"/>
                <a:gd name="T6" fmla="*/ 0 w 20"/>
                <a:gd name="T7" fmla="*/ 0 h 4"/>
              </a:gdLst>
              <a:ahLst/>
              <a:cxnLst>
                <a:cxn ang="0">
                  <a:pos x="T0" y="T1"/>
                </a:cxn>
                <a:cxn ang="0">
                  <a:pos x="T2" y="T3"/>
                </a:cxn>
                <a:cxn ang="0">
                  <a:pos x="T4" y="T5"/>
                </a:cxn>
                <a:cxn ang="0">
                  <a:pos x="T6" y="T7"/>
                </a:cxn>
              </a:cxnLst>
              <a:rect l="0" t="0" r="r" b="b"/>
              <a:pathLst>
                <a:path w="20" h="4">
                  <a:moveTo>
                    <a:pt x="0" y="0"/>
                  </a:moveTo>
                  <a:lnTo>
                    <a:pt x="20" y="0"/>
                  </a:lnTo>
                  <a:lnTo>
                    <a:pt x="10" y="4"/>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1" name="Freeform 95">
              <a:extLst>
                <a:ext uri="{FF2B5EF4-FFF2-40B4-BE49-F238E27FC236}">
                  <a16:creationId xmlns:a16="http://schemas.microsoft.com/office/drawing/2014/main" id="{8F026E05-18FE-472B-93D8-C793451A3402}"/>
                </a:ext>
              </a:extLst>
            </p:cNvPr>
            <p:cNvSpPr>
              <a:spLocks/>
            </p:cNvSpPr>
            <p:nvPr/>
          </p:nvSpPr>
          <p:spPr bwMode="auto">
            <a:xfrm>
              <a:off x="3637" y="3338"/>
              <a:ext cx="88" cy="64"/>
            </a:xfrm>
            <a:custGeom>
              <a:avLst/>
              <a:gdLst>
                <a:gd name="T0" fmla="*/ 6 w 18"/>
                <a:gd name="T1" fmla="*/ 0 h 13"/>
                <a:gd name="T2" fmla="*/ 5 w 18"/>
                <a:gd name="T3" fmla="*/ 0 h 13"/>
                <a:gd name="T4" fmla="*/ 9 w 18"/>
                <a:gd name="T5" fmla="*/ 13 h 13"/>
                <a:gd name="T6" fmla="*/ 13 w 18"/>
                <a:gd name="T7" fmla="*/ 11 h 13"/>
                <a:gd name="T8" fmla="*/ 6 w 18"/>
                <a:gd name="T9" fmla="*/ 0 h 13"/>
              </a:gdLst>
              <a:ahLst/>
              <a:cxnLst>
                <a:cxn ang="0">
                  <a:pos x="T0" y="T1"/>
                </a:cxn>
                <a:cxn ang="0">
                  <a:pos x="T2" y="T3"/>
                </a:cxn>
                <a:cxn ang="0">
                  <a:pos x="T4" y="T5"/>
                </a:cxn>
                <a:cxn ang="0">
                  <a:pos x="T6" y="T7"/>
                </a:cxn>
                <a:cxn ang="0">
                  <a:pos x="T8" y="T9"/>
                </a:cxn>
              </a:cxnLst>
              <a:rect l="0" t="0" r="r" b="b"/>
              <a:pathLst>
                <a:path w="18" h="13">
                  <a:moveTo>
                    <a:pt x="6" y="0"/>
                  </a:moveTo>
                  <a:cubicBezTo>
                    <a:pt x="5" y="0"/>
                    <a:pt x="5" y="0"/>
                    <a:pt x="5" y="0"/>
                  </a:cubicBezTo>
                  <a:cubicBezTo>
                    <a:pt x="0" y="4"/>
                    <a:pt x="4" y="13"/>
                    <a:pt x="9" y="13"/>
                  </a:cubicBezTo>
                  <a:cubicBezTo>
                    <a:pt x="11" y="13"/>
                    <a:pt x="12" y="12"/>
                    <a:pt x="13" y="11"/>
                  </a:cubicBezTo>
                  <a:cubicBezTo>
                    <a:pt x="18" y="7"/>
                    <a:pt x="10" y="0"/>
                    <a:pt x="6" y="0"/>
                  </a:cubicBezTo>
                </a:path>
              </a:pathLst>
            </a:custGeom>
            <a:solidFill>
              <a:srgbClr val="FFC53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2" name="Freeform 96">
              <a:extLst>
                <a:ext uri="{FF2B5EF4-FFF2-40B4-BE49-F238E27FC236}">
                  <a16:creationId xmlns:a16="http://schemas.microsoft.com/office/drawing/2014/main" id="{809FB037-E8C6-4C8A-9597-53B452EB623E}"/>
                </a:ext>
              </a:extLst>
            </p:cNvPr>
            <p:cNvSpPr>
              <a:spLocks/>
            </p:cNvSpPr>
            <p:nvPr/>
          </p:nvSpPr>
          <p:spPr bwMode="auto">
            <a:xfrm>
              <a:off x="3701" y="3338"/>
              <a:ext cx="34" cy="25"/>
            </a:xfrm>
            <a:custGeom>
              <a:avLst/>
              <a:gdLst>
                <a:gd name="T0" fmla="*/ 3 w 7"/>
                <a:gd name="T1" fmla="*/ 0 h 5"/>
                <a:gd name="T2" fmla="*/ 2 w 7"/>
                <a:gd name="T3" fmla="*/ 0 h 5"/>
                <a:gd name="T4" fmla="*/ 5 w 7"/>
                <a:gd name="T5" fmla="*/ 5 h 5"/>
                <a:gd name="T6" fmla="*/ 6 w 7"/>
                <a:gd name="T7" fmla="*/ 4 h 5"/>
                <a:gd name="T8" fmla="*/ 3 w 7"/>
                <a:gd name="T9" fmla="*/ 0 h 5"/>
              </a:gdLst>
              <a:ahLst/>
              <a:cxnLst>
                <a:cxn ang="0">
                  <a:pos x="T0" y="T1"/>
                </a:cxn>
                <a:cxn ang="0">
                  <a:pos x="T2" y="T3"/>
                </a:cxn>
                <a:cxn ang="0">
                  <a:pos x="T4" y="T5"/>
                </a:cxn>
                <a:cxn ang="0">
                  <a:pos x="T6" y="T7"/>
                </a:cxn>
                <a:cxn ang="0">
                  <a:pos x="T8" y="T9"/>
                </a:cxn>
              </a:cxnLst>
              <a:rect l="0" t="0" r="r" b="b"/>
              <a:pathLst>
                <a:path w="7" h="5">
                  <a:moveTo>
                    <a:pt x="3" y="0"/>
                  </a:moveTo>
                  <a:cubicBezTo>
                    <a:pt x="2" y="0"/>
                    <a:pt x="2" y="0"/>
                    <a:pt x="2" y="0"/>
                  </a:cubicBezTo>
                  <a:cubicBezTo>
                    <a:pt x="0" y="2"/>
                    <a:pt x="3" y="5"/>
                    <a:pt x="5" y="5"/>
                  </a:cubicBezTo>
                  <a:cubicBezTo>
                    <a:pt x="5" y="5"/>
                    <a:pt x="5" y="5"/>
                    <a:pt x="6" y="4"/>
                  </a:cubicBezTo>
                  <a:cubicBezTo>
                    <a:pt x="7" y="3"/>
                    <a:pt x="5" y="0"/>
                    <a:pt x="3" y="0"/>
                  </a:cubicBezTo>
                </a:path>
              </a:pathLst>
            </a:custGeom>
            <a:solidFill>
              <a:srgbClr val="FFC53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3" name="Freeform 97">
              <a:extLst>
                <a:ext uri="{FF2B5EF4-FFF2-40B4-BE49-F238E27FC236}">
                  <a16:creationId xmlns:a16="http://schemas.microsoft.com/office/drawing/2014/main" id="{5367DFE5-5FAA-43D0-9E71-71BB6F7F9A6B}"/>
                </a:ext>
              </a:extLst>
            </p:cNvPr>
            <p:cNvSpPr>
              <a:spLocks/>
            </p:cNvSpPr>
            <p:nvPr/>
          </p:nvSpPr>
          <p:spPr bwMode="auto">
            <a:xfrm>
              <a:off x="3577" y="3329"/>
              <a:ext cx="415" cy="118"/>
            </a:xfrm>
            <a:custGeom>
              <a:avLst/>
              <a:gdLst>
                <a:gd name="T0" fmla="*/ 73 w 84"/>
                <a:gd name="T1" fmla="*/ 0 h 24"/>
                <a:gd name="T2" fmla="*/ 70 w 84"/>
                <a:gd name="T3" fmla="*/ 0 h 24"/>
                <a:gd name="T4" fmla="*/ 42 w 84"/>
                <a:gd name="T5" fmla="*/ 21 h 24"/>
                <a:gd name="T6" fmla="*/ 14 w 84"/>
                <a:gd name="T7" fmla="*/ 0 h 24"/>
                <a:gd name="T8" fmla="*/ 11 w 84"/>
                <a:gd name="T9" fmla="*/ 0 h 24"/>
                <a:gd name="T10" fmla="*/ 0 w 84"/>
                <a:gd name="T11" fmla="*/ 24 h 24"/>
                <a:gd name="T12" fmla="*/ 84 w 84"/>
                <a:gd name="T13" fmla="*/ 24 h 24"/>
                <a:gd name="T14" fmla="*/ 73 w 84"/>
                <a:gd name="T15" fmla="*/ 0 h 2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4" h="24">
                  <a:moveTo>
                    <a:pt x="73" y="0"/>
                  </a:moveTo>
                  <a:cubicBezTo>
                    <a:pt x="70" y="0"/>
                    <a:pt x="70" y="0"/>
                    <a:pt x="70" y="0"/>
                  </a:cubicBezTo>
                  <a:cubicBezTo>
                    <a:pt x="78" y="17"/>
                    <a:pt x="57" y="21"/>
                    <a:pt x="42" y="21"/>
                  </a:cubicBezTo>
                  <a:cubicBezTo>
                    <a:pt x="27" y="21"/>
                    <a:pt x="7" y="17"/>
                    <a:pt x="14" y="0"/>
                  </a:cubicBezTo>
                  <a:cubicBezTo>
                    <a:pt x="11" y="0"/>
                    <a:pt x="11" y="0"/>
                    <a:pt x="11" y="0"/>
                  </a:cubicBezTo>
                  <a:cubicBezTo>
                    <a:pt x="0" y="24"/>
                    <a:pt x="0" y="24"/>
                    <a:pt x="0" y="24"/>
                  </a:cubicBezTo>
                  <a:cubicBezTo>
                    <a:pt x="84" y="24"/>
                    <a:pt x="84" y="24"/>
                    <a:pt x="84" y="24"/>
                  </a:cubicBezTo>
                  <a:cubicBezTo>
                    <a:pt x="73" y="0"/>
                    <a:pt x="73" y="0"/>
                    <a:pt x="73" y="0"/>
                  </a:cubicBezTo>
                </a:path>
              </a:pathLst>
            </a:custGeom>
            <a:solidFill>
              <a:srgbClr val="FF921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4" name="Freeform 98">
              <a:extLst>
                <a:ext uri="{FF2B5EF4-FFF2-40B4-BE49-F238E27FC236}">
                  <a16:creationId xmlns:a16="http://schemas.microsoft.com/office/drawing/2014/main" id="{3D3C1C63-B93B-4373-850C-71386E653CEC}"/>
                </a:ext>
              </a:extLst>
            </p:cNvPr>
            <p:cNvSpPr>
              <a:spLocks/>
            </p:cNvSpPr>
            <p:nvPr/>
          </p:nvSpPr>
          <p:spPr bwMode="auto">
            <a:xfrm>
              <a:off x="2965" y="3146"/>
              <a:ext cx="523" cy="301"/>
            </a:xfrm>
            <a:custGeom>
              <a:avLst/>
              <a:gdLst>
                <a:gd name="T0" fmla="*/ 30 w 106"/>
                <a:gd name="T1" fmla="*/ 61 h 61"/>
                <a:gd name="T2" fmla="*/ 14 w 106"/>
                <a:gd name="T3" fmla="*/ 15 h 61"/>
                <a:gd name="T4" fmla="*/ 53 w 106"/>
                <a:gd name="T5" fmla="*/ 32 h 61"/>
                <a:gd name="T6" fmla="*/ 94 w 106"/>
                <a:gd name="T7" fmla="*/ 13 h 61"/>
                <a:gd name="T8" fmla="*/ 77 w 106"/>
                <a:gd name="T9" fmla="*/ 61 h 61"/>
                <a:gd name="T10" fmla="*/ 30 w 106"/>
                <a:gd name="T11" fmla="*/ 61 h 61"/>
              </a:gdLst>
              <a:ahLst/>
              <a:cxnLst>
                <a:cxn ang="0">
                  <a:pos x="T0" y="T1"/>
                </a:cxn>
                <a:cxn ang="0">
                  <a:pos x="T2" y="T3"/>
                </a:cxn>
                <a:cxn ang="0">
                  <a:pos x="T4" y="T5"/>
                </a:cxn>
                <a:cxn ang="0">
                  <a:pos x="T6" y="T7"/>
                </a:cxn>
                <a:cxn ang="0">
                  <a:pos x="T8" y="T9"/>
                </a:cxn>
                <a:cxn ang="0">
                  <a:pos x="T10" y="T11"/>
                </a:cxn>
              </a:cxnLst>
              <a:rect l="0" t="0" r="r" b="b"/>
              <a:pathLst>
                <a:path w="106" h="61">
                  <a:moveTo>
                    <a:pt x="30" y="61"/>
                  </a:moveTo>
                  <a:cubicBezTo>
                    <a:pt x="30" y="61"/>
                    <a:pt x="0" y="29"/>
                    <a:pt x="14" y="15"/>
                  </a:cubicBezTo>
                  <a:cubicBezTo>
                    <a:pt x="27" y="0"/>
                    <a:pt x="53" y="32"/>
                    <a:pt x="53" y="32"/>
                  </a:cubicBezTo>
                  <a:cubicBezTo>
                    <a:pt x="53" y="32"/>
                    <a:pt x="82" y="2"/>
                    <a:pt x="94" y="13"/>
                  </a:cubicBezTo>
                  <a:cubicBezTo>
                    <a:pt x="106" y="24"/>
                    <a:pt x="77" y="61"/>
                    <a:pt x="77" y="61"/>
                  </a:cubicBezTo>
                  <a:lnTo>
                    <a:pt x="30" y="61"/>
                  </a:lnTo>
                  <a:close/>
                </a:path>
              </a:pathLst>
            </a:custGeom>
            <a:solidFill>
              <a:srgbClr val="4429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5" name="Freeform 99">
              <a:extLst>
                <a:ext uri="{FF2B5EF4-FFF2-40B4-BE49-F238E27FC236}">
                  <a16:creationId xmlns:a16="http://schemas.microsoft.com/office/drawing/2014/main" id="{093CB493-9A9C-4D73-B0C6-1E29E1F6B3EE}"/>
                </a:ext>
              </a:extLst>
            </p:cNvPr>
            <p:cNvSpPr>
              <a:spLocks/>
            </p:cNvSpPr>
            <p:nvPr/>
          </p:nvSpPr>
          <p:spPr bwMode="auto">
            <a:xfrm>
              <a:off x="3059" y="2870"/>
              <a:ext cx="360" cy="513"/>
            </a:xfrm>
            <a:custGeom>
              <a:avLst/>
              <a:gdLst>
                <a:gd name="T0" fmla="*/ 0 w 73"/>
                <a:gd name="T1" fmla="*/ 77 h 104"/>
                <a:gd name="T2" fmla="*/ 7 w 73"/>
                <a:gd name="T3" fmla="*/ 46 h 104"/>
                <a:gd name="T4" fmla="*/ 37 w 73"/>
                <a:gd name="T5" fmla="*/ 3 h 104"/>
                <a:gd name="T6" fmla="*/ 72 w 73"/>
                <a:gd name="T7" fmla="*/ 2 h 104"/>
                <a:gd name="T8" fmla="*/ 73 w 73"/>
                <a:gd name="T9" fmla="*/ 42 h 104"/>
                <a:gd name="T10" fmla="*/ 68 w 73"/>
                <a:gd name="T11" fmla="*/ 73 h 104"/>
                <a:gd name="T12" fmla="*/ 33 w 73"/>
                <a:gd name="T13" fmla="*/ 103 h 104"/>
                <a:gd name="T14" fmla="*/ 0 w 73"/>
                <a:gd name="T15" fmla="*/ 77 h 1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3" h="104">
                  <a:moveTo>
                    <a:pt x="0" y="77"/>
                  </a:moveTo>
                  <a:cubicBezTo>
                    <a:pt x="0" y="77"/>
                    <a:pt x="0" y="62"/>
                    <a:pt x="7" y="46"/>
                  </a:cubicBezTo>
                  <a:cubicBezTo>
                    <a:pt x="19" y="21"/>
                    <a:pt x="43" y="11"/>
                    <a:pt x="37" y="3"/>
                  </a:cubicBezTo>
                  <a:cubicBezTo>
                    <a:pt x="37" y="3"/>
                    <a:pt x="70" y="0"/>
                    <a:pt x="72" y="2"/>
                  </a:cubicBezTo>
                  <a:cubicBezTo>
                    <a:pt x="64" y="9"/>
                    <a:pt x="73" y="29"/>
                    <a:pt x="73" y="42"/>
                  </a:cubicBezTo>
                  <a:cubicBezTo>
                    <a:pt x="73" y="62"/>
                    <a:pt x="61" y="66"/>
                    <a:pt x="68" y="73"/>
                  </a:cubicBezTo>
                  <a:cubicBezTo>
                    <a:pt x="68" y="73"/>
                    <a:pt x="52" y="104"/>
                    <a:pt x="33" y="103"/>
                  </a:cubicBezTo>
                  <a:cubicBezTo>
                    <a:pt x="14" y="101"/>
                    <a:pt x="0" y="77"/>
                    <a:pt x="0" y="77"/>
                  </a:cubicBezTo>
                </a:path>
              </a:pathLst>
            </a:custGeom>
            <a:solidFill>
              <a:srgbClr val="4429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6" name="Freeform 100">
              <a:extLst>
                <a:ext uri="{FF2B5EF4-FFF2-40B4-BE49-F238E27FC236}">
                  <a16:creationId xmlns:a16="http://schemas.microsoft.com/office/drawing/2014/main" id="{8FA5C617-03EC-43D6-9608-DA9D29FA54AE}"/>
                </a:ext>
              </a:extLst>
            </p:cNvPr>
            <p:cNvSpPr>
              <a:spLocks/>
            </p:cNvSpPr>
            <p:nvPr/>
          </p:nvSpPr>
          <p:spPr bwMode="auto">
            <a:xfrm>
              <a:off x="2925" y="2954"/>
              <a:ext cx="198" cy="508"/>
            </a:xfrm>
            <a:custGeom>
              <a:avLst/>
              <a:gdLst>
                <a:gd name="T0" fmla="*/ 40 w 40"/>
                <a:gd name="T1" fmla="*/ 100 h 103"/>
                <a:gd name="T2" fmla="*/ 6 w 40"/>
                <a:gd name="T3" fmla="*/ 76 h 103"/>
                <a:gd name="T4" fmla="*/ 17 w 40"/>
                <a:gd name="T5" fmla="*/ 17 h 103"/>
                <a:gd name="T6" fmla="*/ 5 w 40"/>
                <a:gd name="T7" fmla="*/ 19 h 103"/>
                <a:gd name="T8" fmla="*/ 24 w 40"/>
                <a:gd name="T9" fmla="*/ 13 h 103"/>
                <a:gd name="T10" fmla="*/ 15 w 40"/>
                <a:gd name="T11" fmla="*/ 75 h 103"/>
                <a:gd name="T12" fmla="*/ 39 w 40"/>
                <a:gd name="T13" fmla="*/ 91 h 103"/>
                <a:gd name="T14" fmla="*/ 40 w 40"/>
                <a:gd name="T15" fmla="*/ 100 h 10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0" h="103">
                  <a:moveTo>
                    <a:pt x="40" y="100"/>
                  </a:moveTo>
                  <a:cubicBezTo>
                    <a:pt x="40" y="100"/>
                    <a:pt x="12" y="103"/>
                    <a:pt x="6" y="76"/>
                  </a:cubicBezTo>
                  <a:cubicBezTo>
                    <a:pt x="0" y="49"/>
                    <a:pt x="22" y="23"/>
                    <a:pt x="17" y="17"/>
                  </a:cubicBezTo>
                  <a:cubicBezTo>
                    <a:pt x="13" y="13"/>
                    <a:pt x="10" y="23"/>
                    <a:pt x="5" y="19"/>
                  </a:cubicBezTo>
                  <a:cubicBezTo>
                    <a:pt x="0" y="15"/>
                    <a:pt x="17" y="0"/>
                    <a:pt x="24" y="13"/>
                  </a:cubicBezTo>
                  <a:cubicBezTo>
                    <a:pt x="32" y="26"/>
                    <a:pt x="8" y="46"/>
                    <a:pt x="15" y="75"/>
                  </a:cubicBezTo>
                  <a:cubicBezTo>
                    <a:pt x="15" y="75"/>
                    <a:pt x="18" y="92"/>
                    <a:pt x="39" y="91"/>
                  </a:cubicBezTo>
                  <a:lnTo>
                    <a:pt x="40" y="100"/>
                  </a:lnTo>
                  <a:close/>
                </a:path>
              </a:pathLst>
            </a:custGeom>
            <a:solidFill>
              <a:srgbClr val="4429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7" name="Freeform 101">
              <a:extLst>
                <a:ext uri="{FF2B5EF4-FFF2-40B4-BE49-F238E27FC236}">
                  <a16:creationId xmlns:a16="http://schemas.microsoft.com/office/drawing/2014/main" id="{A3B0B36B-AB45-4D06-9934-919D3EB958A5}"/>
                </a:ext>
              </a:extLst>
            </p:cNvPr>
            <p:cNvSpPr>
              <a:spLocks/>
            </p:cNvSpPr>
            <p:nvPr/>
          </p:nvSpPr>
          <p:spPr bwMode="auto">
            <a:xfrm>
              <a:off x="3064" y="2841"/>
              <a:ext cx="424" cy="606"/>
            </a:xfrm>
            <a:custGeom>
              <a:avLst/>
              <a:gdLst>
                <a:gd name="T0" fmla="*/ 36 w 86"/>
                <a:gd name="T1" fmla="*/ 123 h 123"/>
                <a:gd name="T2" fmla="*/ 57 w 86"/>
                <a:gd name="T3" fmla="*/ 123 h 123"/>
                <a:gd name="T4" fmla="*/ 74 w 86"/>
                <a:gd name="T5" fmla="*/ 75 h 123"/>
                <a:gd name="T6" fmla="*/ 65 w 86"/>
                <a:gd name="T7" fmla="*/ 73 h 123"/>
                <a:gd name="T8" fmla="*/ 72 w 86"/>
                <a:gd name="T9" fmla="*/ 48 h 123"/>
                <a:gd name="T10" fmla="*/ 71 w 86"/>
                <a:gd name="T11" fmla="*/ 8 h 123"/>
                <a:gd name="T12" fmla="*/ 36 w 86"/>
                <a:gd name="T13" fmla="*/ 9 h 123"/>
                <a:gd name="T14" fmla="*/ 68 w 86"/>
                <a:gd name="T15" fmla="*/ 64 h 123"/>
                <a:gd name="T16" fmla="*/ 61 w 86"/>
                <a:gd name="T17" fmla="*/ 61 h 123"/>
                <a:gd name="T18" fmla="*/ 54 w 86"/>
                <a:gd name="T19" fmla="*/ 56 h 123"/>
                <a:gd name="T20" fmla="*/ 0 w 86"/>
                <a:gd name="T21" fmla="*/ 71 h 123"/>
                <a:gd name="T22" fmla="*/ 0 w 86"/>
                <a:gd name="T23" fmla="*/ 73 h 123"/>
                <a:gd name="T24" fmla="*/ 36 w 86"/>
                <a:gd name="T25" fmla="*/ 123 h 1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6" h="123">
                  <a:moveTo>
                    <a:pt x="36" y="123"/>
                  </a:moveTo>
                  <a:cubicBezTo>
                    <a:pt x="57" y="123"/>
                    <a:pt x="57" y="123"/>
                    <a:pt x="57" y="123"/>
                  </a:cubicBezTo>
                  <a:cubicBezTo>
                    <a:pt x="57" y="123"/>
                    <a:pt x="86" y="86"/>
                    <a:pt x="74" y="75"/>
                  </a:cubicBezTo>
                  <a:cubicBezTo>
                    <a:pt x="71" y="73"/>
                    <a:pt x="68" y="72"/>
                    <a:pt x="65" y="73"/>
                  </a:cubicBezTo>
                  <a:cubicBezTo>
                    <a:pt x="67" y="68"/>
                    <a:pt x="72" y="62"/>
                    <a:pt x="72" y="48"/>
                  </a:cubicBezTo>
                  <a:cubicBezTo>
                    <a:pt x="72" y="35"/>
                    <a:pt x="63" y="15"/>
                    <a:pt x="71" y="8"/>
                  </a:cubicBezTo>
                  <a:cubicBezTo>
                    <a:pt x="69" y="6"/>
                    <a:pt x="34" y="0"/>
                    <a:pt x="36" y="9"/>
                  </a:cubicBezTo>
                  <a:cubicBezTo>
                    <a:pt x="41" y="32"/>
                    <a:pt x="81" y="31"/>
                    <a:pt x="68" y="64"/>
                  </a:cubicBezTo>
                  <a:cubicBezTo>
                    <a:pt x="65" y="70"/>
                    <a:pt x="63" y="66"/>
                    <a:pt x="61" y="61"/>
                  </a:cubicBezTo>
                  <a:cubicBezTo>
                    <a:pt x="59" y="59"/>
                    <a:pt x="57" y="56"/>
                    <a:pt x="54" y="56"/>
                  </a:cubicBezTo>
                  <a:cubicBezTo>
                    <a:pt x="38" y="56"/>
                    <a:pt x="27" y="84"/>
                    <a:pt x="0" y="71"/>
                  </a:cubicBezTo>
                  <a:cubicBezTo>
                    <a:pt x="0" y="73"/>
                    <a:pt x="0" y="73"/>
                    <a:pt x="0" y="73"/>
                  </a:cubicBezTo>
                  <a:cubicBezTo>
                    <a:pt x="0" y="73"/>
                    <a:pt x="27" y="81"/>
                    <a:pt x="36" y="123"/>
                  </a:cubicBezTo>
                </a:path>
              </a:pathLst>
            </a:custGeom>
            <a:solidFill>
              <a:srgbClr val="3A232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8" name="Freeform 102">
              <a:extLst>
                <a:ext uri="{FF2B5EF4-FFF2-40B4-BE49-F238E27FC236}">
                  <a16:creationId xmlns:a16="http://schemas.microsoft.com/office/drawing/2014/main" id="{66D6C9F0-22F0-43F4-8A54-F26939ADEC53}"/>
                </a:ext>
              </a:extLst>
            </p:cNvPr>
            <p:cNvSpPr>
              <a:spLocks/>
            </p:cNvSpPr>
            <p:nvPr/>
          </p:nvSpPr>
          <p:spPr bwMode="auto">
            <a:xfrm>
              <a:off x="3355" y="3102"/>
              <a:ext cx="89" cy="345"/>
            </a:xfrm>
            <a:custGeom>
              <a:avLst/>
              <a:gdLst>
                <a:gd name="T0" fmla="*/ 12 w 18"/>
                <a:gd name="T1" fmla="*/ 0 h 70"/>
                <a:gd name="T2" fmla="*/ 18 w 18"/>
                <a:gd name="T3" fmla="*/ 70 h 70"/>
                <a:gd name="T4" fmla="*/ 12 w 18"/>
                <a:gd name="T5" fmla="*/ 70 h 70"/>
                <a:gd name="T6" fmla="*/ 0 w 18"/>
                <a:gd name="T7" fmla="*/ 3 h 70"/>
                <a:gd name="T8" fmla="*/ 12 w 18"/>
                <a:gd name="T9" fmla="*/ 0 h 70"/>
              </a:gdLst>
              <a:ahLst/>
              <a:cxnLst>
                <a:cxn ang="0">
                  <a:pos x="T0" y="T1"/>
                </a:cxn>
                <a:cxn ang="0">
                  <a:pos x="T2" y="T3"/>
                </a:cxn>
                <a:cxn ang="0">
                  <a:pos x="T4" y="T5"/>
                </a:cxn>
                <a:cxn ang="0">
                  <a:pos x="T6" y="T7"/>
                </a:cxn>
                <a:cxn ang="0">
                  <a:pos x="T8" y="T9"/>
                </a:cxn>
              </a:cxnLst>
              <a:rect l="0" t="0" r="r" b="b"/>
              <a:pathLst>
                <a:path w="18" h="70">
                  <a:moveTo>
                    <a:pt x="12" y="0"/>
                  </a:moveTo>
                  <a:cubicBezTo>
                    <a:pt x="12" y="0"/>
                    <a:pt x="12" y="9"/>
                    <a:pt x="18" y="70"/>
                  </a:cubicBezTo>
                  <a:cubicBezTo>
                    <a:pt x="12" y="70"/>
                    <a:pt x="12" y="70"/>
                    <a:pt x="12" y="70"/>
                  </a:cubicBezTo>
                  <a:cubicBezTo>
                    <a:pt x="12" y="70"/>
                    <a:pt x="3" y="33"/>
                    <a:pt x="0" y="3"/>
                  </a:cubicBezTo>
                  <a:lnTo>
                    <a:pt x="12" y="0"/>
                  </a:lnTo>
                  <a:close/>
                </a:path>
              </a:pathLst>
            </a:custGeom>
            <a:solidFill>
              <a:srgbClr val="4429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9" name="Freeform 103">
              <a:extLst>
                <a:ext uri="{FF2B5EF4-FFF2-40B4-BE49-F238E27FC236}">
                  <a16:creationId xmlns:a16="http://schemas.microsoft.com/office/drawing/2014/main" id="{E9F98303-3E5C-4729-AC2F-D76632D95F41}"/>
                </a:ext>
              </a:extLst>
            </p:cNvPr>
            <p:cNvSpPr>
              <a:spLocks/>
            </p:cNvSpPr>
            <p:nvPr/>
          </p:nvSpPr>
          <p:spPr bwMode="auto">
            <a:xfrm>
              <a:off x="3227" y="3102"/>
              <a:ext cx="89" cy="345"/>
            </a:xfrm>
            <a:custGeom>
              <a:avLst/>
              <a:gdLst>
                <a:gd name="T0" fmla="*/ 12 w 18"/>
                <a:gd name="T1" fmla="*/ 0 h 70"/>
                <a:gd name="T2" fmla="*/ 18 w 18"/>
                <a:gd name="T3" fmla="*/ 70 h 70"/>
                <a:gd name="T4" fmla="*/ 12 w 18"/>
                <a:gd name="T5" fmla="*/ 70 h 70"/>
                <a:gd name="T6" fmla="*/ 0 w 18"/>
                <a:gd name="T7" fmla="*/ 3 h 70"/>
                <a:gd name="T8" fmla="*/ 12 w 18"/>
                <a:gd name="T9" fmla="*/ 0 h 70"/>
              </a:gdLst>
              <a:ahLst/>
              <a:cxnLst>
                <a:cxn ang="0">
                  <a:pos x="T0" y="T1"/>
                </a:cxn>
                <a:cxn ang="0">
                  <a:pos x="T2" y="T3"/>
                </a:cxn>
                <a:cxn ang="0">
                  <a:pos x="T4" y="T5"/>
                </a:cxn>
                <a:cxn ang="0">
                  <a:pos x="T6" y="T7"/>
                </a:cxn>
                <a:cxn ang="0">
                  <a:pos x="T8" y="T9"/>
                </a:cxn>
              </a:cxnLst>
              <a:rect l="0" t="0" r="r" b="b"/>
              <a:pathLst>
                <a:path w="18" h="70">
                  <a:moveTo>
                    <a:pt x="12" y="0"/>
                  </a:moveTo>
                  <a:cubicBezTo>
                    <a:pt x="12" y="0"/>
                    <a:pt x="12" y="9"/>
                    <a:pt x="18" y="70"/>
                  </a:cubicBezTo>
                  <a:cubicBezTo>
                    <a:pt x="12" y="70"/>
                    <a:pt x="12" y="70"/>
                    <a:pt x="12" y="70"/>
                  </a:cubicBezTo>
                  <a:cubicBezTo>
                    <a:pt x="12" y="70"/>
                    <a:pt x="3" y="33"/>
                    <a:pt x="0" y="3"/>
                  </a:cubicBezTo>
                  <a:lnTo>
                    <a:pt x="12" y="0"/>
                  </a:lnTo>
                  <a:close/>
                </a:path>
              </a:pathLst>
            </a:custGeom>
            <a:solidFill>
              <a:srgbClr val="4429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0" name="Freeform 104">
              <a:extLst>
                <a:ext uri="{FF2B5EF4-FFF2-40B4-BE49-F238E27FC236}">
                  <a16:creationId xmlns:a16="http://schemas.microsoft.com/office/drawing/2014/main" id="{D69BCAC7-E55A-48C6-99BD-3CF17EE4CCDE}"/>
                </a:ext>
              </a:extLst>
            </p:cNvPr>
            <p:cNvSpPr>
              <a:spLocks/>
            </p:cNvSpPr>
            <p:nvPr/>
          </p:nvSpPr>
          <p:spPr bwMode="auto">
            <a:xfrm>
              <a:off x="3281" y="2900"/>
              <a:ext cx="114" cy="143"/>
            </a:xfrm>
            <a:custGeom>
              <a:avLst/>
              <a:gdLst>
                <a:gd name="T0" fmla="*/ 4 w 23"/>
                <a:gd name="T1" fmla="*/ 0 h 29"/>
                <a:gd name="T2" fmla="*/ 1 w 23"/>
                <a:gd name="T3" fmla="*/ 12 h 29"/>
                <a:gd name="T4" fmla="*/ 13 w 23"/>
                <a:gd name="T5" fmla="*/ 29 h 29"/>
                <a:gd name="T6" fmla="*/ 23 w 23"/>
                <a:gd name="T7" fmla="*/ 12 h 29"/>
                <a:gd name="T8" fmla="*/ 20 w 23"/>
                <a:gd name="T9" fmla="*/ 0 h 29"/>
                <a:gd name="T10" fmla="*/ 4 w 23"/>
                <a:gd name="T11" fmla="*/ 0 h 29"/>
              </a:gdLst>
              <a:ahLst/>
              <a:cxnLst>
                <a:cxn ang="0">
                  <a:pos x="T0" y="T1"/>
                </a:cxn>
                <a:cxn ang="0">
                  <a:pos x="T2" y="T3"/>
                </a:cxn>
                <a:cxn ang="0">
                  <a:pos x="T4" y="T5"/>
                </a:cxn>
                <a:cxn ang="0">
                  <a:pos x="T6" y="T7"/>
                </a:cxn>
                <a:cxn ang="0">
                  <a:pos x="T8" y="T9"/>
                </a:cxn>
                <a:cxn ang="0">
                  <a:pos x="T10" y="T11"/>
                </a:cxn>
              </a:cxnLst>
              <a:rect l="0" t="0" r="r" b="b"/>
              <a:pathLst>
                <a:path w="23" h="29">
                  <a:moveTo>
                    <a:pt x="4" y="0"/>
                  </a:moveTo>
                  <a:cubicBezTo>
                    <a:pt x="4" y="0"/>
                    <a:pt x="0" y="5"/>
                    <a:pt x="1" y="12"/>
                  </a:cubicBezTo>
                  <a:cubicBezTo>
                    <a:pt x="2" y="22"/>
                    <a:pt x="13" y="29"/>
                    <a:pt x="13" y="29"/>
                  </a:cubicBezTo>
                  <a:cubicBezTo>
                    <a:pt x="13" y="29"/>
                    <a:pt x="23" y="22"/>
                    <a:pt x="23" y="12"/>
                  </a:cubicBezTo>
                  <a:cubicBezTo>
                    <a:pt x="23" y="5"/>
                    <a:pt x="20" y="0"/>
                    <a:pt x="20" y="0"/>
                  </a:cubicBezTo>
                  <a:lnTo>
                    <a:pt x="4" y="0"/>
                  </a:lnTo>
                  <a:close/>
                </a:path>
              </a:pathLst>
            </a:custGeom>
            <a:solidFill>
              <a:srgbClr val="F9E8F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1" name="Freeform 105">
              <a:extLst>
                <a:ext uri="{FF2B5EF4-FFF2-40B4-BE49-F238E27FC236}">
                  <a16:creationId xmlns:a16="http://schemas.microsoft.com/office/drawing/2014/main" id="{F5993C53-2AF6-4806-A779-94595CF54B51}"/>
                </a:ext>
              </a:extLst>
            </p:cNvPr>
            <p:cNvSpPr>
              <a:spLocks/>
            </p:cNvSpPr>
            <p:nvPr/>
          </p:nvSpPr>
          <p:spPr bwMode="auto">
            <a:xfrm>
              <a:off x="3286" y="2900"/>
              <a:ext cx="109" cy="113"/>
            </a:xfrm>
            <a:custGeom>
              <a:avLst/>
              <a:gdLst>
                <a:gd name="T0" fmla="*/ 0 w 22"/>
                <a:gd name="T1" fmla="*/ 10 h 23"/>
                <a:gd name="T2" fmla="*/ 18 w 22"/>
                <a:gd name="T3" fmla="*/ 23 h 23"/>
                <a:gd name="T4" fmla="*/ 22 w 22"/>
                <a:gd name="T5" fmla="*/ 12 h 23"/>
                <a:gd name="T6" fmla="*/ 19 w 22"/>
                <a:gd name="T7" fmla="*/ 0 h 23"/>
                <a:gd name="T8" fmla="*/ 3 w 22"/>
                <a:gd name="T9" fmla="*/ 0 h 23"/>
                <a:gd name="T10" fmla="*/ 0 w 22"/>
                <a:gd name="T11" fmla="*/ 10 h 23"/>
              </a:gdLst>
              <a:ahLst/>
              <a:cxnLst>
                <a:cxn ang="0">
                  <a:pos x="T0" y="T1"/>
                </a:cxn>
                <a:cxn ang="0">
                  <a:pos x="T2" y="T3"/>
                </a:cxn>
                <a:cxn ang="0">
                  <a:pos x="T4" y="T5"/>
                </a:cxn>
                <a:cxn ang="0">
                  <a:pos x="T6" y="T7"/>
                </a:cxn>
                <a:cxn ang="0">
                  <a:pos x="T8" y="T9"/>
                </a:cxn>
                <a:cxn ang="0">
                  <a:pos x="T10" y="T11"/>
                </a:cxn>
              </a:cxnLst>
              <a:rect l="0" t="0" r="r" b="b"/>
              <a:pathLst>
                <a:path w="22" h="23">
                  <a:moveTo>
                    <a:pt x="0" y="10"/>
                  </a:moveTo>
                  <a:cubicBezTo>
                    <a:pt x="5" y="15"/>
                    <a:pt x="12" y="19"/>
                    <a:pt x="18" y="23"/>
                  </a:cubicBezTo>
                  <a:cubicBezTo>
                    <a:pt x="20" y="20"/>
                    <a:pt x="22" y="16"/>
                    <a:pt x="22" y="12"/>
                  </a:cubicBezTo>
                  <a:cubicBezTo>
                    <a:pt x="22" y="5"/>
                    <a:pt x="19" y="0"/>
                    <a:pt x="19" y="0"/>
                  </a:cubicBezTo>
                  <a:cubicBezTo>
                    <a:pt x="3" y="0"/>
                    <a:pt x="3" y="0"/>
                    <a:pt x="3" y="0"/>
                  </a:cubicBezTo>
                  <a:cubicBezTo>
                    <a:pt x="3" y="0"/>
                    <a:pt x="0" y="4"/>
                    <a:pt x="0" y="10"/>
                  </a:cubicBezTo>
                  <a:close/>
                </a:path>
              </a:pathLst>
            </a:custGeom>
            <a:solidFill>
              <a:srgbClr val="E8C4D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2" name="Freeform 106">
              <a:extLst>
                <a:ext uri="{FF2B5EF4-FFF2-40B4-BE49-F238E27FC236}">
                  <a16:creationId xmlns:a16="http://schemas.microsoft.com/office/drawing/2014/main" id="{3D0AFE4C-3355-4268-A52D-9D4C5ED3E193}"/>
                </a:ext>
              </a:extLst>
            </p:cNvPr>
            <p:cNvSpPr>
              <a:spLocks/>
            </p:cNvSpPr>
            <p:nvPr/>
          </p:nvSpPr>
          <p:spPr bwMode="auto">
            <a:xfrm>
              <a:off x="3158" y="2673"/>
              <a:ext cx="103" cy="128"/>
            </a:xfrm>
            <a:custGeom>
              <a:avLst/>
              <a:gdLst>
                <a:gd name="T0" fmla="*/ 21 w 21"/>
                <a:gd name="T1" fmla="*/ 9 h 26"/>
                <a:gd name="T2" fmla="*/ 2 w 21"/>
                <a:gd name="T3" fmla="*/ 0 h 26"/>
                <a:gd name="T4" fmla="*/ 9 w 21"/>
                <a:gd name="T5" fmla="*/ 26 h 26"/>
                <a:gd name="T6" fmla="*/ 21 w 21"/>
                <a:gd name="T7" fmla="*/ 9 h 26"/>
              </a:gdLst>
              <a:ahLst/>
              <a:cxnLst>
                <a:cxn ang="0">
                  <a:pos x="T0" y="T1"/>
                </a:cxn>
                <a:cxn ang="0">
                  <a:pos x="T2" y="T3"/>
                </a:cxn>
                <a:cxn ang="0">
                  <a:pos x="T4" y="T5"/>
                </a:cxn>
                <a:cxn ang="0">
                  <a:pos x="T6" y="T7"/>
                </a:cxn>
              </a:cxnLst>
              <a:rect l="0" t="0" r="r" b="b"/>
              <a:pathLst>
                <a:path w="21" h="26">
                  <a:moveTo>
                    <a:pt x="21" y="9"/>
                  </a:moveTo>
                  <a:cubicBezTo>
                    <a:pt x="21" y="9"/>
                    <a:pt x="14" y="0"/>
                    <a:pt x="2" y="0"/>
                  </a:cubicBezTo>
                  <a:cubicBezTo>
                    <a:pt x="2" y="0"/>
                    <a:pt x="0" y="14"/>
                    <a:pt x="9" y="26"/>
                  </a:cubicBezTo>
                  <a:lnTo>
                    <a:pt x="21" y="9"/>
                  </a:lnTo>
                  <a:close/>
                </a:path>
              </a:pathLst>
            </a:custGeom>
            <a:solidFill>
              <a:srgbClr val="3A232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3" name="Freeform 107">
              <a:extLst>
                <a:ext uri="{FF2B5EF4-FFF2-40B4-BE49-F238E27FC236}">
                  <a16:creationId xmlns:a16="http://schemas.microsoft.com/office/drawing/2014/main" id="{2DB98EE7-DA7E-4100-AC84-E3C7F8D8B29F}"/>
                </a:ext>
              </a:extLst>
            </p:cNvPr>
            <p:cNvSpPr>
              <a:spLocks/>
            </p:cNvSpPr>
            <p:nvPr/>
          </p:nvSpPr>
          <p:spPr bwMode="auto">
            <a:xfrm>
              <a:off x="3330" y="2614"/>
              <a:ext cx="104" cy="123"/>
            </a:xfrm>
            <a:custGeom>
              <a:avLst/>
              <a:gdLst>
                <a:gd name="T0" fmla="*/ 0 w 21"/>
                <a:gd name="T1" fmla="*/ 18 h 25"/>
                <a:gd name="T2" fmla="*/ 12 w 21"/>
                <a:gd name="T3" fmla="*/ 0 h 25"/>
                <a:gd name="T4" fmla="*/ 21 w 21"/>
                <a:gd name="T5" fmla="*/ 25 h 25"/>
                <a:gd name="T6" fmla="*/ 0 w 21"/>
                <a:gd name="T7" fmla="*/ 18 h 25"/>
              </a:gdLst>
              <a:ahLst/>
              <a:cxnLst>
                <a:cxn ang="0">
                  <a:pos x="T0" y="T1"/>
                </a:cxn>
                <a:cxn ang="0">
                  <a:pos x="T2" y="T3"/>
                </a:cxn>
                <a:cxn ang="0">
                  <a:pos x="T4" y="T5"/>
                </a:cxn>
                <a:cxn ang="0">
                  <a:pos x="T6" y="T7"/>
                </a:cxn>
              </a:cxnLst>
              <a:rect l="0" t="0" r="r" b="b"/>
              <a:pathLst>
                <a:path w="21" h="25">
                  <a:moveTo>
                    <a:pt x="0" y="18"/>
                  </a:moveTo>
                  <a:cubicBezTo>
                    <a:pt x="0" y="18"/>
                    <a:pt x="2" y="7"/>
                    <a:pt x="12" y="0"/>
                  </a:cubicBezTo>
                  <a:cubicBezTo>
                    <a:pt x="12" y="0"/>
                    <a:pt x="21" y="9"/>
                    <a:pt x="21" y="25"/>
                  </a:cubicBezTo>
                  <a:lnTo>
                    <a:pt x="0" y="18"/>
                  </a:lnTo>
                  <a:close/>
                </a:path>
              </a:pathLst>
            </a:custGeom>
            <a:solidFill>
              <a:srgbClr val="3A232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4" name="Freeform 108">
              <a:extLst>
                <a:ext uri="{FF2B5EF4-FFF2-40B4-BE49-F238E27FC236}">
                  <a16:creationId xmlns:a16="http://schemas.microsoft.com/office/drawing/2014/main" id="{4C2AC061-254D-48F9-B9E4-3D0A639AB883}"/>
                </a:ext>
              </a:extLst>
            </p:cNvPr>
            <p:cNvSpPr>
              <a:spLocks/>
            </p:cNvSpPr>
            <p:nvPr/>
          </p:nvSpPr>
          <p:spPr bwMode="auto">
            <a:xfrm>
              <a:off x="3187" y="2668"/>
              <a:ext cx="277" cy="266"/>
            </a:xfrm>
            <a:custGeom>
              <a:avLst/>
              <a:gdLst>
                <a:gd name="T0" fmla="*/ 56 w 56"/>
                <a:gd name="T1" fmla="*/ 21 h 54"/>
                <a:gd name="T2" fmla="*/ 20 w 56"/>
                <a:gd name="T3" fmla="*/ 6 h 54"/>
                <a:gd name="T4" fmla="*/ 1 w 56"/>
                <a:gd name="T5" fmla="*/ 37 h 54"/>
                <a:gd name="T6" fmla="*/ 37 w 56"/>
                <a:gd name="T7" fmla="*/ 50 h 54"/>
                <a:gd name="T8" fmla="*/ 56 w 56"/>
                <a:gd name="T9" fmla="*/ 21 h 54"/>
              </a:gdLst>
              <a:ahLst/>
              <a:cxnLst>
                <a:cxn ang="0">
                  <a:pos x="T0" y="T1"/>
                </a:cxn>
                <a:cxn ang="0">
                  <a:pos x="T2" y="T3"/>
                </a:cxn>
                <a:cxn ang="0">
                  <a:pos x="T4" y="T5"/>
                </a:cxn>
                <a:cxn ang="0">
                  <a:pos x="T6" y="T7"/>
                </a:cxn>
                <a:cxn ang="0">
                  <a:pos x="T8" y="T9"/>
                </a:cxn>
              </a:cxnLst>
              <a:rect l="0" t="0" r="r" b="b"/>
              <a:pathLst>
                <a:path w="56" h="54">
                  <a:moveTo>
                    <a:pt x="56" y="21"/>
                  </a:moveTo>
                  <a:cubicBezTo>
                    <a:pt x="55" y="15"/>
                    <a:pt x="36" y="0"/>
                    <a:pt x="20" y="6"/>
                  </a:cubicBezTo>
                  <a:cubicBezTo>
                    <a:pt x="5" y="12"/>
                    <a:pt x="0" y="34"/>
                    <a:pt x="1" y="37"/>
                  </a:cubicBezTo>
                  <a:cubicBezTo>
                    <a:pt x="2" y="40"/>
                    <a:pt x="17" y="54"/>
                    <a:pt x="37" y="50"/>
                  </a:cubicBezTo>
                  <a:cubicBezTo>
                    <a:pt x="51" y="46"/>
                    <a:pt x="56" y="25"/>
                    <a:pt x="56" y="21"/>
                  </a:cubicBezTo>
                </a:path>
              </a:pathLst>
            </a:custGeom>
            <a:solidFill>
              <a:srgbClr val="4429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5" name="Freeform 109">
              <a:extLst>
                <a:ext uri="{FF2B5EF4-FFF2-40B4-BE49-F238E27FC236}">
                  <a16:creationId xmlns:a16="http://schemas.microsoft.com/office/drawing/2014/main" id="{BCA37F0C-DCE0-4C6A-A6A4-51DB71EDDE5E}"/>
                </a:ext>
              </a:extLst>
            </p:cNvPr>
            <p:cNvSpPr>
              <a:spLocks/>
            </p:cNvSpPr>
            <p:nvPr/>
          </p:nvSpPr>
          <p:spPr bwMode="auto">
            <a:xfrm>
              <a:off x="3261" y="2772"/>
              <a:ext cx="45" cy="44"/>
            </a:xfrm>
            <a:custGeom>
              <a:avLst/>
              <a:gdLst>
                <a:gd name="T0" fmla="*/ 0 w 9"/>
                <a:gd name="T1" fmla="*/ 5 h 9"/>
                <a:gd name="T2" fmla="*/ 5 w 9"/>
                <a:gd name="T3" fmla="*/ 9 h 9"/>
                <a:gd name="T4" fmla="*/ 9 w 9"/>
                <a:gd name="T5" fmla="*/ 4 h 9"/>
                <a:gd name="T6" fmla="*/ 4 w 9"/>
                <a:gd name="T7" fmla="*/ 0 h 9"/>
                <a:gd name="T8" fmla="*/ 0 w 9"/>
                <a:gd name="T9" fmla="*/ 5 h 9"/>
              </a:gdLst>
              <a:ahLst/>
              <a:cxnLst>
                <a:cxn ang="0">
                  <a:pos x="T0" y="T1"/>
                </a:cxn>
                <a:cxn ang="0">
                  <a:pos x="T2" y="T3"/>
                </a:cxn>
                <a:cxn ang="0">
                  <a:pos x="T4" y="T5"/>
                </a:cxn>
                <a:cxn ang="0">
                  <a:pos x="T6" y="T7"/>
                </a:cxn>
                <a:cxn ang="0">
                  <a:pos x="T8" y="T9"/>
                </a:cxn>
              </a:cxnLst>
              <a:rect l="0" t="0" r="r" b="b"/>
              <a:pathLst>
                <a:path w="9" h="9">
                  <a:moveTo>
                    <a:pt x="0" y="5"/>
                  </a:moveTo>
                  <a:cubicBezTo>
                    <a:pt x="0" y="7"/>
                    <a:pt x="3" y="9"/>
                    <a:pt x="5" y="9"/>
                  </a:cubicBezTo>
                  <a:cubicBezTo>
                    <a:pt x="8" y="9"/>
                    <a:pt x="9" y="7"/>
                    <a:pt x="9" y="4"/>
                  </a:cubicBezTo>
                  <a:cubicBezTo>
                    <a:pt x="9" y="2"/>
                    <a:pt x="7" y="0"/>
                    <a:pt x="4" y="0"/>
                  </a:cubicBezTo>
                  <a:cubicBezTo>
                    <a:pt x="2" y="0"/>
                    <a:pt x="0" y="2"/>
                    <a:pt x="0" y="5"/>
                  </a:cubicBezTo>
                  <a:close/>
                </a:path>
              </a:pathLst>
            </a:custGeom>
            <a:solidFill>
              <a:srgbClr val="F79B1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6" name="Freeform 110">
              <a:extLst>
                <a:ext uri="{FF2B5EF4-FFF2-40B4-BE49-F238E27FC236}">
                  <a16:creationId xmlns:a16="http://schemas.microsoft.com/office/drawing/2014/main" id="{4079DACF-752E-4778-AF2E-5A3F4DBC9C70}"/>
                </a:ext>
              </a:extLst>
            </p:cNvPr>
            <p:cNvSpPr>
              <a:spLocks/>
            </p:cNvSpPr>
            <p:nvPr/>
          </p:nvSpPr>
          <p:spPr bwMode="auto">
            <a:xfrm>
              <a:off x="3271" y="2772"/>
              <a:ext cx="30" cy="34"/>
            </a:xfrm>
            <a:custGeom>
              <a:avLst/>
              <a:gdLst>
                <a:gd name="T0" fmla="*/ 0 w 6"/>
                <a:gd name="T1" fmla="*/ 4 h 7"/>
                <a:gd name="T2" fmla="*/ 3 w 6"/>
                <a:gd name="T3" fmla="*/ 7 h 7"/>
                <a:gd name="T4" fmla="*/ 6 w 6"/>
                <a:gd name="T5" fmla="*/ 4 h 7"/>
                <a:gd name="T6" fmla="*/ 3 w 6"/>
                <a:gd name="T7" fmla="*/ 1 h 7"/>
                <a:gd name="T8" fmla="*/ 0 w 6"/>
                <a:gd name="T9" fmla="*/ 4 h 7"/>
              </a:gdLst>
              <a:ahLst/>
              <a:cxnLst>
                <a:cxn ang="0">
                  <a:pos x="T0" y="T1"/>
                </a:cxn>
                <a:cxn ang="0">
                  <a:pos x="T2" y="T3"/>
                </a:cxn>
                <a:cxn ang="0">
                  <a:pos x="T4" y="T5"/>
                </a:cxn>
                <a:cxn ang="0">
                  <a:pos x="T6" y="T7"/>
                </a:cxn>
                <a:cxn ang="0">
                  <a:pos x="T8" y="T9"/>
                </a:cxn>
              </a:cxnLst>
              <a:rect l="0" t="0" r="r" b="b"/>
              <a:pathLst>
                <a:path w="6" h="7">
                  <a:moveTo>
                    <a:pt x="0" y="4"/>
                  </a:moveTo>
                  <a:cubicBezTo>
                    <a:pt x="0" y="6"/>
                    <a:pt x="1" y="7"/>
                    <a:pt x="3" y="7"/>
                  </a:cubicBezTo>
                  <a:cubicBezTo>
                    <a:pt x="5" y="7"/>
                    <a:pt x="6" y="5"/>
                    <a:pt x="6" y="4"/>
                  </a:cubicBezTo>
                  <a:cubicBezTo>
                    <a:pt x="6" y="2"/>
                    <a:pt x="4" y="0"/>
                    <a:pt x="3" y="1"/>
                  </a:cubicBezTo>
                  <a:cubicBezTo>
                    <a:pt x="1" y="1"/>
                    <a:pt x="0" y="2"/>
                    <a:pt x="0" y="4"/>
                  </a:cubicBezTo>
                  <a:close/>
                </a:path>
              </a:pathLst>
            </a:custGeom>
            <a:solidFill>
              <a:srgbClr val="3025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7" name="Freeform 111">
              <a:extLst>
                <a:ext uri="{FF2B5EF4-FFF2-40B4-BE49-F238E27FC236}">
                  <a16:creationId xmlns:a16="http://schemas.microsoft.com/office/drawing/2014/main" id="{6C11E79B-6C22-4E84-B19A-7DA73A9F3DB7}"/>
                </a:ext>
              </a:extLst>
            </p:cNvPr>
            <p:cNvSpPr>
              <a:spLocks/>
            </p:cNvSpPr>
            <p:nvPr/>
          </p:nvSpPr>
          <p:spPr bwMode="auto">
            <a:xfrm>
              <a:off x="3266" y="2782"/>
              <a:ext cx="15" cy="14"/>
            </a:xfrm>
            <a:custGeom>
              <a:avLst/>
              <a:gdLst>
                <a:gd name="T0" fmla="*/ 0 w 3"/>
                <a:gd name="T1" fmla="*/ 2 h 3"/>
                <a:gd name="T2" fmla="*/ 2 w 3"/>
                <a:gd name="T3" fmla="*/ 3 h 3"/>
                <a:gd name="T4" fmla="*/ 3 w 3"/>
                <a:gd name="T5" fmla="*/ 2 h 3"/>
                <a:gd name="T6" fmla="*/ 1 w 3"/>
                <a:gd name="T7" fmla="*/ 0 h 3"/>
                <a:gd name="T8" fmla="*/ 0 w 3"/>
                <a:gd name="T9" fmla="*/ 2 h 3"/>
              </a:gdLst>
              <a:ahLst/>
              <a:cxnLst>
                <a:cxn ang="0">
                  <a:pos x="T0" y="T1"/>
                </a:cxn>
                <a:cxn ang="0">
                  <a:pos x="T2" y="T3"/>
                </a:cxn>
                <a:cxn ang="0">
                  <a:pos x="T4" y="T5"/>
                </a:cxn>
                <a:cxn ang="0">
                  <a:pos x="T6" y="T7"/>
                </a:cxn>
                <a:cxn ang="0">
                  <a:pos x="T8" y="T9"/>
                </a:cxn>
              </a:cxnLst>
              <a:rect l="0" t="0" r="r" b="b"/>
              <a:pathLst>
                <a:path w="3" h="3">
                  <a:moveTo>
                    <a:pt x="0" y="2"/>
                  </a:moveTo>
                  <a:cubicBezTo>
                    <a:pt x="0" y="3"/>
                    <a:pt x="1" y="3"/>
                    <a:pt x="2" y="3"/>
                  </a:cubicBezTo>
                  <a:cubicBezTo>
                    <a:pt x="2" y="3"/>
                    <a:pt x="3" y="3"/>
                    <a:pt x="3" y="2"/>
                  </a:cubicBezTo>
                  <a:cubicBezTo>
                    <a:pt x="3" y="1"/>
                    <a:pt x="2" y="0"/>
                    <a:pt x="1" y="0"/>
                  </a:cubicBezTo>
                  <a:cubicBezTo>
                    <a:pt x="0" y="0"/>
                    <a:pt x="0" y="1"/>
                    <a:pt x="0" y="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8" name="Freeform 112">
              <a:extLst>
                <a:ext uri="{FF2B5EF4-FFF2-40B4-BE49-F238E27FC236}">
                  <a16:creationId xmlns:a16="http://schemas.microsoft.com/office/drawing/2014/main" id="{FA9173AA-22AD-4475-994B-A13C3DF9553A}"/>
                </a:ext>
              </a:extLst>
            </p:cNvPr>
            <p:cNvSpPr>
              <a:spLocks/>
            </p:cNvSpPr>
            <p:nvPr/>
          </p:nvSpPr>
          <p:spPr bwMode="auto">
            <a:xfrm>
              <a:off x="3355" y="2742"/>
              <a:ext cx="45" cy="50"/>
            </a:xfrm>
            <a:custGeom>
              <a:avLst/>
              <a:gdLst>
                <a:gd name="T0" fmla="*/ 0 w 9"/>
                <a:gd name="T1" fmla="*/ 5 h 10"/>
                <a:gd name="T2" fmla="*/ 5 w 9"/>
                <a:gd name="T3" fmla="*/ 10 h 10"/>
                <a:gd name="T4" fmla="*/ 9 w 9"/>
                <a:gd name="T5" fmla="*/ 5 h 10"/>
                <a:gd name="T6" fmla="*/ 4 w 9"/>
                <a:gd name="T7" fmla="*/ 0 h 10"/>
                <a:gd name="T8" fmla="*/ 0 w 9"/>
                <a:gd name="T9" fmla="*/ 5 h 10"/>
              </a:gdLst>
              <a:ahLst/>
              <a:cxnLst>
                <a:cxn ang="0">
                  <a:pos x="T0" y="T1"/>
                </a:cxn>
                <a:cxn ang="0">
                  <a:pos x="T2" y="T3"/>
                </a:cxn>
                <a:cxn ang="0">
                  <a:pos x="T4" y="T5"/>
                </a:cxn>
                <a:cxn ang="0">
                  <a:pos x="T6" y="T7"/>
                </a:cxn>
                <a:cxn ang="0">
                  <a:pos x="T8" y="T9"/>
                </a:cxn>
              </a:cxnLst>
              <a:rect l="0" t="0" r="r" b="b"/>
              <a:pathLst>
                <a:path w="9" h="10">
                  <a:moveTo>
                    <a:pt x="0" y="5"/>
                  </a:moveTo>
                  <a:cubicBezTo>
                    <a:pt x="0" y="8"/>
                    <a:pt x="2" y="10"/>
                    <a:pt x="5" y="10"/>
                  </a:cubicBezTo>
                  <a:cubicBezTo>
                    <a:pt x="7" y="9"/>
                    <a:pt x="9" y="7"/>
                    <a:pt x="9" y="5"/>
                  </a:cubicBezTo>
                  <a:cubicBezTo>
                    <a:pt x="9" y="2"/>
                    <a:pt x="6" y="0"/>
                    <a:pt x="4" y="0"/>
                  </a:cubicBezTo>
                  <a:cubicBezTo>
                    <a:pt x="1" y="1"/>
                    <a:pt x="0" y="3"/>
                    <a:pt x="0" y="5"/>
                  </a:cubicBezTo>
                  <a:close/>
                </a:path>
              </a:pathLst>
            </a:custGeom>
            <a:solidFill>
              <a:srgbClr val="F79B1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9" name="Freeform 113">
              <a:extLst>
                <a:ext uri="{FF2B5EF4-FFF2-40B4-BE49-F238E27FC236}">
                  <a16:creationId xmlns:a16="http://schemas.microsoft.com/office/drawing/2014/main" id="{D7DAB87F-3E3B-4F09-9114-0FE5B773E096}"/>
                </a:ext>
              </a:extLst>
            </p:cNvPr>
            <p:cNvSpPr>
              <a:spLocks/>
            </p:cNvSpPr>
            <p:nvPr/>
          </p:nvSpPr>
          <p:spPr bwMode="auto">
            <a:xfrm>
              <a:off x="3360" y="2747"/>
              <a:ext cx="35" cy="35"/>
            </a:xfrm>
            <a:custGeom>
              <a:avLst/>
              <a:gdLst>
                <a:gd name="T0" fmla="*/ 0 w 7"/>
                <a:gd name="T1" fmla="*/ 4 h 7"/>
                <a:gd name="T2" fmla="*/ 4 w 7"/>
                <a:gd name="T3" fmla="*/ 7 h 7"/>
                <a:gd name="T4" fmla="*/ 7 w 7"/>
                <a:gd name="T5" fmla="*/ 3 h 7"/>
                <a:gd name="T6" fmla="*/ 3 w 7"/>
                <a:gd name="T7" fmla="*/ 0 h 7"/>
                <a:gd name="T8" fmla="*/ 0 w 7"/>
                <a:gd name="T9" fmla="*/ 4 h 7"/>
              </a:gdLst>
              <a:ahLst/>
              <a:cxnLst>
                <a:cxn ang="0">
                  <a:pos x="T0" y="T1"/>
                </a:cxn>
                <a:cxn ang="0">
                  <a:pos x="T2" y="T3"/>
                </a:cxn>
                <a:cxn ang="0">
                  <a:pos x="T4" y="T5"/>
                </a:cxn>
                <a:cxn ang="0">
                  <a:pos x="T6" y="T7"/>
                </a:cxn>
                <a:cxn ang="0">
                  <a:pos x="T8" y="T9"/>
                </a:cxn>
              </a:cxnLst>
              <a:rect l="0" t="0" r="r" b="b"/>
              <a:pathLst>
                <a:path w="7" h="7">
                  <a:moveTo>
                    <a:pt x="0" y="4"/>
                  </a:moveTo>
                  <a:cubicBezTo>
                    <a:pt x="1" y="5"/>
                    <a:pt x="2" y="7"/>
                    <a:pt x="4" y="7"/>
                  </a:cubicBezTo>
                  <a:cubicBezTo>
                    <a:pt x="6" y="6"/>
                    <a:pt x="7" y="5"/>
                    <a:pt x="7" y="3"/>
                  </a:cubicBezTo>
                  <a:cubicBezTo>
                    <a:pt x="7" y="1"/>
                    <a:pt x="5" y="0"/>
                    <a:pt x="3" y="0"/>
                  </a:cubicBezTo>
                  <a:cubicBezTo>
                    <a:pt x="1" y="0"/>
                    <a:pt x="0" y="2"/>
                    <a:pt x="0" y="4"/>
                  </a:cubicBezTo>
                  <a:close/>
                </a:path>
              </a:pathLst>
            </a:custGeom>
            <a:solidFill>
              <a:srgbClr val="3025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0" name="Freeform 114">
              <a:extLst>
                <a:ext uri="{FF2B5EF4-FFF2-40B4-BE49-F238E27FC236}">
                  <a16:creationId xmlns:a16="http://schemas.microsoft.com/office/drawing/2014/main" id="{5B792C04-A08D-405D-AF28-98A20CBA61DB}"/>
                </a:ext>
              </a:extLst>
            </p:cNvPr>
            <p:cNvSpPr>
              <a:spLocks/>
            </p:cNvSpPr>
            <p:nvPr/>
          </p:nvSpPr>
          <p:spPr bwMode="auto">
            <a:xfrm>
              <a:off x="3355" y="2757"/>
              <a:ext cx="20" cy="15"/>
            </a:xfrm>
            <a:custGeom>
              <a:avLst/>
              <a:gdLst>
                <a:gd name="T0" fmla="*/ 0 w 4"/>
                <a:gd name="T1" fmla="*/ 1 h 3"/>
                <a:gd name="T2" fmla="*/ 2 w 4"/>
                <a:gd name="T3" fmla="*/ 3 h 3"/>
                <a:gd name="T4" fmla="*/ 4 w 4"/>
                <a:gd name="T5" fmla="*/ 1 h 3"/>
                <a:gd name="T6" fmla="*/ 2 w 4"/>
                <a:gd name="T7" fmla="*/ 0 h 3"/>
                <a:gd name="T8" fmla="*/ 0 w 4"/>
                <a:gd name="T9" fmla="*/ 1 h 3"/>
              </a:gdLst>
              <a:ahLst/>
              <a:cxnLst>
                <a:cxn ang="0">
                  <a:pos x="T0" y="T1"/>
                </a:cxn>
                <a:cxn ang="0">
                  <a:pos x="T2" y="T3"/>
                </a:cxn>
                <a:cxn ang="0">
                  <a:pos x="T4" y="T5"/>
                </a:cxn>
                <a:cxn ang="0">
                  <a:pos x="T6" y="T7"/>
                </a:cxn>
                <a:cxn ang="0">
                  <a:pos x="T8" y="T9"/>
                </a:cxn>
              </a:cxnLst>
              <a:rect l="0" t="0" r="r" b="b"/>
              <a:pathLst>
                <a:path w="4" h="3">
                  <a:moveTo>
                    <a:pt x="0" y="1"/>
                  </a:moveTo>
                  <a:cubicBezTo>
                    <a:pt x="1" y="2"/>
                    <a:pt x="1" y="3"/>
                    <a:pt x="2" y="3"/>
                  </a:cubicBezTo>
                  <a:cubicBezTo>
                    <a:pt x="3" y="3"/>
                    <a:pt x="4" y="2"/>
                    <a:pt x="4" y="1"/>
                  </a:cubicBezTo>
                  <a:cubicBezTo>
                    <a:pt x="4" y="0"/>
                    <a:pt x="3" y="0"/>
                    <a:pt x="2" y="0"/>
                  </a:cubicBezTo>
                  <a:cubicBezTo>
                    <a:pt x="1" y="0"/>
                    <a:pt x="0" y="1"/>
                    <a:pt x="0"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1" name="Freeform 115">
              <a:extLst>
                <a:ext uri="{FF2B5EF4-FFF2-40B4-BE49-F238E27FC236}">
                  <a16:creationId xmlns:a16="http://schemas.microsoft.com/office/drawing/2014/main" id="{084C591D-1259-413F-9F55-F0E49AE887B1}"/>
                </a:ext>
              </a:extLst>
            </p:cNvPr>
            <p:cNvSpPr>
              <a:spLocks/>
            </p:cNvSpPr>
            <p:nvPr/>
          </p:nvSpPr>
          <p:spPr bwMode="auto">
            <a:xfrm>
              <a:off x="3330" y="2841"/>
              <a:ext cx="45" cy="34"/>
            </a:xfrm>
            <a:custGeom>
              <a:avLst/>
              <a:gdLst>
                <a:gd name="T0" fmla="*/ 0 w 45"/>
                <a:gd name="T1" fmla="*/ 20 h 34"/>
                <a:gd name="T2" fmla="*/ 20 w 45"/>
                <a:gd name="T3" fmla="*/ 34 h 34"/>
                <a:gd name="T4" fmla="*/ 40 w 45"/>
                <a:gd name="T5" fmla="*/ 29 h 34"/>
                <a:gd name="T6" fmla="*/ 45 w 45"/>
                <a:gd name="T7" fmla="*/ 10 h 34"/>
                <a:gd name="T8" fmla="*/ 20 w 45"/>
                <a:gd name="T9" fmla="*/ 0 h 34"/>
                <a:gd name="T10" fmla="*/ 0 w 45"/>
                <a:gd name="T11" fmla="*/ 20 h 34"/>
              </a:gdLst>
              <a:ahLst/>
              <a:cxnLst>
                <a:cxn ang="0">
                  <a:pos x="T0" y="T1"/>
                </a:cxn>
                <a:cxn ang="0">
                  <a:pos x="T2" y="T3"/>
                </a:cxn>
                <a:cxn ang="0">
                  <a:pos x="T4" y="T5"/>
                </a:cxn>
                <a:cxn ang="0">
                  <a:pos x="T6" y="T7"/>
                </a:cxn>
                <a:cxn ang="0">
                  <a:pos x="T8" y="T9"/>
                </a:cxn>
                <a:cxn ang="0">
                  <a:pos x="T10" y="T11"/>
                </a:cxn>
              </a:cxnLst>
              <a:rect l="0" t="0" r="r" b="b"/>
              <a:pathLst>
                <a:path w="45" h="34">
                  <a:moveTo>
                    <a:pt x="0" y="20"/>
                  </a:moveTo>
                  <a:lnTo>
                    <a:pt x="20" y="34"/>
                  </a:lnTo>
                  <a:lnTo>
                    <a:pt x="40" y="29"/>
                  </a:lnTo>
                  <a:lnTo>
                    <a:pt x="45" y="10"/>
                  </a:lnTo>
                  <a:lnTo>
                    <a:pt x="20" y="0"/>
                  </a:lnTo>
                  <a:lnTo>
                    <a:pt x="0" y="20"/>
                  </a:lnTo>
                  <a:close/>
                </a:path>
              </a:pathLst>
            </a:custGeom>
            <a:solidFill>
              <a:srgbClr val="FF78A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2" name="Freeform 116">
              <a:extLst>
                <a:ext uri="{FF2B5EF4-FFF2-40B4-BE49-F238E27FC236}">
                  <a16:creationId xmlns:a16="http://schemas.microsoft.com/office/drawing/2014/main" id="{F62D77FC-393F-41FD-BD79-7C3BDA885CB3}"/>
                </a:ext>
              </a:extLst>
            </p:cNvPr>
            <p:cNvSpPr>
              <a:spLocks/>
            </p:cNvSpPr>
            <p:nvPr/>
          </p:nvSpPr>
          <p:spPr bwMode="auto">
            <a:xfrm>
              <a:off x="3330" y="2841"/>
              <a:ext cx="45" cy="34"/>
            </a:xfrm>
            <a:custGeom>
              <a:avLst/>
              <a:gdLst>
                <a:gd name="T0" fmla="*/ 0 w 45"/>
                <a:gd name="T1" fmla="*/ 20 h 34"/>
                <a:gd name="T2" fmla="*/ 20 w 45"/>
                <a:gd name="T3" fmla="*/ 34 h 34"/>
                <a:gd name="T4" fmla="*/ 40 w 45"/>
                <a:gd name="T5" fmla="*/ 29 h 34"/>
                <a:gd name="T6" fmla="*/ 45 w 45"/>
                <a:gd name="T7" fmla="*/ 10 h 34"/>
                <a:gd name="T8" fmla="*/ 20 w 45"/>
                <a:gd name="T9" fmla="*/ 0 h 34"/>
                <a:gd name="T10" fmla="*/ 0 w 45"/>
                <a:gd name="T11" fmla="*/ 20 h 34"/>
              </a:gdLst>
              <a:ahLst/>
              <a:cxnLst>
                <a:cxn ang="0">
                  <a:pos x="T0" y="T1"/>
                </a:cxn>
                <a:cxn ang="0">
                  <a:pos x="T2" y="T3"/>
                </a:cxn>
                <a:cxn ang="0">
                  <a:pos x="T4" y="T5"/>
                </a:cxn>
                <a:cxn ang="0">
                  <a:pos x="T6" y="T7"/>
                </a:cxn>
                <a:cxn ang="0">
                  <a:pos x="T8" y="T9"/>
                </a:cxn>
                <a:cxn ang="0">
                  <a:pos x="T10" y="T11"/>
                </a:cxn>
              </a:cxnLst>
              <a:rect l="0" t="0" r="r" b="b"/>
              <a:pathLst>
                <a:path w="45" h="34">
                  <a:moveTo>
                    <a:pt x="0" y="20"/>
                  </a:moveTo>
                  <a:lnTo>
                    <a:pt x="20" y="34"/>
                  </a:lnTo>
                  <a:lnTo>
                    <a:pt x="40" y="29"/>
                  </a:lnTo>
                  <a:lnTo>
                    <a:pt x="45" y="10"/>
                  </a:lnTo>
                  <a:lnTo>
                    <a:pt x="20" y="0"/>
                  </a:lnTo>
                  <a:lnTo>
                    <a:pt x="0" y="2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3" name="Freeform 117">
              <a:extLst>
                <a:ext uri="{FF2B5EF4-FFF2-40B4-BE49-F238E27FC236}">
                  <a16:creationId xmlns:a16="http://schemas.microsoft.com/office/drawing/2014/main" id="{602D2A4B-D198-4C99-8449-8E2DDF680EED}"/>
                </a:ext>
              </a:extLst>
            </p:cNvPr>
            <p:cNvSpPr>
              <a:spLocks noEditPoints="1"/>
            </p:cNvSpPr>
            <p:nvPr/>
          </p:nvSpPr>
          <p:spPr bwMode="auto">
            <a:xfrm>
              <a:off x="3330" y="2841"/>
              <a:ext cx="45" cy="20"/>
            </a:xfrm>
            <a:custGeom>
              <a:avLst/>
              <a:gdLst>
                <a:gd name="T0" fmla="*/ 45 w 45"/>
                <a:gd name="T1" fmla="*/ 10 h 20"/>
                <a:gd name="T2" fmla="*/ 45 w 45"/>
                <a:gd name="T3" fmla="*/ 15 h 20"/>
                <a:gd name="T4" fmla="*/ 45 w 45"/>
                <a:gd name="T5" fmla="*/ 15 h 20"/>
                <a:gd name="T6" fmla="*/ 45 w 45"/>
                <a:gd name="T7" fmla="*/ 10 h 20"/>
                <a:gd name="T8" fmla="*/ 20 w 45"/>
                <a:gd name="T9" fmla="*/ 0 h 20"/>
                <a:gd name="T10" fmla="*/ 0 w 45"/>
                <a:gd name="T11" fmla="*/ 20 h 20"/>
                <a:gd name="T12" fmla="*/ 20 w 45"/>
                <a:gd name="T13" fmla="*/ 0 h 20"/>
                <a:gd name="T14" fmla="*/ 45 w 45"/>
                <a:gd name="T15" fmla="*/ 10 h 20"/>
                <a:gd name="T16" fmla="*/ 20 w 45"/>
                <a:gd name="T17" fmla="*/ 0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5" h="20">
                  <a:moveTo>
                    <a:pt x="45" y="10"/>
                  </a:moveTo>
                  <a:lnTo>
                    <a:pt x="45" y="15"/>
                  </a:lnTo>
                  <a:lnTo>
                    <a:pt x="45" y="15"/>
                  </a:lnTo>
                  <a:lnTo>
                    <a:pt x="45" y="10"/>
                  </a:lnTo>
                  <a:close/>
                  <a:moveTo>
                    <a:pt x="20" y="0"/>
                  </a:moveTo>
                  <a:lnTo>
                    <a:pt x="0" y="20"/>
                  </a:lnTo>
                  <a:lnTo>
                    <a:pt x="20" y="0"/>
                  </a:lnTo>
                  <a:lnTo>
                    <a:pt x="45" y="10"/>
                  </a:lnTo>
                  <a:lnTo>
                    <a:pt x="20" y="0"/>
                  </a:lnTo>
                  <a:close/>
                </a:path>
              </a:pathLst>
            </a:custGeom>
            <a:solidFill>
              <a:srgbClr val="401B1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4" name="Freeform 118">
              <a:extLst>
                <a:ext uri="{FF2B5EF4-FFF2-40B4-BE49-F238E27FC236}">
                  <a16:creationId xmlns:a16="http://schemas.microsoft.com/office/drawing/2014/main" id="{7CD0C336-8F4E-4A46-9233-9719B19E6886}"/>
                </a:ext>
              </a:extLst>
            </p:cNvPr>
            <p:cNvSpPr>
              <a:spLocks noEditPoints="1"/>
            </p:cNvSpPr>
            <p:nvPr/>
          </p:nvSpPr>
          <p:spPr bwMode="auto">
            <a:xfrm>
              <a:off x="3330" y="2841"/>
              <a:ext cx="45" cy="20"/>
            </a:xfrm>
            <a:custGeom>
              <a:avLst/>
              <a:gdLst>
                <a:gd name="T0" fmla="*/ 45 w 45"/>
                <a:gd name="T1" fmla="*/ 10 h 20"/>
                <a:gd name="T2" fmla="*/ 45 w 45"/>
                <a:gd name="T3" fmla="*/ 15 h 20"/>
                <a:gd name="T4" fmla="*/ 45 w 45"/>
                <a:gd name="T5" fmla="*/ 15 h 20"/>
                <a:gd name="T6" fmla="*/ 45 w 45"/>
                <a:gd name="T7" fmla="*/ 10 h 20"/>
                <a:gd name="T8" fmla="*/ 20 w 45"/>
                <a:gd name="T9" fmla="*/ 0 h 20"/>
                <a:gd name="T10" fmla="*/ 0 w 45"/>
                <a:gd name="T11" fmla="*/ 20 h 20"/>
                <a:gd name="T12" fmla="*/ 20 w 45"/>
                <a:gd name="T13" fmla="*/ 0 h 20"/>
                <a:gd name="T14" fmla="*/ 45 w 45"/>
                <a:gd name="T15" fmla="*/ 10 h 20"/>
                <a:gd name="T16" fmla="*/ 20 w 45"/>
                <a:gd name="T17" fmla="*/ 0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5" h="20">
                  <a:moveTo>
                    <a:pt x="45" y="10"/>
                  </a:moveTo>
                  <a:lnTo>
                    <a:pt x="45" y="15"/>
                  </a:lnTo>
                  <a:lnTo>
                    <a:pt x="45" y="15"/>
                  </a:lnTo>
                  <a:lnTo>
                    <a:pt x="45" y="10"/>
                  </a:lnTo>
                  <a:moveTo>
                    <a:pt x="20" y="0"/>
                  </a:moveTo>
                  <a:lnTo>
                    <a:pt x="0" y="20"/>
                  </a:lnTo>
                  <a:lnTo>
                    <a:pt x="20" y="0"/>
                  </a:lnTo>
                  <a:lnTo>
                    <a:pt x="45" y="10"/>
                  </a:lnTo>
                  <a:lnTo>
                    <a:pt x="2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5" name="Freeform 119">
              <a:extLst>
                <a:ext uri="{FF2B5EF4-FFF2-40B4-BE49-F238E27FC236}">
                  <a16:creationId xmlns:a16="http://schemas.microsoft.com/office/drawing/2014/main" id="{E5A7DF55-E106-42EC-B0D2-05DBE437796F}"/>
                </a:ext>
              </a:extLst>
            </p:cNvPr>
            <p:cNvSpPr>
              <a:spLocks/>
            </p:cNvSpPr>
            <p:nvPr/>
          </p:nvSpPr>
          <p:spPr bwMode="auto">
            <a:xfrm>
              <a:off x="3330" y="2841"/>
              <a:ext cx="45" cy="24"/>
            </a:xfrm>
            <a:custGeom>
              <a:avLst/>
              <a:gdLst>
                <a:gd name="T0" fmla="*/ 4 w 9"/>
                <a:gd name="T1" fmla="*/ 0 h 5"/>
                <a:gd name="T2" fmla="*/ 0 w 9"/>
                <a:gd name="T3" fmla="*/ 4 h 5"/>
                <a:gd name="T4" fmla="*/ 1 w 9"/>
                <a:gd name="T5" fmla="*/ 5 h 5"/>
                <a:gd name="T6" fmla="*/ 5 w 9"/>
                <a:gd name="T7" fmla="*/ 2 h 5"/>
                <a:gd name="T8" fmla="*/ 7 w 9"/>
                <a:gd name="T9" fmla="*/ 2 h 5"/>
                <a:gd name="T10" fmla="*/ 9 w 9"/>
                <a:gd name="T11" fmla="*/ 3 h 5"/>
                <a:gd name="T12" fmla="*/ 9 w 9"/>
                <a:gd name="T13" fmla="*/ 2 h 5"/>
                <a:gd name="T14" fmla="*/ 4 w 9"/>
                <a:gd name="T15" fmla="*/ 0 h 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 h="5">
                  <a:moveTo>
                    <a:pt x="4" y="0"/>
                  </a:moveTo>
                  <a:cubicBezTo>
                    <a:pt x="0" y="4"/>
                    <a:pt x="0" y="4"/>
                    <a:pt x="0" y="4"/>
                  </a:cubicBezTo>
                  <a:cubicBezTo>
                    <a:pt x="1" y="5"/>
                    <a:pt x="1" y="5"/>
                    <a:pt x="1" y="5"/>
                  </a:cubicBezTo>
                  <a:cubicBezTo>
                    <a:pt x="1" y="5"/>
                    <a:pt x="3" y="3"/>
                    <a:pt x="5" y="2"/>
                  </a:cubicBezTo>
                  <a:cubicBezTo>
                    <a:pt x="5" y="2"/>
                    <a:pt x="6" y="2"/>
                    <a:pt x="7" y="2"/>
                  </a:cubicBezTo>
                  <a:cubicBezTo>
                    <a:pt x="7" y="2"/>
                    <a:pt x="8" y="2"/>
                    <a:pt x="9" y="3"/>
                  </a:cubicBezTo>
                  <a:cubicBezTo>
                    <a:pt x="9" y="2"/>
                    <a:pt x="9" y="2"/>
                    <a:pt x="9" y="2"/>
                  </a:cubicBezTo>
                  <a:cubicBezTo>
                    <a:pt x="4" y="0"/>
                    <a:pt x="4" y="0"/>
                    <a:pt x="4" y="0"/>
                  </a:cubicBezTo>
                </a:path>
              </a:pathLst>
            </a:custGeom>
            <a:solidFill>
              <a:srgbClr val="F24F8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6" name="Freeform 120">
              <a:extLst>
                <a:ext uri="{FF2B5EF4-FFF2-40B4-BE49-F238E27FC236}">
                  <a16:creationId xmlns:a16="http://schemas.microsoft.com/office/drawing/2014/main" id="{1C181FF3-B4EA-438F-AD53-F3C53866DBC1}"/>
                </a:ext>
              </a:extLst>
            </p:cNvPr>
            <p:cNvSpPr>
              <a:spLocks/>
            </p:cNvSpPr>
            <p:nvPr/>
          </p:nvSpPr>
          <p:spPr bwMode="auto">
            <a:xfrm>
              <a:off x="3330" y="2861"/>
              <a:ext cx="5" cy="9"/>
            </a:xfrm>
            <a:custGeom>
              <a:avLst/>
              <a:gdLst>
                <a:gd name="T0" fmla="*/ 0 w 5"/>
                <a:gd name="T1" fmla="*/ 4 h 9"/>
                <a:gd name="T2" fmla="*/ 5 w 5"/>
                <a:gd name="T3" fmla="*/ 9 h 9"/>
                <a:gd name="T4" fmla="*/ 5 w 5"/>
                <a:gd name="T5" fmla="*/ 0 h 9"/>
                <a:gd name="T6" fmla="*/ 0 w 5"/>
                <a:gd name="T7" fmla="*/ 4 h 9"/>
              </a:gdLst>
              <a:ahLst/>
              <a:cxnLst>
                <a:cxn ang="0">
                  <a:pos x="T0" y="T1"/>
                </a:cxn>
                <a:cxn ang="0">
                  <a:pos x="T2" y="T3"/>
                </a:cxn>
                <a:cxn ang="0">
                  <a:pos x="T4" y="T5"/>
                </a:cxn>
                <a:cxn ang="0">
                  <a:pos x="T6" y="T7"/>
                </a:cxn>
              </a:cxnLst>
              <a:rect l="0" t="0" r="r" b="b"/>
              <a:pathLst>
                <a:path w="5" h="9">
                  <a:moveTo>
                    <a:pt x="0" y="4"/>
                  </a:moveTo>
                  <a:lnTo>
                    <a:pt x="5" y="9"/>
                  </a:lnTo>
                  <a:lnTo>
                    <a:pt x="5" y="0"/>
                  </a:lnTo>
                  <a:lnTo>
                    <a:pt x="0" y="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7" name="Freeform 121">
              <a:extLst>
                <a:ext uri="{FF2B5EF4-FFF2-40B4-BE49-F238E27FC236}">
                  <a16:creationId xmlns:a16="http://schemas.microsoft.com/office/drawing/2014/main" id="{E9FCECA9-8102-419A-A526-606A16AFD0DC}"/>
                </a:ext>
              </a:extLst>
            </p:cNvPr>
            <p:cNvSpPr>
              <a:spLocks/>
            </p:cNvSpPr>
            <p:nvPr/>
          </p:nvSpPr>
          <p:spPr bwMode="auto">
            <a:xfrm>
              <a:off x="3370" y="2846"/>
              <a:ext cx="10" cy="15"/>
            </a:xfrm>
            <a:custGeom>
              <a:avLst/>
              <a:gdLst>
                <a:gd name="T0" fmla="*/ 10 w 10"/>
                <a:gd name="T1" fmla="*/ 5 h 15"/>
                <a:gd name="T2" fmla="*/ 5 w 10"/>
                <a:gd name="T3" fmla="*/ 15 h 15"/>
                <a:gd name="T4" fmla="*/ 0 w 10"/>
                <a:gd name="T5" fmla="*/ 0 h 15"/>
                <a:gd name="T6" fmla="*/ 10 w 10"/>
                <a:gd name="T7" fmla="*/ 5 h 15"/>
              </a:gdLst>
              <a:ahLst/>
              <a:cxnLst>
                <a:cxn ang="0">
                  <a:pos x="T0" y="T1"/>
                </a:cxn>
                <a:cxn ang="0">
                  <a:pos x="T2" y="T3"/>
                </a:cxn>
                <a:cxn ang="0">
                  <a:pos x="T4" y="T5"/>
                </a:cxn>
                <a:cxn ang="0">
                  <a:pos x="T6" y="T7"/>
                </a:cxn>
              </a:cxnLst>
              <a:rect l="0" t="0" r="r" b="b"/>
              <a:pathLst>
                <a:path w="10" h="15">
                  <a:moveTo>
                    <a:pt x="10" y="5"/>
                  </a:moveTo>
                  <a:lnTo>
                    <a:pt x="5" y="15"/>
                  </a:lnTo>
                  <a:lnTo>
                    <a:pt x="0" y="0"/>
                  </a:lnTo>
                  <a:lnTo>
                    <a:pt x="10" y="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8" name="Freeform 122">
              <a:extLst>
                <a:ext uri="{FF2B5EF4-FFF2-40B4-BE49-F238E27FC236}">
                  <a16:creationId xmlns:a16="http://schemas.microsoft.com/office/drawing/2014/main" id="{7D4C19FD-7620-4E51-AADA-E75F96EA654F}"/>
                </a:ext>
              </a:extLst>
            </p:cNvPr>
            <p:cNvSpPr>
              <a:spLocks/>
            </p:cNvSpPr>
            <p:nvPr/>
          </p:nvSpPr>
          <p:spPr bwMode="auto">
            <a:xfrm>
              <a:off x="3316" y="2796"/>
              <a:ext cx="49" cy="35"/>
            </a:xfrm>
            <a:custGeom>
              <a:avLst/>
              <a:gdLst>
                <a:gd name="T0" fmla="*/ 49 w 49"/>
                <a:gd name="T1" fmla="*/ 0 h 35"/>
                <a:gd name="T2" fmla="*/ 0 w 49"/>
                <a:gd name="T3" fmla="*/ 15 h 35"/>
                <a:gd name="T4" fmla="*/ 29 w 49"/>
                <a:gd name="T5" fmla="*/ 35 h 35"/>
                <a:gd name="T6" fmla="*/ 49 w 49"/>
                <a:gd name="T7" fmla="*/ 0 h 35"/>
              </a:gdLst>
              <a:ahLst/>
              <a:cxnLst>
                <a:cxn ang="0">
                  <a:pos x="T0" y="T1"/>
                </a:cxn>
                <a:cxn ang="0">
                  <a:pos x="T2" y="T3"/>
                </a:cxn>
                <a:cxn ang="0">
                  <a:pos x="T4" y="T5"/>
                </a:cxn>
                <a:cxn ang="0">
                  <a:pos x="T6" y="T7"/>
                </a:cxn>
              </a:cxnLst>
              <a:rect l="0" t="0" r="r" b="b"/>
              <a:pathLst>
                <a:path w="49" h="35">
                  <a:moveTo>
                    <a:pt x="49" y="0"/>
                  </a:moveTo>
                  <a:lnTo>
                    <a:pt x="0" y="15"/>
                  </a:lnTo>
                  <a:lnTo>
                    <a:pt x="29" y="35"/>
                  </a:lnTo>
                  <a:lnTo>
                    <a:pt x="49" y="0"/>
                  </a:lnTo>
                  <a:close/>
                </a:path>
              </a:pathLst>
            </a:custGeom>
            <a:solidFill>
              <a:srgbClr val="3025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9" name="Freeform 123">
              <a:extLst>
                <a:ext uri="{FF2B5EF4-FFF2-40B4-BE49-F238E27FC236}">
                  <a16:creationId xmlns:a16="http://schemas.microsoft.com/office/drawing/2014/main" id="{FD59408B-275E-4774-8874-57221AED14F0}"/>
                </a:ext>
              </a:extLst>
            </p:cNvPr>
            <p:cNvSpPr>
              <a:spLocks/>
            </p:cNvSpPr>
            <p:nvPr/>
          </p:nvSpPr>
          <p:spPr bwMode="auto">
            <a:xfrm>
              <a:off x="3340" y="2816"/>
              <a:ext cx="55" cy="35"/>
            </a:xfrm>
            <a:custGeom>
              <a:avLst/>
              <a:gdLst>
                <a:gd name="T0" fmla="*/ 45 w 55"/>
                <a:gd name="T1" fmla="*/ 35 h 35"/>
                <a:gd name="T2" fmla="*/ 5 w 55"/>
                <a:gd name="T3" fmla="*/ 25 h 35"/>
                <a:gd name="T4" fmla="*/ 0 w 55"/>
                <a:gd name="T5" fmla="*/ 0 h 35"/>
                <a:gd name="T6" fmla="*/ 5 w 55"/>
                <a:gd name="T7" fmla="*/ 0 h 35"/>
                <a:gd name="T8" fmla="*/ 10 w 55"/>
                <a:gd name="T9" fmla="*/ 20 h 35"/>
                <a:gd name="T10" fmla="*/ 45 w 55"/>
                <a:gd name="T11" fmla="*/ 30 h 35"/>
                <a:gd name="T12" fmla="*/ 50 w 55"/>
                <a:gd name="T13" fmla="*/ 20 h 35"/>
                <a:gd name="T14" fmla="*/ 55 w 55"/>
                <a:gd name="T15" fmla="*/ 20 h 35"/>
                <a:gd name="T16" fmla="*/ 45 w 55"/>
                <a:gd name="T17" fmla="*/ 35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5" h="35">
                  <a:moveTo>
                    <a:pt x="45" y="35"/>
                  </a:moveTo>
                  <a:lnTo>
                    <a:pt x="5" y="25"/>
                  </a:lnTo>
                  <a:lnTo>
                    <a:pt x="0" y="0"/>
                  </a:lnTo>
                  <a:lnTo>
                    <a:pt x="5" y="0"/>
                  </a:lnTo>
                  <a:lnTo>
                    <a:pt x="10" y="20"/>
                  </a:lnTo>
                  <a:lnTo>
                    <a:pt x="45" y="30"/>
                  </a:lnTo>
                  <a:lnTo>
                    <a:pt x="50" y="20"/>
                  </a:lnTo>
                  <a:lnTo>
                    <a:pt x="55" y="20"/>
                  </a:lnTo>
                  <a:lnTo>
                    <a:pt x="45" y="35"/>
                  </a:lnTo>
                  <a:close/>
                </a:path>
              </a:pathLst>
            </a:custGeom>
            <a:solidFill>
              <a:srgbClr val="3025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0" name="Freeform 124">
              <a:extLst>
                <a:ext uri="{FF2B5EF4-FFF2-40B4-BE49-F238E27FC236}">
                  <a16:creationId xmlns:a16="http://schemas.microsoft.com/office/drawing/2014/main" id="{8E9DA95D-1050-4D2C-9E84-5539BB706421}"/>
                </a:ext>
              </a:extLst>
            </p:cNvPr>
            <p:cNvSpPr>
              <a:spLocks/>
            </p:cNvSpPr>
            <p:nvPr/>
          </p:nvSpPr>
          <p:spPr bwMode="auto">
            <a:xfrm>
              <a:off x="3301" y="2836"/>
              <a:ext cx="49" cy="34"/>
            </a:xfrm>
            <a:custGeom>
              <a:avLst/>
              <a:gdLst>
                <a:gd name="T0" fmla="*/ 24 w 49"/>
                <a:gd name="T1" fmla="*/ 34 h 34"/>
                <a:gd name="T2" fmla="*/ 0 w 49"/>
                <a:gd name="T3" fmla="*/ 25 h 34"/>
                <a:gd name="T4" fmla="*/ 0 w 49"/>
                <a:gd name="T5" fmla="*/ 20 h 34"/>
                <a:gd name="T6" fmla="*/ 24 w 49"/>
                <a:gd name="T7" fmla="*/ 29 h 34"/>
                <a:gd name="T8" fmla="*/ 44 w 49"/>
                <a:gd name="T9" fmla="*/ 0 h 34"/>
                <a:gd name="T10" fmla="*/ 49 w 49"/>
                <a:gd name="T11" fmla="*/ 0 h 34"/>
                <a:gd name="T12" fmla="*/ 24 w 49"/>
                <a:gd name="T13" fmla="*/ 34 h 34"/>
              </a:gdLst>
              <a:ahLst/>
              <a:cxnLst>
                <a:cxn ang="0">
                  <a:pos x="T0" y="T1"/>
                </a:cxn>
                <a:cxn ang="0">
                  <a:pos x="T2" y="T3"/>
                </a:cxn>
                <a:cxn ang="0">
                  <a:pos x="T4" y="T5"/>
                </a:cxn>
                <a:cxn ang="0">
                  <a:pos x="T6" y="T7"/>
                </a:cxn>
                <a:cxn ang="0">
                  <a:pos x="T8" y="T9"/>
                </a:cxn>
                <a:cxn ang="0">
                  <a:pos x="T10" y="T11"/>
                </a:cxn>
                <a:cxn ang="0">
                  <a:pos x="T12" y="T13"/>
                </a:cxn>
              </a:cxnLst>
              <a:rect l="0" t="0" r="r" b="b"/>
              <a:pathLst>
                <a:path w="49" h="34">
                  <a:moveTo>
                    <a:pt x="24" y="34"/>
                  </a:moveTo>
                  <a:lnTo>
                    <a:pt x="0" y="25"/>
                  </a:lnTo>
                  <a:lnTo>
                    <a:pt x="0" y="20"/>
                  </a:lnTo>
                  <a:lnTo>
                    <a:pt x="24" y="29"/>
                  </a:lnTo>
                  <a:lnTo>
                    <a:pt x="44" y="0"/>
                  </a:lnTo>
                  <a:lnTo>
                    <a:pt x="49" y="0"/>
                  </a:lnTo>
                  <a:lnTo>
                    <a:pt x="24" y="34"/>
                  </a:lnTo>
                  <a:close/>
                </a:path>
              </a:pathLst>
            </a:custGeom>
            <a:solidFill>
              <a:srgbClr val="3025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201" name="Group 40">
            <a:extLst>
              <a:ext uri="{FF2B5EF4-FFF2-40B4-BE49-F238E27FC236}">
                <a16:creationId xmlns:a16="http://schemas.microsoft.com/office/drawing/2014/main" id="{3BA7634E-2A39-4B68-B962-8C35FB3A155A}"/>
              </a:ext>
            </a:extLst>
          </p:cNvPr>
          <p:cNvGrpSpPr>
            <a:grpSpLocks noChangeAspect="1"/>
          </p:cNvGrpSpPr>
          <p:nvPr/>
        </p:nvGrpSpPr>
        <p:grpSpPr bwMode="auto">
          <a:xfrm>
            <a:off x="309961" y="2479345"/>
            <a:ext cx="318219" cy="288950"/>
            <a:chOff x="3290" y="1498"/>
            <a:chExt cx="511" cy="464"/>
          </a:xfrm>
          <a:solidFill>
            <a:srgbClr val="92A4D4"/>
          </a:solidFill>
        </p:grpSpPr>
        <p:sp>
          <p:nvSpPr>
            <p:cNvPr id="202" name="Freeform 41">
              <a:extLst>
                <a:ext uri="{FF2B5EF4-FFF2-40B4-BE49-F238E27FC236}">
                  <a16:creationId xmlns:a16="http://schemas.microsoft.com/office/drawing/2014/main" id="{1963620C-3E2B-42EA-9668-65A382C41EFB}"/>
                </a:ext>
              </a:extLst>
            </p:cNvPr>
            <p:cNvSpPr>
              <a:spLocks/>
            </p:cNvSpPr>
            <p:nvPr/>
          </p:nvSpPr>
          <p:spPr bwMode="auto">
            <a:xfrm>
              <a:off x="3396" y="1498"/>
              <a:ext cx="137" cy="185"/>
            </a:xfrm>
            <a:custGeom>
              <a:avLst/>
              <a:gdLst>
                <a:gd name="T0" fmla="*/ 39 w 57"/>
                <a:gd name="T1" fmla="*/ 74 h 77"/>
                <a:gd name="T2" fmla="*/ 51 w 57"/>
                <a:gd name="T3" fmla="*/ 32 h 77"/>
                <a:gd name="T4" fmla="*/ 18 w 57"/>
                <a:gd name="T5" fmla="*/ 4 h 77"/>
                <a:gd name="T6" fmla="*/ 6 w 57"/>
                <a:gd name="T7" fmla="*/ 45 h 77"/>
                <a:gd name="T8" fmla="*/ 39 w 57"/>
                <a:gd name="T9" fmla="*/ 74 h 77"/>
              </a:gdLst>
              <a:ahLst/>
              <a:cxnLst>
                <a:cxn ang="0">
                  <a:pos x="T0" y="T1"/>
                </a:cxn>
                <a:cxn ang="0">
                  <a:pos x="T2" y="T3"/>
                </a:cxn>
                <a:cxn ang="0">
                  <a:pos x="T4" y="T5"/>
                </a:cxn>
                <a:cxn ang="0">
                  <a:pos x="T6" y="T7"/>
                </a:cxn>
                <a:cxn ang="0">
                  <a:pos x="T8" y="T9"/>
                </a:cxn>
              </a:cxnLst>
              <a:rect l="0" t="0" r="r" b="b"/>
              <a:pathLst>
                <a:path w="57" h="77">
                  <a:moveTo>
                    <a:pt x="39" y="74"/>
                  </a:moveTo>
                  <a:cubicBezTo>
                    <a:pt x="51" y="70"/>
                    <a:pt x="57" y="51"/>
                    <a:pt x="51" y="32"/>
                  </a:cubicBezTo>
                  <a:cubicBezTo>
                    <a:pt x="45" y="13"/>
                    <a:pt x="31" y="0"/>
                    <a:pt x="18" y="4"/>
                  </a:cubicBezTo>
                  <a:cubicBezTo>
                    <a:pt x="6" y="7"/>
                    <a:pt x="0" y="26"/>
                    <a:pt x="6" y="45"/>
                  </a:cubicBezTo>
                  <a:cubicBezTo>
                    <a:pt x="12" y="64"/>
                    <a:pt x="26" y="77"/>
                    <a:pt x="39" y="74"/>
                  </a:cubicBezTo>
                  <a:close/>
                </a:path>
              </a:pathLst>
            </a:custGeom>
            <a:grpFill/>
            <a:ln w="76200">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03" name="Freeform 42">
              <a:extLst>
                <a:ext uri="{FF2B5EF4-FFF2-40B4-BE49-F238E27FC236}">
                  <a16:creationId xmlns:a16="http://schemas.microsoft.com/office/drawing/2014/main" id="{0BDD675C-1AF9-434B-BB59-2CA67716F9FC}"/>
                </a:ext>
              </a:extLst>
            </p:cNvPr>
            <p:cNvSpPr>
              <a:spLocks/>
            </p:cNvSpPr>
            <p:nvPr/>
          </p:nvSpPr>
          <p:spPr bwMode="auto">
            <a:xfrm>
              <a:off x="3290" y="1606"/>
              <a:ext cx="137" cy="176"/>
            </a:xfrm>
            <a:custGeom>
              <a:avLst/>
              <a:gdLst>
                <a:gd name="T0" fmla="*/ 45 w 57"/>
                <a:gd name="T1" fmla="*/ 67 h 73"/>
                <a:gd name="T2" fmla="*/ 48 w 57"/>
                <a:gd name="T3" fmla="*/ 26 h 73"/>
                <a:gd name="T4" fmla="*/ 12 w 57"/>
                <a:gd name="T5" fmla="*/ 6 h 73"/>
                <a:gd name="T6" fmla="*/ 9 w 57"/>
                <a:gd name="T7" fmla="*/ 47 h 73"/>
                <a:gd name="T8" fmla="*/ 45 w 57"/>
                <a:gd name="T9" fmla="*/ 67 h 73"/>
              </a:gdLst>
              <a:ahLst/>
              <a:cxnLst>
                <a:cxn ang="0">
                  <a:pos x="T0" y="T1"/>
                </a:cxn>
                <a:cxn ang="0">
                  <a:pos x="T2" y="T3"/>
                </a:cxn>
                <a:cxn ang="0">
                  <a:pos x="T4" y="T5"/>
                </a:cxn>
                <a:cxn ang="0">
                  <a:pos x="T6" y="T7"/>
                </a:cxn>
                <a:cxn ang="0">
                  <a:pos x="T8" y="T9"/>
                </a:cxn>
              </a:cxnLst>
              <a:rect l="0" t="0" r="r" b="b"/>
              <a:pathLst>
                <a:path w="57" h="73">
                  <a:moveTo>
                    <a:pt x="45" y="67"/>
                  </a:moveTo>
                  <a:cubicBezTo>
                    <a:pt x="56" y="61"/>
                    <a:pt x="57" y="43"/>
                    <a:pt x="48" y="26"/>
                  </a:cubicBezTo>
                  <a:cubicBezTo>
                    <a:pt x="39" y="9"/>
                    <a:pt x="23" y="0"/>
                    <a:pt x="12" y="6"/>
                  </a:cubicBezTo>
                  <a:cubicBezTo>
                    <a:pt x="1" y="12"/>
                    <a:pt x="0" y="30"/>
                    <a:pt x="9" y="47"/>
                  </a:cubicBezTo>
                  <a:cubicBezTo>
                    <a:pt x="18" y="64"/>
                    <a:pt x="34" y="73"/>
                    <a:pt x="45" y="67"/>
                  </a:cubicBezTo>
                  <a:close/>
                </a:path>
              </a:pathLst>
            </a:custGeom>
            <a:grpFill/>
            <a:ln w="76200">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04" name="Freeform 43">
              <a:extLst>
                <a:ext uri="{FF2B5EF4-FFF2-40B4-BE49-F238E27FC236}">
                  <a16:creationId xmlns:a16="http://schemas.microsoft.com/office/drawing/2014/main" id="{42A71B0C-C680-4C23-8BF9-FBC6AAA56AEF}"/>
                </a:ext>
              </a:extLst>
            </p:cNvPr>
            <p:cNvSpPr>
              <a:spLocks/>
            </p:cNvSpPr>
            <p:nvPr/>
          </p:nvSpPr>
          <p:spPr bwMode="auto">
            <a:xfrm>
              <a:off x="3324" y="1683"/>
              <a:ext cx="443" cy="279"/>
            </a:xfrm>
            <a:custGeom>
              <a:avLst/>
              <a:gdLst>
                <a:gd name="T0" fmla="*/ 92 w 184"/>
                <a:gd name="T1" fmla="*/ 0 h 116"/>
                <a:gd name="T2" fmla="*/ 36 w 184"/>
                <a:gd name="T3" fmla="*/ 106 h 116"/>
                <a:gd name="T4" fmla="*/ 90 w 184"/>
                <a:gd name="T5" fmla="*/ 95 h 116"/>
                <a:gd name="T6" fmla="*/ 92 w 184"/>
                <a:gd name="T7" fmla="*/ 95 h 116"/>
                <a:gd name="T8" fmla="*/ 94 w 184"/>
                <a:gd name="T9" fmla="*/ 95 h 116"/>
                <a:gd name="T10" fmla="*/ 148 w 184"/>
                <a:gd name="T11" fmla="*/ 106 h 116"/>
                <a:gd name="T12" fmla="*/ 92 w 184"/>
                <a:gd name="T13" fmla="*/ 0 h 116"/>
              </a:gdLst>
              <a:ahLst/>
              <a:cxnLst>
                <a:cxn ang="0">
                  <a:pos x="T0" y="T1"/>
                </a:cxn>
                <a:cxn ang="0">
                  <a:pos x="T2" y="T3"/>
                </a:cxn>
                <a:cxn ang="0">
                  <a:pos x="T4" y="T5"/>
                </a:cxn>
                <a:cxn ang="0">
                  <a:pos x="T6" y="T7"/>
                </a:cxn>
                <a:cxn ang="0">
                  <a:pos x="T8" y="T9"/>
                </a:cxn>
                <a:cxn ang="0">
                  <a:pos x="T10" y="T11"/>
                </a:cxn>
                <a:cxn ang="0">
                  <a:pos x="T12" y="T13"/>
                </a:cxn>
              </a:cxnLst>
              <a:rect l="0" t="0" r="r" b="b"/>
              <a:pathLst>
                <a:path w="184" h="116">
                  <a:moveTo>
                    <a:pt x="92" y="0"/>
                  </a:moveTo>
                  <a:cubicBezTo>
                    <a:pt x="48" y="0"/>
                    <a:pt x="0" y="93"/>
                    <a:pt x="36" y="106"/>
                  </a:cubicBezTo>
                  <a:cubicBezTo>
                    <a:pt x="66" y="116"/>
                    <a:pt x="66" y="93"/>
                    <a:pt x="90" y="95"/>
                  </a:cubicBezTo>
                  <a:cubicBezTo>
                    <a:pt x="91" y="95"/>
                    <a:pt x="91" y="95"/>
                    <a:pt x="92" y="95"/>
                  </a:cubicBezTo>
                  <a:cubicBezTo>
                    <a:pt x="93" y="95"/>
                    <a:pt x="93" y="95"/>
                    <a:pt x="94" y="95"/>
                  </a:cubicBezTo>
                  <a:cubicBezTo>
                    <a:pt x="118" y="93"/>
                    <a:pt x="118" y="116"/>
                    <a:pt x="148" y="106"/>
                  </a:cubicBezTo>
                  <a:cubicBezTo>
                    <a:pt x="184" y="93"/>
                    <a:pt x="136" y="0"/>
                    <a:pt x="92" y="0"/>
                  </a:cubicBezTo>
                  <a:close/>
                </a:path>
              </a:pathLst>
            </a:custGeom>
            <a:grpFill/>
            <a:ln w="76200">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05" name="Freeform 44">
              <a:extLst>
                <a:ext uri="{FF2B5EF4-FFF2-40B4-BE49-F238E27FC236}">
                  <a16:creationId xmlns:a16="http://schemas.microsoft.com/office/drawing/2014/main" id="{F657E9F0-90F1-4927-9CDC-3924DC9E1FDA}"/>
                </a:ext>
              </a:extLst>
            </p:cNvPr>
            <p:cNvSpPr>
              <a:spLocks/>
            </p:cNvSpPr>
            <p:nvPr/>
          </p:nvSpPr>
          <p:spPr bwMode="auto">
            <a:xfrm>
              <a:off x="3557" y="1498"/>
              <a:ext cx="138" cy="185"/>
            </a:xfrm>
            <a:custGeom>
              <a:avLst/>
              <a:gdLst>
                <a:gd name="T0" fmla="*/ 18 w 57"/>
                <a:gd name="T1" fmla="*/ 74 h 77"/>
                <a:gd name="T2" fmla="*/ 51 w 57"/>
                <a:gd name="T3" fmla="*/ 45 h 77"/>
                <a:gd name="T4" fmla="*/ 39 w 57"/>
                <a:gd name="T5" fmla="*/ 4 h 77"/>
                <a:gd name="T6" fmla="*/ 6 w 57"/>
                <a:gd name="T7" fmla="*/ 32 h 77"/>
                <a:gd name="T8" fmla="*/ 18 w 57"/>
                <a:gd name="T9" fmla="*/ 74 h 77"/>
              </a:gdLst>
              <a:ahLst/>
              <a:cxnLst>
                <a:cxn ang="0">
                  <a:pos x="T0" y="T1"/>
                </a:cxn>
                <a:cxn ang="0">
                  <a:pos x="T2" y="T3"/>
                </a:cxn>
                <a:cxn ang="0">
                  <a:pos x="T4" y="T5"/>
                </a:cxn>
                <a:cxn ang="0">
                  <a:pos x="T6" y="T7"/>
                </a:cxn>
                <a:cxn ang="0">
                  <a:pos x="T8" y="T9"/>
                </a:cxn>
              </a:cxnLst>
              <a:rect l="0" t="0" r="r" b="b"/>
              <a:pathLst>
                <a:path w="57" h="77">
                  <a:moveTo>
                    <a:pt x="18" y="74"/>
                  </a:moveTo>
                  <a:cubicBezTo>
                    <a:pt x="31" y="77"/>
                    <a:pt x="45" y="64"/>
                    <a:pt x="51" y="45"/>
                  </a:cubicBezTo>
                  <a:cubicBezTo>
                    <a:pt x="57" y="26"/>
                    <a:pt x="51" y="7"/>
                    <a:pt x="39" y="4"/>
                  </a:cubicBezTo>
                  <a:cubicBezTo>
                    <a:pt x="26" y="0"/>
                    <a:pt x="12" y="13"/>
                    <a:pt x="6" y="32"/>
                  </a:cubicBezTo>
                  <a:cubicBezTo>
                    <a:pt x="0" y="51"/>
                    <a:pt x="6" y="70"/>
                    <a:pt x="18" y="74"/>
                  </a:cubicBezTo>
                  <a:close/>
                </a:path>
              </a:pathLst>
            </a:custGeom>
            <a:grpFill/>
            <a:ln w="76200">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06" name="Freeform 45">
              <a:extLst>
                <a:ext uri="{FF2B5EF4-FFF2-40B4-BE49-F238E27FC236}">
                  <a16:creationId xmlns:a16="http://schemas.microsoft.com/office/drawing/2014/main" id="{BCB6DA7B-948F-454F-8CB2-C5DDD15B6018}"/>
                </a:ext>
              </a:extLst>
            </p:cNvPr>
            <p:cNvSpPr>
              <a:spLocks/>
            </p:cNvSpPr>
            <p:nvPr/>
          </p:nvSpPr>
          <p:spPr bwMode="auto">
            <a:xfrm>
              <a:off x="3663" y="1606"/>
              <a:ext cx="138" cy="176"/>
            </a:xfrm>
            <a:custGeom>
              <a:avLst/>
              <a:gdLst>
                <a:gd name="T0" fmla="*/ 45 w 57"/>
                <a:gd name="T1" fmla="*/ 6 h 73"/>
                <a:gd name="T2" fmla="*/ 9 w 57"/>
                <a:gd name="T3" fmla="*/ 26 h 73"/>
                <a:gd name="T4" fmla="*/ 12 w 57"/>
                <a:gd name="T5" fmla="*/ 67 h 73"/>
                <a:gd name="T6" fmla="*/ 48 w 57"/>
                <a:gd name="T7" fmla="*/ 47 h 73"/>
                <a:gd name="T8" fmla="*/ 45 w 57"/>
                <a:gd name="T9" fmla="*/ 6 h 73"/>
              </a:gdLst>
              <a:ahLst/>
              <a:cxnLst>
                <a:cxn ang="0">
                  <a:pos x="T0" y="T1"/>
                </a:cxn>
                <a:cxn ang="0">
                  <a:pos x="T2" y="T3"/>
                </a:cxn>
                <a:cxn ang="0">
                  <a:pos x="T4" y="T5"/>
                </a:cxn>
                <a:cxn ang="0">
                  <a:pos x="T6" y="T7"/>
                </a:cxn>
                <a:cxn ang="0">
                  <a:pos x="T8" y="T9"/>
                </a:cxn>
              </a:cxnLst>
              <a:rect l="0" t="0" r="r" b="b"/>
              <a:pathLst>
                <a:path w="57" h="73">
                  <a:moveTo>
                    <a:pt x="45" y="6"/>
                  </a:moveTo>
                  <a:cubicBezTo>
                    <a:pt x="34" y="0"/>
                    <a:pt x="18" y="9"/>
                    <a:pt x="9" y="26"/>
                  </a:cubicBezTo>
                  <a:cubicBezTo>
                    <a:pt x="0" y="43"/>
                    <a:pt x="1" y="61"/>
                    <a:pt x="12" y="67"/>
                  </a:cubicBezTo>
                  <a:cubicBezTo>
                    <a:pt x="23" y="73"/>
                    <a:pt x="39" y="64"/>
                    <a:pt x="48" y="47"/>
                  </a:cubicBezTo>
                  <a:cubicBezTo>
                    <a:pt x="57" y="30"/>
                    <a:pt x="56" y="12"/>
                    <a:pt x="45" y="6"/>
                  </a:cubicBezTo>
                  <a:close/>
                </a:path>
              </a:pathLst>
            </a:custGeom>
            <a:grpFill/>
            <a:ln w="76200">
              <a:noFill/>
              <a:round/>
              <a:headEnd/>
              <a:tailEnd/>
            </a:ln>
          </p:spPr>
          <p:txBody>
            <a:bodyPr vert="horz" wrap="square" lIns="91440" tIns="45720" rIns="91440" bIns="45720" numCol="1" anchor="t" anchorCtr="0" compatLnSpc="1">
              <a:prstTxWarp prst="textNoShape">
                <a:avLst/>
              </a:prstTxWarp>
            </a:bodyPr>
            <a:lstStyle/>
            <a:p>
              <a:endParaRPr lang="en-US"/>
            </a:p>
          </p:txBody>
        </p:sp>
      </p:grpSp>
      <p:grpSp>
        <p:nvGrpSpPr>
          <p:cNvPr id="207" name="Group 40">
            <a:extLst>
              <a:ext uri="{FF2B5EF4-FFF2-40B4-BE49-F238E27FC236}">
                <a16:creationId xmlns:a16="http://schemas.microsoft.com/office/drawing/2014/main" id="{4B6CB41B-BF75-434D-8ED5-1FA40F1F1B19}"/>
              </a:ext>
            </a:extLst>
          </p:cNvPr>
          <p:cNvGrpSpPr>
            <a:grpSpLocks noChangeAspect="1"/>
          </p:cNvGrpSpPr>
          <p:nvPr/>
        </p:nvGrpSpPr>
        <p:grpSpPr bwMode="auto">
          <a:xfrm>
            <a:off x="999456" y="3935399"/>
            <a:ext cx="318219" cy="288950"/>
            <a:chOff x="3290" y="1498"/>
            <a:chExt cx="511" cy="464"/>
          </a:xfrm>
          <a:solidFill>
            <a:srgbClr val="92A4D4"/>
          </a:solidFill>
        </p:grpSpPr>
        <p:sp>
          <p:nvSpPr>
            <p:cNvPr id="208" name="Freeform 41">
              <a:extLst>
                <a:ext uri="{FF2B5EF4-FFF2-40B4-BE49-F238E27FC236}">
                  <a16:creationId xmlns:a16="http://schemas.microsoft.com/office/drawing/2014/main" id="{AAF3B55F-AB9D-4F03-B6BD-E13650A18B84}"/>
                </a:ext>
              </a:extLst>
            </p:cNvPr>
            <p:cNvSpPr>
              <a:spLocks/>
            </p:cNvSpPr>
            <p:nvPr/>
          </p:nvSpPr>
          <p:spPr bwMode="auto">
            <a:xfrm>
              <a:off x="3396" y="1498"/>
              <a:ext cx="137" cy="185"/>
            </a:xfrm>
            <a:custGeom>
              <a:avLst/>
              <a:gdLst>
                <a:gd name="T0" fmla="*/ 39 w 57"/>
                <a:gd name="T1" fmla="*/ 74 h 77"/>
                <a:gd name="T2" fmla="*/ 51 w 57"/>
                <a:gd name="T3" fmla="*/ 32 h 77"/>
                <a:gd name="T4" fmla="*/ 18 w 57"/>
                <a:gd name="T5" fmla="*/ 4 h 77"/>
                <a:gd name="T6" fmla="*/ 6 w 57"/>
                <a:gd name="T7" fmla="*/ 45 h 77"/>
                <a:gd name="T8" fmla="*/ 39 w 57"/>
                <a:gd name="T9" fmla="*/ 74 h 77"/>
              </a:gdLst>
              <a:ahLst/>
              <a:cxnLst>
                <a:cxn ang="0">
                  <a:pos x="T0" y="T1"/>
                </a:cxn>
                <a:cxn ang="0">
                  <a:pos x="T2" y="T3"/>
                </a:cxn>
                <a:cxn ang="0">
                  <a:pos x="T4" y="T5"/>
                </a:cxn>
                <a:cxn ang="0">
                  <a:pos x="T6" y="T7"/>
                </a:cxn>
                <a:cxn ang="0">
                  <a:pos x="T8" y="T9"/>
                </a:cxn>
              </a:cxnLst>
              <a:rect l="0" t="0" r="r" b="b"/>
              <a:pathLst>
                <a:path w="57" h="77">
                  <a:moveTo>
                    <a:pt x="39" y="74"/>
                  </a:moveTo>
                  <a:cubicBezTo>
                    <a:pt x="51" y="70"/>
                    <a:pt x="57" y="51"/>
                    <a:pt x="51" y="32"/>
                  </a:cubicBezTo>
                  <a:cubicBezTo>
                    <a:pt x="45" y="13"/>
                    <a:pt x="31" y="0"/>
                    <a:pt x="18" y="4"/>
                  </a:cubicBezTo>
                  <a:cubicBezTo>
                    <a:pt x="6" y="7"/>
                    <a:pt x="0" y="26"/>
                    <a:pt x="6" y="45"/>
                  </a:cubicBezTo>
                  <a:cubicBezTo>
                    <a:pt x="12" y="64"/>
                    <a:pt x="26" y="77"/>
                    <a:pt x="39" y="74"/>
                  </a:cubicBezTo>
                  <a:close/>
                </a:path>
              </a:pathLst>
            </a:custGeom>
            <a:grpFill/>
            <a:ln w="76200">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09" name="Freeform 42">
              <a:extLst>
                <a:ext uri="{FF2B5EF4-FFF2-40B4-BE49-F238E27FC236}">
                  <a16:creationId xmlns:a16="http://schemas.microsoft.com/office/drawing/2014/main" id="{FC638CD0-4B30-464E-90FD-3E99D5094096}"/>
                </a:ext>
              </a:extLst>
            </p:cNvPr>
            <p:cNvSpPr>
              <a:spLocks/>
            </p:cNvSpPr>
            <p:nvPr/>
          </p:nvSpPr>
          <p:spPr bwMode="auto">
            <a:xfrm>
              <a:off x="3290" y="1606"/>
              <a:ext cx="137" cy="176"/>
            </a:xfrm>
            <a:custGeom>
              <a:avLst/>
              <a:gdLst>
                <a:gd name="T0" fmla="*/ 45 w 57"/>
                <a:gd name="T1" fmla="*/ 67 h 73"/>
                <a:gd name="T2" fmla="*/ 48 w 57"/>
                <a:gd name="T3" fmla="*/ 26 h 73"/>
                <a:gd name="T4" fmla="*/ 12 w 57"/>
                <a:gd name="T5" fmla="*/ 6 h 73"/>
                <a:gd name="T6" fmla="*/ 9 w 57"/>
                <a:gd name="T7" fmla="*/ 47 h 73"/>
                <a:gd name="T8" fmla="*/ 45 w 57"/>
                <a:gd name="T9" fmla="*/ 67 h 73"/>
              </a:gdLst>
              <a:ahLst/>
              <a:cxnLst>
                <a:cxn ang="0">
                  <a:pos x="T0" y="T1"/>
                </a:cxn>
                <a:cxn ang="0">
                  <a:pos x="T2" y="T3"/>
                </a:cxn>
                <a:cxn ang="0">
                  <a:pos x="T4" y="T5"/>
                </a:cxn>
                <a:cxn ang="0">
                  <a:pos x="T6" y="T7"/>
                </a:cxn>
                <a:cxn ang="0">
                  <a:pos x="T8" y="T9"/>
                </a:cxn>
              </a:cxnLst>
              <a:rect l="0" t="0" r="r" b="b"/>
              <a:pathLst>
                <a:path w="57" h="73">
                  <a:moveTo>
                    <a:pt x="45" y="67"/>
                  </a:moveTo>
                  <a:cubicBezTo>
                    <a:pt x="56" y="61"/>
                    <a:pt x="57" y="43"/>
                    <a:pt x="48" y="26"/>
                  </a:cubicBezTo>
                  <a:cubicBezTo>
                    <a:pt x="39" y="9"/>
                    <a:pt x="23" y="0"/>
                    <a:pt x="12" y="6"/>
                  </a:cubicBezTo>
                  <a:cubicBezTo>
                    <a:pt x="1" y="12"/>
                    <a:pt x="0" y="30"/>
                    <a:pt x="9" y="47"/>
                  </a:cubicBezTo>
                  <a:cubicBezTo>
                    <a:pt x="18" y="64"/>
                    <a:pt x="34" y="73"/>
                    <a:pt x="45" y="67"/>
                  </a:cubicBezTo>
                  <a:close/>
                </a:path>
              </a:pathLst>
            </a:custGeom>
            <a:grpFill/>
            <a:ln w="76200">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0" name="Freeform 43">
              <a:extLst>
                <a:ext uri="{FF2B5EF4-FFF2-40B4-BE49-F238E27FC236}">
                  <a16:creationId xmlns:a16="http://schemas.microsoft.com/office/drawing/2014/main" id="{5F981325-6CB2-483F-B449-31A7EB492ABF}"/>
                </a:ext>
              </a:extLst>
            </p:cNvPr>
            <p:cNvSpPr>
              <a:spLocks/>
            </p:cNvSpPr>
            <p:nvPr/>
          </p:nvSpPr>
          <p:spPr bwMode="auto">
            <a:xfrm>
              <a:off x="3324" y="1683"/>
              <a:ext cx="443" cy="279"/>
            </a:xfrm>
            <a:custGeom>
              <a:avLst/>
              <a:gdLst>
                <a:gd name="T0" fmla="*/ 92 w 184"/>
                <a:gd name="T1" fmla="*/ 0 h 116"/>
                <a:gd name="T2" fmla="*/ 36 w 184"/>
                <a:gd name="T3" fmla="*/ 106 h 116"/>
                <a:gd name="T4" fmla="*/ 90 w 184"/>
                <a:gd name="T5" fmla="*/ 95 h 116"/>
                <a:gd name="T6" fmla="*/ 92 w 184"/>
                <a:gd name="T7" fmla="*/ 95 h 116"/>
                <a:gd name="T8" fmla="*/ 94 w 184"/>
                <a:gd name="T9" fmla="*/ 95 h 116"/>
                <a:gd name="T10" fmla="*/ 148 w 184"/>
                <a:gd name="T11" fmla="*/ 106 h 116"/>
                <a:gd name="T12" fmla="*/ 92 w 184"/>
                <a:gd name="T13" fmla="*/ 0 h 116"/>
              </a:gdLst>
              <a:ahLst/>
              <a:cxnLst>
                <a:cxn ang="0">
                  <a:pos x="T0" y="T1"/>
                </a:cxn>
                <a:cxn ang="0">
                  <a:pos x="T2" y="T3"/>
                </a:cxn>
                <a:cxn ang="0">
                  <a:pos x="T4" y="T5"/>
                </a:cxn>
                <a:cxn ang="0">
                  <a:pos x="T6" y="T7"/>
                </a:cxn>
                <a:cxn ang="0">
                  <a:pos x="T8" y="T9"/>
                </a:cxn>
                <a:cxn ang="0">
                  <a:pos x="T10" y="T11"/>
                </a:cxn>
                <a:cxn ang="0">
                  <a:pos x="T12" y="T13"/>
                </a:cxn>
              </a:cxnLst>
              <a:rect l="0" t="0" r="r" b="b"/>
              <a:pathLst>
                <a:path w="184" h="116">
                  <a:moveTo>
                    <a:pt x="92" y="0"/>
                  </a:moveTo>
                  <a:cubicBezTo>
                    <a:pt x="48" y="0"/>
                    <a:pt x="0" y="93"/>
                    <a:pt x="36" y="106"/>
                  </a:cubicBezTo>
                  <a:cubicBezTo>
                    <a:pt x="66" y="116"/>
                    <a:pt x="66" y="93"/>
                    <a:pt x="90" y="95"/>
                  </a:cubicBezTo>
                  <a:cubicBezTo>
                    <a:pt x="91" y="95"/>
                    <a:pt x="91" y="95"/>
                    <a:pt x="92" y="95"/>
                  </a:cubicBezTo>
                  <a:cubicBezTo>
                    <a:pt x="93" y="95"/>
                    <a:pt x="93" y="95"/>
                    <a:pt x="94" y="95"/>
                  </a:cubicBezTo>
                  <a:cubicBezTo>
                    <a:pt x="118" y="93"/>
                    <a:pt x="118" y="116"/>
                    <a:pt x="148" y="106"/>
                  </a:cubicBezTo>
                  <a:cubicBezTo>
                    <a:pt x="184" y="93"/>
                    <a:pt x="136" y="0"/>
                    <a:pt x="92" y="0"/>
                  </a:cubicBezTo>
                  <a:close/>
                </a:path>
              </a:pathLst>
            </a:custGeom>
            <a:grpFill/>
            <a:ln w="76200">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1" name="Freeform 44">
              <a:extLst>
                <a:ext uri="{FF2B5EF4-FFF2-40B4-BE49-F238E27FC236}">
                  <a16:creationId xmlns:a16="http://schemas.microsoft.com/office/drawing/2014/main" id="{C99EED73-5F55-4875-8A81-5B5E8477D4BF}"/>
                </a:ext>
              </a:extLst>
            </p:cNvPr>
            <p:cNvSpPr>
              <a:spLocks/>
            </p:cNvSpPr>
            <p:nvPr/>
          </p:nvSpPr>
          <p:spPr bwMode="auto">
            <a:xfrm>
              <a:off x="3557" y="1498"/>
              <a:ext cx="138" cy="185"/>
            </a:xfrm>
            <a:custGeom>
              <a:avLst/>
              <a:gdLst>
                <a:gd name="T0" fmla="*/ 18 w 57"/>
                <a:gd name="T1" fmla="*/ 74 h 77"/>
                <a:gd name="T2" fmla="*/ 51 w 57"/>
                <a:gd name="T3" fmla="*/ 45 h 77"/>
                <a:gd name="T4" fmla="*/ 39 w 57"/>
                <a:gd name="T5" fmla="*/ 4 h 77"/>
                <a:gd name="T6" fmla="*/ 6 w 57"/>
                <a:gd name="T7" fmla="*/ 32 h 77"/>
                <a:gd name="T8" fmla="*/ 18 w 57"/>
                <a:gd name="T9" fmla="*/ 74 h 77"/>
              </a:gdLst>
              <a:ahLst/>
              <a:cxnLst>
                <a:cxn ang="0">
                  <a:pos x="T0" y="T1"/>
                </a:cxn>
                <a:cxn ang="0">
                  <a:pos x="T2" y="T3"/>
                </a:cxn>
                <a:cxn ang="0">
                  <a:pos x="T4" y="T5"/>
                </a:cxn>
                <a:cxn ang="0">
                  <a:pos x="T6" y="T7"/>
                </a:cxn>
                <a:cxn ang="0">
                  <a:pos x="T8" y="T9"/>
                </a:cxn>
              </a:cxnLst>
              <a:rect l="0" t="0" r="r" b="b"/>
              <a:pathLst>
                <a:path w="57" h="77">
                  <a:moveTo>
                    <a:pt x="18" y="74"/>
                  </a:moveTo>
                  <a:cubicBezTo>
                    <a:pt x="31" y="77"/>
                    <a:pt x="45" y="64"/>
                    <a:pt x="51" y="45"/>
                  </a:cubicBezTo>
                  <a:cubicBezTo>
                    <a:pt x="57" y="26"/>
                    <a:pt x="51" y="7"/>
                    <a:pt x="39" y="4"/>
                  </a:cubicBezTo>
                  <a:cubicBezTo>
                    <a:pt x="26" y="0"/>
                    <a:pt x="12" y="13"/>
                    <a:pt x="6" y="32"/>
                  </a:cubicBezTo>
                  <a:cubicBezTo>
                    <a:pt x="0" y="51"/>
                    <a:pt x="6" y="70"/>
                    <a:pt x="18" y="74"/>
                  </a:cubicBezTo>
                  <a:close/>
                </a:path>
              </a:pathLst>
            </a:custGeom>
            <a:grpFill/>
            <a:ln w="76200">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2" name="Freeform 45">
              <a:extLst>
                <a:ext uri="{FF2B5EF4-FFF2-40B4-BE49-F238E27FC236}">
                  <a16:creationId xmlns:a16="http://schemas.microsoft.com/office/drawing/2014/main" id="{C248F7AE-AA04-4A06-9336-5F61AB861854}"/>
                </a:ext>
              </a:extLst>
            </p:cNvPr>
            <p:cNvSpPr>
              <a:spLocks/>
            </p:cNvSpPr>
            <p:nvPr/>
          </p:nvSpPr>
          <p:spPr bwMode="auto">
            <a:xfrm>
              <a:off x="3663" y="1606"/>
              <a:ext cx="138" cy="176"/>
            </a:xfrm>
            <a:custGeom>
              <a:avLst/>
              <a:gdLst>
                <a:gd name="T0" fmla="*/ 45 w 57"/>
                <a:gd name="T1" fmla="*/ 6 h 73"/>
                <a:gd name="T2" fmla="*/ 9 w 57"/>
                <a:gd name="T3" fmla="*/ 26 h 73"/>
                <a:gd name="T4" fmla="*/ 12 w 57"/>
                <a:gd name="T5" fmla="*/ 67 h 73"/>
                <a:gd name="T6" fmla="*/ 48 w 57"/>
                <a:gd name="T7" fmla="*/ 47 h 73"/>
                <a:gd name="T8" fmla="*/ 45 w 57"/>
                <a:gd name="T9" fmla="*/ 6 h 73"/>
              </a:gdLst>
              <a:ahLst/>
              <a:cxnLst>
                <a:cxn ang="0">
                  <a:pos x="T0" y="T1"/>
                </a:cxn>
                <a:cxn ang="0">
                  <a:pos x="T2" y="T3"/>
                </a:cxn>
                <a:cxn ang="0">
                  <a:pos x="T4" y="T5"/>
                </a:cxn>
                <a:cxn ang="0">
                  <a:pos x="T6" y="T7"/>
                </a:cxn>
                <a:cxn ang="0">
                  <a:pos x="T8" y="T9"/>
                </a:cxn>
              </a:cxnLst>
              <a:rect l="0" t="0" r="r" b="b"/>
              <a:pathLst>
                <a:path w="57" h="73">
                  <a:moveTo>
                    <a:pt x="45" y="6"/>
                  </a:moveTo>
                  <a:cubicBezTo>
                    <a:pt x="34" y="0"/>
                    <a:pt x="18" y="9"/>
                    <a:pt x="9" y="26"/>
                  </a:cubicBezTo>
                  <a:cubicBezTo>
                    <a:pt x="0" y="43"/>
                    <a:pt x="1" y="61"/>
                    <a:pt x="12" y="67"/>
                  </a:cubicBezTo>
                  <a:cubicBezTo>
                    <a:pt x="23" y="73"/>
                    <a:pt x="39" y="64"/>
                    <a:pt x="48" y="47"/>
                  </a:cubicBezTo>
                  <a:cubicBezTo>
                    <a:pt x="57" y="30"/>
                    <a:pt x="56" y="12"/>
                    <a:pt x="45" y="6"/>
                  </a:cubicBezTo>
                  <a:close/>
                </a:path>
              </a:pathLst>
            </a:custGeom>
            <a:grpFill/>
            <a:ln w="76200">
              <a:noFill/>
              <a:round/>
              <a:headEnd/>
              <a:tailEnd/>
            </a:ln>
          </p:spPr>
          <p:txBody>
            <a:bodyPr vert="horz" wrap="square" lIns="91440" tIns="45720" rIns="91440" bIns="45720" numCol="1" anchor="t" anchorCtr="0" compatLnSpc="1">
              <a:prstTxWarp prst="textNoShape">
                <a:avLst/>
              </a:prstTxWarp>
            </a:bodyPr>
            <a:lstStyle/>
            <a:p>
              <a:endParaRPr lang="en-US"/>
            </a:p>
          </p:txBody>
        </p:sp>
      </p:grpSp>
      <p:grpSp>
        <p:nvGrpSpPr>
          <p:cNvPr id="213" name="Group 40">
            <a:extLst>
              <a:ext uri="{FF2B5EF4-FFF2-40B4-BE49-F238E27FC236}">
                <a16:creationId xmlns:a16="http://schemas.microsoft.com/office/drawing/2014/main" id="{7DB565AC-3C08-48CB-B98B-A5E0ADD79B09}"/>
              </a:ext>
            </a:extLst>
          </p:cNvPr>
          <p:cNvGrpSpPr>
            <a:grpSpLocks noChangeAspect="1"/>
          </p:cNvGrpSpPr>
          <p:nvPr/>
        </p:nvGrpSpPr>
        <p:grpSpPr bwMode="auto">
          <a:xfrm>
            <a:off x="1707809" y="5344886"/>
            <a:ext cx="318219" cy="288950"/>
            <a:chOff x="3290" y="1498"/>
            <a:chExt cx="511" cy="464"/>
          </a:xfrm>
          <a:solidFill>
            <a:srgbClr val="92A4D4"/>
          </a:solidFill>
        </p:grpSpPr>
        <p:sp>
          <p:nvSpPr>
            <p:cNvPr id="214" name="Freeform 41">
              <a:extLst>
                <a:ext uri="{FF2B5EF4-FFF2-40B4-BE49-F238E27FC236}">
                  <a16:creationId xmlns:a16="http://schemas.microsoft.com/office/drawing/2014/main" id="{778ECFB7-9066-4E19-9DF6-39CD52DE176D}"/>
                </a:ext>
              </a:extLst>
            </p:cNvPr>
            <p:cNvSpPr>
              <a:spLocks/>
            </p:cNvSpPr>
            <p:nvPr/>
          </p:nvSpPr>
          <p:spPr bwMode="auto">
            <a:xfrm>
              <a:off x="3396" y="1498"/>
              <a:ext cx="137" cy="185"/>
            </a:xfrm>
            <a:custGeom>
              <a:avLst/>
              <a:gdLst>
                <a:gd name="T0" fmla="*/ 39 w 57"/>
                <a:gd name="T1" fmla="*/ 74 h 77"/>
                <a:gd name="T2" fmla="*/ 51 w 57"/>
                <a:gd name="T3" fmla="*/ 32 h 77"/>
                <a:gd name="T4" fmla="*/ 18 w 57"/>
                <a:gd name="T5" fmla="*/ 4 h 77"/>
                <a:gd name="T6" fmla="*/ 6 w 57"/>
                <a:gd name="T7" fmla="*/ 45 h 77"/>
                <a:gd name="T8" fmla="*/ 39 w 57"/>
                <a:gd name="T9" fmla="*/ 74 h 77"/>
              </a:gdLst>
              <a:ahLst/>
              <a:cxnLst>
                <a:cxn ang="0">
                  <a:pos x="T0" y="T1"/>
                </a:cxn>
                <a:cxn ang="0">
                  <a:pos x="T2" y="T3"/>
                </a:cxn>
                <a:cxn ang="0">
                  <a:pos x="T4" y="T5"/>
                </a:cxn>
                <a:cxn ang="0">
                  <a:pos x="T6" y="T7"/>
                </a:cxn>
                <a:cxn ang="0">
                  <a:pos x="T8" y="T9"/>
                </a:cxn>
              </a:cxnLst>
              <a:rect l="0" t="0" r="r" b="b"/>
              <a:pathLst>
                <a:path w="57" h="77">
                  <a:moveTo>
                    <a:pt x="39" y="74"/>
                  </a:moveTo>
                  <a:cubicBezTo>
                    <a:pt x="51" y="70"/>
                    <a:pt x="57" y="51"/>
                    <a:pt x="51" y="32"/>
                  </a:cubicBezTo>
                  <a:cubicBezTo>
                    <a:pt x="45" y="13"/>
                    <a:pt x="31" y="0"/>
                    <a:pt x="18" y="4"/>
                  </a:cubicBezTo>
                  <a:cubicBezTo>
                    <a:pt x="6" y="7"/>
                    <a:pt x="0" y="26"/>
                    <a:pt x="6" y="45"/>
                  </a:cubicBezTo>
                  <a:cubicBezTo>
                    <a:pt x="12" y="64"/>
                    <a:pt x="26" y="77"/>
                    <a:pt x="39" y="74"/>
                  </a:cubicBezTo>
                  <a:close/>
                </a:path>
              </a:pathLst>
            </a:custGeom>
            <a:grpFill/>
            <a:ln w="76200">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5" name="Freeform 42">
              <a:extLst>
                <a:ext uri="{FF2B5EF4-FFF2-40B4-BE49-F238E27FC236}">
                  <a16:creationId xmlns:a16="http://schemas.microsoft.com/office/drawing/2014/main" id="{36E76A87-A0E0-49DC-849D-6D3DFAFE6FF1}"/>
                </a:ext>
              </a:extLst>
            </p:cNvPr>
            <p:cNvSpPr>
              <a:spLocks/>
            </p:cNvSpPr>
            <p:nvPr/>
          </p:nvSpPr>
          <p:spPr bwMode="auto">
            <a:xfrm>
              <a:off x="3290" y="1606"/>
              <a:ext cx="137" cy="176"/>
            </a:xfrm>
            <a:custGeom>
              <a:avLst/>
              <a:gdLst>
                <a:gd name="T0" fmla="*/ 45 w 57"/>
                <a:gd name="T1" fmla="*/ 67 h 73"/>
                <a:gd name="T2" fmla="*/ 48 w 57"/>
                <a:gd name="T3" fmla="*/ 26 h 73"/>
                <a:gd name="T4" fmla="*/ 12 w 57"/>
                <a:gd name="T5" fmla="*/ 6 h 73"/>
                <a:gd name="T6" fmla="*/ 9 w 57"/>
                <a:gd name="T7" fmla="*/ 47 h 73"/>
                <a:gd name="T8" fmla="*/ 45 w 57"/>
                <a:gd name="T9" fmla="*/ 67 h 73"/>
              </a:gdLst>
              <a:ahLst/>
              <a:cxnLst>
                <a:cxn ang="0">
                  <a:pos x="T0" y="T1"/>
                </a:cxn>
                <a:cxn ang="0">
                  <a:pos x="T2" y="T3"/>
                </a:cxn>
                <a:cxn ang="0">
                  <a:pos x="T4" y="T5"/>
                </a:cxn>
                <a:cxn ang="0">
                  <a:pos x="T6" y="T7"/>
                </a:cxn>
                <a:cxn ang="0">
                  <a:pos x="T8" y="T9"/>
                </a:cxn>
              </a:cxnLst>
              <a:rect l="0" t="0" r="r" b="b"/>
              <a:pathLst>
                <a:path w="57" h="73">
                  <a:moveTo>
                    <a:pt x="45" y="67"/>
                  </a:moveTo>
                  <a:cubicBezTo>
                    <a:pt x="56" y="61"/>
                    <a:pt x="57" y="43"/>
                    <a:pt x="48" y="26"/>
                  </a:cubicBezTo>
                  <a:cubicBezTo>
                    <a:pt x="39" y="9"/>
                    <a:pt x="23" y="0"/>
                    <a:pt x="12" y="6"/>
                  </a:cubicBezTo>
                  <a:cubicBezTo>
                    <a:pt x="1" y="12"/>
                    <a:pt x="0" y="30"/>
                    <a:pt x="9" y="47"/>
                  </a:cubicBezTo>
                  <a:cubicBezTo>
                    <a:pt x="18" y="64"/>
                    <a:pt x="34" y="73"/>
                    <a:pt x="45" y="67"/>
                  </a:cubicBezTo>
                  <a:close/>
                </a:path>
              </a:pathLst>
            </a:custGeom>
            <a:grpFill/>
            <a:ln w="76200">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6" name="Freeform 43">
              <a:extLst>
                <a:ext uri="{FF2B5EF4-FFF2-40B4-BE49-F238E27FC236}">
                  <a16:creationId xmlns:a16="http://schemas.microsoft.com/office/drawing/2014/main" id="{955779EC-D0E9-46A0-A7A3-01669C8F02AA}"/>
                </a:ext>
              </a:extLst>
            </p:cNvPr>
            <p:cNvSpPr>
              <a:spLocks/>
            </p:cNvSpPr>
            <p:nvPr/>
          </p:nvSpPr>
          <p:spPr bwMode="auto">
            <a:xfrm>
              <a:off x="3324" y="1683"/>
              <a:ext cx="443" cy="279"/>
            </a:xfrm>
            <a:custGeom>
              <a:avLst/>
              <a:gdLst>
                <a:gd name="T0" fmla="*/ 92 w 184"/>
                <a:gd name="T1" fmla="*/ 0 h 116"/>
                <a:gd name="T2" fmla="*/ 36 w 184"/>
                <a:gd name="T3" fmla="*/ 106 h 116"/>
                <a:gd name="T4" fmla="*/ 90 w 184"/>
                <a:gd name="T5" fmla="*/ 95 h 116"/>
                <a:gd name="T6" fmla="*/ 92 w 184"/>
                <a:gd name="T7" fmla="*/ 95 h 116"/>
                <a:gd name="T8" fmla="*/ 94 w 184"/>
                <a:gd name="T9" fmla="*/ 95 h 116"/>
                <a:gd name="T10" fmla="*/ 148 w 184"/>
                <a:gd name="T11" fmla="*/ 106 h 116"/>
                <a:gd name="T12" fmla="*/ 92 w 184"/>
                <a:gd name="T13" fmla="*/ 0 h 116"/>
              </a:gdLst>
              <a:ahLst/>
              <a:cxnLst>
                <a:cxn ang="0">
                  <a:pos x="T0" y="T1"/>
                </a:cxn>
                <a:cxn ang="0">
                  <a:pos x="T2" y="T3"/>
                </a:cxn>
                <a:cxn ang="0">
                  <a:pos x="T4" y="T5"/>
                </a:cxn>
                <a:cxn ang="0">
                  <a:pos x="T6" y="T7"/>
                </a:cxn>
                <a:cxn ang="0">
                  <a:pos x="T8" y="T9"/>
                </a:cxn>
                <a:cxn ang="0">
                  <a:pos x="T10" y="T11"/>
                </a:cxn>
                <a:cxn ang="0">
                  <a:pos x="T12" y="T13"/>
                </a:cxn>
              </a:cxnLst>
              <a:rect l="0" t="0" r="r" b="b"/>
              <a:pathLst>
                <a:path w="184" h="116">
                  <a:moveTo>
                    <a:pt x="92" y="0"/>
                  </a:moveTo>
                  <a:cubicBezTo>
                    <a:pt x="48" y="0"/>
                    <a:pt x="0" y="93"/>
                    <a:pt x="36" y="106"/>
                  </a:cubicBezTo>
                  <a:cubicBezTo>
                    <a:pt x="66" y="116"/>
                    <a:pt x="66" y="93"/>
                    <a:pt x="90" y="95"/>
                  </a:cubicBezTo>
                  <a:cubicBezTo>
                    <a:pt x="91" y="95"/>
                    <a:pt x="91" y="95"/>
                    <a:pt x="92" y="95"/>
                  </a:cubicBezTo>
                  <a:cubicBezTo>
                    <a:pt x="93" y="95"/>
                    <a:pt x="93" y="95"/>
                    <a:pt x="94" y="95"/>
                  </a:cubicBezTo>
                  <a:cubicBezTo>
                    <a:pt x="118" y="93"/>
                    <a:pt x="118" y="116"/>
                    <a:pt x="148" y="106"/>
                  </a:cubicBezTo>
                  <a:cubicBezTo>
                    <a:pt x="184" y="93"/>
                    <a:pt x="136" y="0"/>
                    <a:pt x="92" y="0"/>
                  </a:cubicBezTo>
                  <a:close/>
                </a:path>
              </a:pathLst>
            </a:custGeom>
            <a:grpFill/>
            <a:ln w="76200">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7" name="Freeform 44">
              <a:extLst>
                <a:ext uri="{FF2B5EF4-FFF2-40B4-BE49-F238E27FC236}">
                  <a16:creationId xmlns:a16="http://schemas.microsoft.com/office/drawing/2014/main" id="{23AF05A9-C299-43D3-A7D6-30C9D503DA8B}"/>
                </a:ext>
              </a:extLst>
            </p:cNvPr>
            <p:cNvSpPr>
              <a:spLocks/>
            </p:cNvSpPr>
            <p:nvPr/>
          </p:nvSpPr>
          <p:spPr bwMode="auto">
            <a:xfrm>
              <a:off x="3557" y="1498"/>
              <a:ext cx="138" cy="185"/>
            </a:xfrm>
            <a:custGeom>
              <a:avLst/>
              <a:gdLst>
                <a:gd name="T0" fmla="*/ 18 w 57"/>
                <a:gd name="T1" fmla="*/ 74 h 77"/>
                <a:gd name="T2" fmla="*/ 51 w 57"/>
                <a:gd name="T3" fmla="*/ 45 h 77"/>
                <a:gd name="T4" fmla="*/ 39 w 57"/>
                <a:gd name="T5" fmla="*/ 4 h 77"/>
                <a:gd name="T6" fmla="*/ 6 w 57"/>
                <a:gd name="T7" fmla="*/ 32 h 77"/>
                <a:gd name="T8" fmla="*/ 18 w 57"/>
                <a:gd name="T9" fmla="*/ 74 h 77"/>
              </a:gdLst>
              <a:ahLst/>
              <a:cxnLst>
                <a:cxn ang="0">
                  <a:pos x="T0" y="T1"/>
                </a:cxn>
                <a:cxn ang="0">
                  <a:pos x="T2" y="T3"/>
                </a:cxn>
                <a:cxn ang="0">
                  <a:pos x="T4" y="T5"/>
                </a:cxn>
                <a:cxn ang="0">
                  <a:pos x="T6" y="T7"/>
                </a:cxn>
                <a:cxn ang="0">
                  <a:pos x="T8" y="T9"/>
                </a:cxn>
              </a:cxnLst>
              <a:rect l="0" t="0" r="r" b="b"/>
              <a:pathLst>
                <a:path w="57" h="77">
                  <a:moveTo>
                    <a:pt x="18" y="74"/>
                  </a:moveTo>
                  <a:cubicBezTo>
                    <a:pt x="31" y="77"/>
                    <a:pt x="45" y="64"/>
                    <a:pt x="51" y="45"/>
                  </a:cubicBezTo>
                  <a:cubicBezTo>
                    <a:pt x="57" y="26"/>
                    <a:pt x="51" y="7"/>
                    <a:pt x="39" y="4"/>
                  </a:cubicBezTo>
                  <a:cubicBezTo>
                    <a:pt x="26" y="0"/>
                    <a:pt x="12" y="13"/>
                    <a:pt x="6" y="32"/>
                  </a:cubicBezTo>
                  <a:cubicBezTo>
                    <a:pt x="0" y="51"/>
                    <a:pt x="6" y="70"/>
                    <a:pt x="18" y="74"/>
                  </a:cubicBezTo>
                  <a:close/>
                </a:path>
              </a:pathLst>
            </a:custGeom>
            <a:grpFill/>
            <a:ln w="76200">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8" name="Freeform 45">
              <a:extLst>
                <a:ext uri="{FF2B5EF4-FFF2-40B4-BE49-F238E27FC236}">
                  <a16:creationId xmlns:a16="http://schemas.microsoft.com/office/drawing/2014/main" id="{C3657DAE-6377-47B0-BC77-052C5CCE2DD4}"/>
                </a:ext>
              </a:extLst>
            </p:cNvPr>
            <p:cNvSpPr>
              <a:spLocks/>
            </p:cNvSpPr>
            <p:nvPr/>
          </p:nvSpPr>
          <p:spPr bwMode="auto">
            <a:xfrm>
              <a:off x="3663" y="1606"/>
              <a:ext cx="138" cy="176"/>
            </a:xfrm>
            <a:custGeom>
              <a:avLst/>
              <a:gdLst>
                <a:gd name="T0" fmla="*/ 45 w 57"/>
                <a:gd name="T1" fmla="*/ 6 h 73"/>
                <a:gd name="T2" fmla="*/ 9 w 57"/>
                <a:gd name="T3" fmla="*/ 26 h 73"/>
                <a:gd name="T4" fmla="*/ 12 w 57"/>
                <a:gd name="T5" fmla="*/ 67 h 73"/>
                <a:gd name="T6" fmla="*/ 48 w 57"/>
                <a:gd name="T7" fmla="*/ 47 h 73"/>
                <a:gd name="T8" fmla="*/ 45 w 57"/>
                <a:gd name="T9" fmla="*/ 6 h 73"/>
              </a:gdLst>
              <a:ahLst/>
              <a:cxnLst>
                <a:cxn ang="0">
                  <a:pos x="T0" y="T1"/>
                </a:cxn>
                <a:cxn ang="0">
                  <a:pos x="T2" y="T3"/>
                </a:cxn>
                <a:cxn ang="0">
                  <a:pos x="T4" y="T5"/>
                </a:cxn>
                <a:cxn ang="0">
                  <a:pos x="T6" y="T7"/>
                </a:cxn>
                <a:cxn ang="0">
                  <a:pos x="T8" y="T9"/>
                </a:cxn>
              </a:cxnLst>
              <a:rect l="0" t="0" r="r" b="b"/>
              <a:pathLst>
                <a:path w="57" h="73">
                  <a:moveTo>
                    <a:pt x="45" y="6"/>
                  </a:moveTo>
                  <a:cubicBezTo>
                    <a:pt x="34" y="0"/>
                    <a:pt x="18" y="9"/>
                    <a:pt x="9" y="26"/>
                  </a:cubicBezTo>
                  <a:cubicBezTo>
                    <a:pt x="0" y="43"/>
                    <a:pt x="1" y="61"/>
                    <a:pt x="12" y="67"/>
                  </a:cubicBezTo>
                  <a:cubicBezTo>
                    <a:pt x="23" y="73"/>
                    <a:pt x="39" y="64"/>
                    <a:pt x="48" y="47"/>
                  </a:cubicBezTo>
                  <a:cubicBezTo>
                    <a:pt x="57" y="30"/>
                    <a:pt x="56" y="12"/>
                    <a:pt x="45" y="6"/>
                  </a:cubicBezTo>
                  <a:close/>
                </a:path>
              </a:pathLst>
            </a:custGeom>
            <a:grpFill/>
            <a:ln w="76200">
              <a:noFill/>
              <a:round/>
              <a:headEnd/>
              <a:tailEnd/>
            </a:ln>
          </p:spPr>
          <p:txBody>
            <a:bodyPr vert="horz" wrap="square" lIns="91440" tIns="45720" rIns="91440" bIns="45720" numCol="1" anchor="t" anchorCtr="0" compatLnSpc="1">
              <a:prstTxWarp prst="textNoShape">
                <a:avLst/>
              </a:prstTxWarp>
            </a:bodyPr>
            <a:lstStyle/>
            <a:p>
              <a:endParaRPr lang="en-US"/>
            </a:p>
          </p:txBody>
        </p:sp>
      </p:grpSp>
      <p:grpSp>
        <p:nvGrpSpPr>
          <p:cNvPr id="219" name="Group 40">
            <a:extLst>
              <a:ext uri="{FF2B5EF4-FFF2-40B4-BE49-F238E27FC236}">
                <a16:creationId xmlns:a16="http://schemas.microsoft.com/office/drawing/2014/main" id="{A4AAB0E1-A23C-4318-AEEC-9641155BF022}"/>
              </a:ext>
            </a:extLst>
          </p:cNvPr>
          <p:cNvGrpSpPr>
            <a:grpSpLocks noChangeAspect="1"/>
          </p:cNvGrpSpPr>
          <p:nvPr/>
        </p:nvGrpSpPr>
        <p:grpSpPr bwMode="auto">
          <a:xfrm>
            <a:off x="10179337" y="5319681"/>
            <a:ext cx="318219" cy="288950"/>
            <a:chOff x="3290" y="1498"/>
            <a:chExt cx="511" cy="464"/>
          </a:xfrm>
          <a:solidFill>
            <a:srgbClr val="92A4D4"/>
          </a:solidFill>
        </p:grpSpPr>
        <p:sp>
          <p:nvSpPr>
            <p:cNvPr id="220" name="Freeform 41">
              <a:extLst>
                <a:ext uri="{FF2B5EF4-FFF2-40B4-BE49-F238E27FC236}">
                  <a16:creationId xmlns:a16="http://schemas.microsoft.com/office/drawing/2014/main" id="{E16A323D-C3DB-4DA0-BCF0-08EAC786748D}"/>
                </a:ext>
              </a:extLst>
            </p:cNvPr>
            <p:cNvSpPr>
              <a:spLocks/>
            </p:cNvSpPr>
            <p:nvPr/>
          </p:nvSpPr>
          <p:spPr bwMode="auto">
            <a:xfrm>
              <a:off x="3396" y="1498"/>
              <a:ext cx="137" cy="185"/>
            </a:xfrm>
            <a:custGeom>
              <a:avLst/>
              <a:gdLst>
                <a:gd name="T0" fmla="*/ 39 w 57"/>
                <a:gd name="T1" fmla="*/ 74 h 77"/>
                <a:gd name="T2" fmla="*/ 51 w 57"/>
                <a:gd name="T3" fmla="*/ 32 h 77"/>
                <a:gd name="T4" fmla="*/ 18 w 57"/>
                <a:gd name="T5" fmla="*/ 4 h 77"/>
                <a:gd name="T6" fmla="*/ 6 w 57"/>
                <a:gd name="T7" fmla="*/ 45 h 77"/>
                <a:gd name="T8" fmla="*/ 39 w 57"/>
                <a:gd name="T9" fmla="*/ 74 h 77"/>
              </a:gdLst>
              <a:ahLst/>
              <a:cxnLst>
                <a:cxn ang="0">
                  <a:pos x="T0" y="T1"/>
                </a:cxn>
                <a:cxn ang="0">
                  <a:pos x="T2" y="T3"/>
                </a:cxn>
                <a:cxn ang="0">
                  <a:pos x="T4" y="T5"/>
                </a:cxn>
                <a:cxn ang="0">
                  <a:pos x="T6" y="T7"/>
                </a:cxn>
                <a:cxn ang="0">
                  <a:pos x="T8" y="T9"/>
                </a:cxn>
              </a:cxnLst>
              <a:rect l="0" t="0" r="r" b="b"/>
              <a:pathLst>
                <a:path w="57" h="77">
                  <a:moveTo>
                    <a:pt x="39" y="74"/>
                  </a:moveTo>
                  <a:cubicBezTo>
                    <a:pt x="51" y="70"/>
                    <a:pt x="57" y="51"/>
                    <a:pt x="51" y="32"/>
                  </a:cubicBezTo>
                  <a:cubicBezTo>
                    <a:pt x="45" y="13"/>
                    <a:pt x="31" y="0"/>
                    <a:pt x="18" y="4"/>
                  </a:cubicBezTo>
                  <a:cubicBezTo>
                    <a:pt x="6" y="7"/>
                    <a:pt x="0" y="26"/>
                    <a:pt x="6" y="45"/>
                  </a:cubicBezTo>
                  <a:cubicBezTo>
                    <a:pt x="12" y="64"/>
                    <a:pt x="26" y="77"/>
                    <a:pt x="39" y="74"/>
                  </a:cubicBezTo>
                  <a:close/>
                </a:path>
              </a:pathLst>
            </a:custGeom>
            <a:grpFill/>
            <a:ln w="76200">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21" name="Freeform 42">
              <a:extLst>
                <a:ext uri="{FF2B5EF4-FFF2-40B4-BE49-F238E27FC236}">
                  <a16:creationId xmlns:a16="http://schemas.microsoft.com/office/drawing/2014/main" id="{62D193AE-CB66-458B-BD0E-27925A8A3455}"/>
                </a:ext>
              </a:extLst>
            </p:cNvPr>
            <p:cNvSpPr>
              <a:spLocks/>
            </p:cNvSpPr>
            <p:nvPr/>
          </p:nvSpPr>
          <p:spPr bwMode="auto">
            <a:xfrm>
              <a:off x="3290" y="1606"/>
              <a:ext cx="137" cy="176"/>
            </a:xfrm>
            <a:custGeom>
              <a:avLst/>
              <a:gdLst>
                <a:gd name="T0" fmla="*/ 45 w 57"/>
                <a:gd name="T1" fmla="*/ 67 h 73"/>
                <a:gd name="T2" fmla="*/ 48 w 57"/>
                <a:gd name="T3" fmla="*/ 26 h 73"/>
                <a:gd name="T4" fmla="*/ 12 w 57"/>
                <a:gd name="T5" fmla="*/ 6 h 73"/>
                <a:gd name="T6" fmla="*/ 9 w 57"/>
                <a:gd name="T7" fmla="*/ 47 h 73"/>
                <a:gd name="T8" fmla="*/ 45 w 57"/>
                <a:gd name="T9" fmla="*/ 67 h 73"/>
              </a:gdLst>
              <a:ahLst/>
              <a:cxnLst>
                <a:cxn ang="0">
                  <a:pos x="T0" y="T1"/>
                </a:cxn>
                <a:cxn ang="0">
                  <a:pos x="T2" y="T3"/>
                </a:cxn>
                <a:cxn ang="0">
                  <a:pos x="T4" y="T5"/>
                </a:cxn>
                <a:cxn ang="0">
                  <a:pos x="T6" y="T7"/>
                </a:cxn>
                <a:cxn ang="0">
                  <a:pos x="T8" y="T9"/>
                </a:cxn>
              </a:cxnLst>
              <a:rect l="0" t="0" r="r" b="b"/>
              <a:pathLst>
                <a:path w="57" h="73">
                  <a:moveTo>
                    <a:pt x="45" y="67"/>
                  </a:moveTo>
                  <a:cubicBezTo>
                    <a:pt x="56" y="61"/>
                    <a:pt x="57" y="43"/>
                    <a:pt x="48" y="26"/>
                  </a:cubicBezTo>
                  <a:cubicBezTo>
                    <a:pt x="39" y="9"/>
                    <a:pt x="23" y="0"/>
                    <a:pt x="12" y="6"/>
                  </a:cubicBezTo>
                  <a:cubicBezTo>
                    <a:pt x="1" y="12"/>
                    <a:pt x="0" y="30"/>
                    <a:pt x="9" y="47"/>
                  </a:cubicBezTo>
                  <a:cubicBezTo>
                    <a:pt x="18" y="64"/>
                    <a:pt x="34" y="73"/>
                    <a:pt x="45" y="67"/>
                  </a:cubicBezTo>
                  <a:close/>
                </a:path>
              </a:pathLst>
            </a:custGeom>
            <a:grpFill/>
            <a:ln w="76200">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22" name="Freeform 43">
              <a:extLst>
                <a:ext uri="{FF2B5EF4-FFF2-40B4-BE49-F238E27FC236}">
                  <a16:creationId xmlns:a16="http://schemas.microsoft.com/office/drawing/2014/main" id="{E80D2073-7554-4EBC-9871-4C7D18C9F233}"/>
                </a:ext>
              </a:extLst>
            </p:cNvPr>
            <p:cNvSpPr>
              <a:spLocks/>
            </p:cNvSpPr>
            <p:nvPr/>
          </p:nvSpPr>
          <p:spPr bwMode="auto">
            <a:xfrm>
              <a:off x="3324" y="1683"/>
              <a:ext cx="443" cy="279"/>
            </a:xfrm>
            <a:custGeom>
              <a:avLst/>
              <a:gdLst>
                <a:gd name="T0" fmla="*/ 92 w 184"/>
                <a:gd name="T1" fmla="*/ 0 h 116"/>
                <a:gd name="T2" fmla="*/ 36 w 184"/>
                <a:gd name="T3" fmla="*/ 106 h 116"/>
                <a:gd name="T4" fmla="*/ 90 w 184"/>
                <a:gd name="T5" fmla="*/ 95 h 116"/>
                <a:gd name="T6" fmla="*/ 92 w 184"/>
                <a:gd name="T7" fmla="*/ 95 h 116"/>
                <a:gd name="T8" fmla="*/ 94 w 184"/>
                <a:gd name="T9" fmla="*/ 95 h 116"/>
                <a:gd name="T10" fmla="*/ 148 w 184"/>
                <a:gd name="T11" fmla="*/ 106 h 116"/>
                <a:gd name="T12" fmla="*/ 92 w 184"/>
                <a:gd name="T13" fmla="*/ 0 h 116"/>
              </a:gdLst>
              <a:ahLst/>
              <a:cxnLst>
                <a:cxn ang="0">
                  <a:pos x="T0" y="T1"/>
                </a:cxn>
                <a:cxn ang="0">
                  <a:pos x="T2" y="T3"/>
                </a:cxn>
                <a:cxn ang="0">
                  <a:pos x="T4" y="T5"/>
                </a:cxn>
                <a:cxn ang="0">
                  <a:pos x="T6" y="T7"/>
                </a:cxn>
                <a:cxn ang="0">
                  <a:pos x="T8" y="T9"/>
                </a:cxn>
                <a:cxn ang="0">
                  <a:pos x="T10" y="T11"/>
                </a:cxn>
                <a:cxn ang="0">
                  <a:pos x="T12" y="T13"/>
                </a:cxn>
              </a:cxnLst>
              <a:rect l="0" t="0" r="r" b="b"/>
              <a:pathLst>
                <a:path w="184" h="116">
                  <a:moveTo>
                    <a:pt x="92" y="0"/>
                  </a:moveTo>
                  <a:cubicBezTo>
                    <a:pt x="48" y="0"/>
                    <a:pt x="0" y="93"/>
                    <a:pt x="36" y="106"/>
                  </a:cubicBezTo>
                  <a:cubicBezTo>
                    <a:pt x="66" y="116"/>
                    <a:pt x="66" y="93"/>
                    <a:pt x="90" y="95"/>
                  </a:cubicBezTo>
                  <a:cubicBezTo>
                    <a:pt x="91" y="95"/>
                    <a:pt x="91" y="95"/>
                    <a:pt x="92" y="95"/>
                  </a:cubicBezTo>
                  <a:cubicBezTo>
                    <a:pt x="93" y="95"/>
                    <a:pt x="93" y="95"/>
                    <a:pt x="94" y="95"/>
                  </a:cubicBezTo>
                  <a:cubicBezTo>
                    <a:pt x="118" y="93"/>
                    <a:pt x="118" y="116"/>
                    <a:pt x="148" y="106"/>
                  </a:cubicBezTo>
                  <a:cubicBezTo>
                    <a:pt x="184" y="93"/>
                    <a:pt x="136" y="0"/>
                    <a:pt x="92" y="0"/>
                  </a:cubicBezTo>
                  <a:close/>
                </a:path>
              </a:pathLst>
            </a:custGeom>
            <a:grpFill/>
            <a:ln w="76200">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23" name="Freeform 44">
              <a:extLst>
                <a:ext uri="{FF2B5EF4-FFF2-40B4-BE49-F238E27FC236}">
                  <a16:creationId xmlns:a16="http://schemas.microsoft.com/office/drawing/2014/main" id="{9241FFB9-CDBD-4869-8389-4189B24D69D2}"/>
                </a:ext>
              </a:extLst>
            </p:cNvPr>
            <p:cNvSpPr>
              <a:spLocks/>
            </p:cNvSpPr>
            <p:nvPr/>
          </p:nvSpPr>
          <p:spPr bwMode="auto">
            <a:xfrm>
              <a:off x="3557" y="1498"/>
              <a:ext cx="138" cy="185"/>
            </a:xfrm>
            <a:custGeom>
              <a:avLst/>
              <a:gdLst>
                <a:gd name="T0" fmla="*/ 18 w 57"/>
                <a:gd name="T1" fmla="*/ 74 h 77"/>
                <a:gd name="T2" fmla="*/ 51 w 57"/>
                <a:gd name="T3" fmla="*/ 45 h 77"/>
                <a:gd name="T4" fmla="*/ 39 w 57"/>
                <a:gd name="T5" fmla="*/ 4 h 77"/>
                <a:gd name="T6" fmla="*/ 6 w 57"/>
                <a:gd name="T7" fmla="*/ 32 h 77"/>
                <a:gd name="T8" fmla="*/ 18 w 57"/>
                <a:gd name="T9" fmla="*/ 74 h 77"/>
              </a:gdLst>
              <a:ahLst/>
              <a:cxnLst>
                <a:cxn ang="0">
                  <a:pos x="T0" y="T1"/>
                </a:cxn>
                <a:cxn ang="0">
                  <a:pos x="T2" y="T3"/>
                </a:cxn>
                <a:cxn ang="0">
                  <a:pos x="T4" y="T5"/>
                </a:cxn>
                <a:cxn ang="0">
                  <a:pos x="T6" y="T7"/>
                </a:cxn>
                <a:cxn ang="0">
                  <a:pos x="T8" y="T9"/>
                </a:cxn>
              </a:cxnLst>
              <a:rect l="0" t="0" r="r" b="b"/>
              <a:pathLst>
                <a:path w="57" h="77">
                  <a:moveTo>
                    <a:pt x="18" y="74"/>
                  </a:moveTo>
                  <a:cubicBezTo>
                    <a:pt x="31" y="77"/>
                    <a:pt x="45" y="64"/>
                    <a:pt x="51" y="45"/>
                  </a:cubicBezTo>
                  <a:cubicBezTo>
                    <a:pt x="57" y="26"/>
                    <a:pt x="51" y="7"/>
                    <a:pt x="39" y="4"/>
                  </a:cubicBezTo>
                  <a:cubicBezTo>
                    <a:pt x="26" y="0"/>
                    <a:pt x="12" y="13"/>
                    <a:pt x="6" y="32"/>
                  </a:cubicBezTo>
                  <a:cubicBezTo>
                    <a:pt x="0" y="51"/>
                    <a:pt x="6" y="70"/>
                    <a:pt x="18" y="74"/>
                  </a:cubicBezTo>
                  <a:close/>
                </a:path>
              </a:pathLst>
            </a:custGeom>
            <a:grpFill/>
            <a:ln w="76200">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24" name="Freeform 45">
              <a:extLst>
                <a:ext uri="{FF2B5EF4-FFF2-40B4-BE49-F238E27FC236}">
                  <a16:creationId xmlns:a16="http://schemas.microsoft.com/office/drawing/2014/main" id="{910735FB-19A2-4F6A-8CE6-D0EAF37D3DB7}"/>
                </a:ext>
              </a:extLst>
            </p:cNvPr>
            <p:cNvSpPr>
              <a:spLocks/>
            </p:cNvSpPr>
            <p:nvPr/>
          </p:nvSpPr>
          <p:spPr bwMode="auto">
            <a:xfrm>
              <a:off x="3663" y="1606"/>
              <a:ext cx="138" cy="176"/>
            </a:xfrm>
            <a:custGeom>
              <a:avLst/>
              <a:gdLst>
                <a:gd name="T0" fmla="*/ 45 w 57"/>
                <a:gd name="T1" fmla="*/ 6 h 73"/>
                <a:gd name="T2" fmla="*/ 9 w 57"/>
                <a:gd name="T3" fmla="*/ 26 h 73"/>
                <a:gd name="T4" fmla="*/ 12 w 57"/>
                <a:gd name="T5" fmla="*/ 67 h 73"/>
                <a:gd name="T6" fmla="*/ 48 w 57"/>
                <a:gd name="T7" fmla="*/ 47 h 73"/>
                <a:gd name="T8" fmla="*/ 45 w 57"/>
                <a:gd name="T9" fmla="*/ 6 h 73"/>
              </a:gdLst>
              <a:ahLst/>
              <a:cxnLst>
                <a:cxn ang="0">
                  <a:pos x="T0" y="T1"/>
                </a:cxn>
                <a:cxn ang="0">
                  <a:pos x="T2" y="T3"/>
                </a:cxn>
                <a:cxn ang="0">
                  <a:pos x="T4" y="T5"/>
                </a:cxn>
                <a:cxn ang="0">
                  <a:pos x="T6" y="T7"/>
                </a:cxn>
                <a:cxn ang="0">
                  <a:pos x="T8" y="T9"/>
                </a:cxn>
              </a:cxnLst>
              <a:rect l="0" t="0" r="r" b="b"/>
              <a:pathLst>
                <a:path w="57" h="73">
                  <a:moveTo>
                    <a:pt x="45" y="6"/>
                  </a:moveTo>
                  <a:cubicBezTo>
                    <a:pt x="34" y="0"/>
                    <a:pt x="18" y="9"/>
                    <a:pt x="9" y="26"/>
                  </a:cubicBezTo>
                  <a:cubicBezTo>
                    <a:pt x="0" y="43"/>
                    <a:pt x="1" y="61"/>
                    <a:pt x="12" y="67"/>
                  </a:cubicBezTo>
                  <a:cubicBezTo>
                    <a:pt x="23" y="73"/>
                    <a:pt x="39" y="64"/>
                    <a:pt x="48" y="47"/>
                  </a:cubicBezTo>
                  <a:cubicBezTo>
                    <a:pt x="57" y="30"/>
                    <a:pt x="56" y="12"/>
                    <a:pt x="45" y="6"/>
                  </a:cubicBezTo>
                  <a:close/>
                </a:path>
              </a:pathLst>
            </a:custGeom>
            <a:grpFill/>
            <a:ln w="76200">
              <a:noFill/>
              <a:round/>
              <a:headEnd/>
              <a:tailEnd/>
            </a:ln>
          </p:spPr>
          <p:txBody>
            <a:bodyPr vert="horz" wrap="square" lIns="91440" tIns="45720" rIns="91440" bIns="45720" numCol="1" anchor="t" anchorCtr="0" compatLnSpc="1">
              <a:prstTxWarp prst="textNoShape">
                <a:avLst/>
              </a:prstTxWarp>
            </a:bodyPr>
            <a:lstStyle/>
            <a:p>
              <a:endParaRPr lang="en-US"/>
            </a:p>
          </p:txBody>
        </p:sp>
      </p:grpSp>
      <p:grpSp>
        <p:nvGrpSpPr>
          <p:cNvPr id="225" name="Group 40">
            <a:extLst>
              <a:ext uri="{FF2B5EF4-FFF2-40B4-BE49-F238E27FC236}">
                <a16:creationId xmlns:a16="http://schemas.microsoft.com/office/drawing/2014/main" id="{B33CBFD5-091F-44B4-BFDC-D4E101FB2756}"/>
              </a:ext>
            </a:extLst>
          </p:cNvPr>
          <p:cNvGrpSpPr>
            <a:grpSpLocks noChangeAspect="1"/>
          </p:cNvGrpSpPr>
          <p:nvPr/>
        </p:nvGrpSpPr>
        <p:grpSpPr bwMode="auto">
          <a:xfrm>
            <a:off x="10878325" y="3906130"/>
            <a:ext cx="318219" cy="288950"/>
            <a:chOff x="3290" y="1498"/>
            <a:chExt cx="511" cy="464"/>
          </a:xfrm>
          <a:solidFill>
            <a:srgbClr val="92A4D4"/>
          </a:solidFill>
        </p:grpSpPr>
        <p:sp>
          <p:nvSpPr>
            <p:cNvPr id="226" name="Freeform 41">
              <a:extLst>
                <a:ext uri="{FF2B5EF4-FFF2-40B4-BE49-F238E27FC236}">
                  <a16:creationId xmlns:a16="http://schemas.microsoft.com/office/drawing/2014/main" id="{48A73636-3BFB-46B9-8CB5-9BD2D23E60F2}"/>
                </a:ext>
              </a:extLst>
            </p:cNvPr>
            <p:cNvSpPr>
              <a:spLocks/>
            </p:cNvSpPr>
            <p:nvPr/>
          </p:nvSpPr>
          <p:spPr bwMode="auto">
            <a:xfrm>
              <a:off x="3396" y="1498"/>
              <a:ext cx="137" cy="185"/>
            </a:xfrm>
            <a:custGeom>
              <a:avLst/>
              <a:gdLst>
                <a:gd name="T0" fmla="*/ 39 w 57"/>
                <a:gd name="T1" fmla="*/ 74 h 77"/>
                <a:gd name="T2" fmla="*/ 51 w 57"/>
                <a:gd name="T3" fmla="*/ 32 h 77"/>
                <a:gd name="T4" fmla="*/ 18 w 57"/>
                <a:gd name="T5" fmla="*/ 4 h 77"/>
                <a:gd name="T6" fmla="*/ 6 w 57"/>
                <a:gd name="T7" fmla="*/ 45 h 77"/>
                <a:gd name="T8" fmla="*/ 39 w 57"/>
                <a:gd name="T9" fmla="*/ 74 h 77"/>
              </a:gdLst>
              <a:ahLst/>
              <a:cxnLst>
                <a:cxn ang="0">
                  <a:pos x="T0" y="T1"/>
                </a:cxn>
                <a:cxn ang="0">
                  <a:pos x="T2" y="T3"/>
                </a:cxn>
                <a:cxn ang="0">
                  <a:pos x="T4" y="T5"/>
                </a:cxn>
                <a:cxn ang="0">
                  <a:pos x="T6" y="T7"/>
                </a:cxn>
                <a:cxn ang="0">
                  <a:pos x="T8" y="T9"/>
                </a:cxn>
              </a:cxnLst>
              <a:rect l="0" t="0" r="r" b="b"/>
              <a:pathLst>
                <a:path w="57" h="77">
                  <a:moveTo>
                    <a:pt x="39" y="74"/>
                  </a:moveTo>
                  <a:cubicBezTo>
                    <a:pt x="51" y="70"/>
                    <a:pt x="57" y="51"/>
                    <a:pt x="51" y="32"/>
                  </a:cubicBezTo>
                  <a:cubicBezTo>
                    <a:pt x="45" y="13"/>
                    <a:pt x="31" y="0"/>
                    <a:pt x="18" y="4"/>
                  </a:cubicBezTo>
                  <a:cubicBezTo>
                    <a:pt x="6" y="7"/>
                    <a:pt x="0" y="26"/>
                    <a:pt x="6" y="45"/>
                  </a:cubicBezTo>
                  <a:cubicBezTo>
                    <a:pt x="12" y="64"/>
                    <a:pt x="26" y="77"/>
                    <a:pt x="39" y="74"/>
                  </a:cubicBezTo>
                  <a:close/>
                </a:path>
              </a:pathLst>
            </a:custGeom>
            <a:grpFill/>
            <a:ln w="76200">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27" name="Freeform 42">
              <a:extLst>
                <a:ext uri="{FF2B5EF4-FFF2-40B4-BE49-F238E27FC236}">
                  <a16:creationId xmlns:a16="http://schemas.microsoft.com/office/drawing/2014/main" id="{2322DFFA-BB02-4D49-A204-8EC2E000836D}"/>
                </a:ext>
              </a:extLst>
            </p:cNvPr>
            <p:cNvSpPr>
              <a:spLocks/>
            </p:cNvSpPr>
            <p:nvPr/>
          </p:nvSpPr>
          <p:spPr bwMode="auto">
            <a:xfrm>
              <a:off x="3290" y="1606"/>
              <a:ext cx="137" cy="176"/>
            </a:xfrm>
            <a:custGeom>
              <a:avLst/>
              <a:gdLst>
                <a:gd name="T0" fmla="*/ 45 w 57"/>
                <a:gd name="T1" fmla="*/ 67 h 73"/>
                <a:gd name="T2" fmla="*/ 48 w 57"/>
                <a:gd name="T3" fmla="*/ 26 h 73"/>
                <a:gd name="T4" fmla="*/ 12 w 57"/>
                <a:gd name="T5" fmla="*/ 6 h 73"/>
                <a:gd name="T6" fmla="*/ 9 w 57"/>
                <a:gd name="T7" fmla="*/ 47 h 73"/>
                <a:gd name="T8" fmla="*/ 45 w 57"/>
                <a:gd name="T9" fmla="*/ 67 h 73"/>
              </a:gdLst>
              <a:ahLst/>
              <a:cxnLst>
                <a:cxn ang="0">
                  <a:pos x="T0" y="T1"/>
                </a:cxn>
                <a:cxn ang="0">
                  <a:pos x="T2" y="T3"/>
                </a:cxn>
                <a:cxn ang="0">
                  <a:pos x="T4" y="T5"/>
                </a:cxn>
                <a:cxn ang="0">
                  <a:pos x="T6" y="T7"/>
                </a:cxn>
                <a:cxn ang="0">
                  <a:pos x="T8" y="T9"/>
                </a:cxn>
              </a:cxnLst>
              <a:rect l="0" t="0" r="r" b="b"/>
              <a:pathLst>
                <a:path w="57" h="73">
                  <a:moveTo>
                    <a:pt x="45" y="67"/>
                  </a:moveTo>
                  <a:cubicBezTo>
                    <a:pt x="56" y="61"/>
                    <a:pt x="57" y="43"/>
                    <a:pt x="48" y="26"/>
                  </a:cubicBezTo>
                  <a:cubicBezTo>
                    <a:pt x="39" y="9"/>
                    <a:pt x="23" y="0"/>
                    <a:pt x="12" y="6"/>
                  </a:cubicBezTo>
                  <a:cubicBezTo>
                    <a:pt x="1" y="12"/>
                    <a:pt x="0" y="30"/>
                    <a:pt x="9" y="47"/>
                  </a:cubicBezTo>
                  <a:cubicBezTo>
                    <a:pt x="18" y="64"/>
                    <a:pt x="34" y="73"/>
                    <a:pt x="45" y="67"/>
                  </a:cubicBezTo>
                  <a:close/>
                </a:path>
              </a:pathLst>
            </a:custGeom>
            <a:grpFill/>
            <a:ln w="76200">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28" name="Freeform 43">
              <a:extLst>
                <a:ext uri="{FF2B5EF4-FFF2-40B4-BE49-F238E27FC236}">
                  <a16:creationId xmlns:a16="http://schemas.microsoft.com/office/drawing/2014/main" id="{98C9E4C6-85D8-4B69-97E8-B397C32FC0DD}"/>
                </a:ext>
              </a:extLst>
            </p:cNvPr>
            <p:cNvSpPr>
              <a:spLocks/>
            </p:cNvSpPr>
            <p:nvPr/>
          </p:nvSpPr>
          <p:spPr bwMode="auto">
            <a:xfrm>
              <a:off x="3324" y="1683"/>
              <a:ext cx="443" cy="279"/>
            </a:xfrm>
            <a:custGeom>
              <a:avLst/>
              <a:gdLst>
                <a:gd name="T0" fmla="*/ 92 w 184"/>
                <a:gd name="T1" fmla="*/ 0 h 116"/>
                <a:gd name="T2" fmla="*/ 36 w 184"/>
                <a:gd name="T3" fmla="*/ 106 h 116"/>
                <a:gd name="T4" fmla="*/ 90 w 184"/>
                <a:gd name="T5" fmla="*/ 95 h 116"/>
                <a:gd name="T6" fmla="*/ 92 w 184"/>
                <a:gd name="T7" fmla="*/ 95 h 116"/>
                <a:gd name="T8" fmla="*/ 94 w 184"/>
                <a:gd name="T9" fmla="*/ 95 h 116"/>
                <a:gd name="T10" fmla="*/ 148 w 184"/>
                <a:gd name="T11" fmla="*/ 106 h 116"/>
                <a:gd name="T12" fmla="*/ 92 w 184"/>
                <a:gd name="T13" fmla="*/ 0 h 116"/>
              </a:gdLst>
              <a:ahLst/>
              <a:cxnLst>
                <a:cxn ang="0">
                  <a:pos x="T0" y="T1"/>
                </a:cxn>
                <a:cxn ang="0">
                  <a:pos x="T2" y="T3"/>
                </a:cxn>
                <a:cxn ang="0">
                  <a:pos x="T4" y="T5"/>
                </a:cxn>
                <a:cxn ang="0">
                  <a:pos x="T6" y="T7"/>
                </a:cxn>
                <a:cxn ang="0">
                  <a:pos x="T8" y="T9"/>
                </a:cxn>
                <a:cxn ang="0">
                  <a:pos x="T10" y="T11"/>
                </a:cxn>
                <a:cxn ang="0">
                  <a:pos x="T12" y="T13"/>
                </a:cxn>
              </a:cxnLst>
              <a:rect l="0" t="0" r="r" b="b"/>
              <a:pathLst>
                <a:path w="184" h="116">
                  <a:moveTo>
                    <a:pt x="92" y="0"/>
                  </a:moveTo>
                  <a:cubicBezTo>
                    <a:pt x="48" y="0"/>
                    <a:pt x="0" y="93"/>
                    <a:pt x="36" y="106"/>
                  </a:cubicBezTo>
                  <a:cubicBezTo>
                    <a:pt x="66" y="116"/>
                    <a:pt x="66" y="93"/>
                    <a:pt x="90" y="95"/>
                  </a:cubicBezTo>
                  <a:cubicBezTo>
                    <a:pt x="91" y="95"/>
                    <a:pt x="91" y="95"/>
                    <a:pt x="92" y="95"/>
                  </a:cubicBezTo>
                  <a:cubicBezTo>
                    <a:pt x="93" y="95"/>
                    <a:pt x="93" y="95"/>
                    <a:pt x="94" y="95"/>
                  </a:cubicBezTo>
                  <a:cubicBezTo>
                    <a:pt x="118" y="93"/>
                    <a:pt x="118" y="116"/>
                    <a:pt x="148" y="106"/>
                  </a:cubicBezTo>
                  <a:cubicBezTo>
                    <a:pt x="184" y="93"/>
                    <a:pt x="136" y="0"/>
                    <a:pt x="92" y="0"/>
                  </a:cubicBezTo>
                  <a:close/>
                </a:path>
              </a:pathLst>
            </a:custGeom>
            <a:grpFill/>
            <a:ln w="76200">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29" name="Freeform 44">
              <a:extLst>
                <a:ext uri="{FF2B5EF4-FFF2-40B4-BE49-F238E27FC236}">
                  <a16:creationId xmlns:a16="http://schemas.microsoft.com/office/drawing/2014/main" id="{132547A0-33AE-4A7E-8AD0-304A1252F7F7}"/>
                </a:ext>
              </a:extLst>
            </p:cNvPr>
            <p:cNvSpPr>
              <a:spLocks/>
            </p:cNvSpPr>
            <p:nvPr/>
          </p:nvSpPr>
          <p:spPr bwMode="auto">
            <a:xfrm>
              <a:off x="3557" y="1498"/>
              <a:ext cx="138" cy="185"/>
            </a:xfrm>
            <a:custGeom>
              <a:avLst/>
              <a:gdLst>
                <a:gd name="T0" fmla="*/ 18 w 57"/>
                <a:gd name="T1" fmla="*/ 74 h 77"/>
                <a:gd name="T2" fmla="*/ 51 w 57"/>
                <a:gd name="T3" fmla="*/ 45 h 77"/>
                <a:gd name="T4" fmla="*/ 39 w 57"/>
                <a:gd name="T5" fmla="*/ 4 h 77"/>
                <a:gd name="T6" fmla="*/ 6 w 57"/>
                <a:gd name="T7" fmla="*/ 32 h 77"/>
                <a:gd name="T8" fmla="*/ 18 w 57"/>
                <a:gd name="T9" fmla="*/ 74 h 77"/>
              </a:gdLst>
              <a:ahLst/>
              <a:cxnLst>
                <a:cxn ang="0">
                  <a:pos x="T0" y="T1"/>
                </a:cxn>
                <a:cxn ang="0">
                  <a:pos x="T2" y="T3"/>
                </a:cxn>
                <a:cxn ang="0">
                  <a:pos x="T4" y="T5"/>
                </a:cxn>
                <a:cxn ang="0">
                  <a:pos x="T6" y="T7"/>
                </a:cxn>
                <a:cxn ang="0">
                  <a:pos x="T8" y="T9"/>
                </a:cxn>
              </a:cxnLst>
              <a:rect l="0" t="0" r="r" b="b"/>
              <a:pathLst>
                <a:path w="57" h="77">
                  <a:moveTo>
                    <a:pt x="18" y="74"/>
                  </a:moveTo>
                  <a:cubicBezTo>
                    <a:pt x="31" y="77"/>
                    <a:pt x="45" y="64"/>
                    <a:pt x="51" y="45"/>
                  </a:cubicBezTo>
                  <a:cubicBezTo>
                    <a:pt x="57" y="26"/>
                    <a:pt x="51" y="7"/>
                    <a:pt x="39" y="4"/>
                  </a:cubicBezTo>
                  <a:cubicBezTo>
                    <a:pt x="26" y="0"/>
                    <a:pt x="12" y="13"/>
                    <a:pt x="6" y="32"/>
                  </a:cubicBezTo>
                  <a:cubicBezTo>
                    <a:pt x="0" y="51"/>
                    <a:pt x="6" y="70"/>
                    <a:pt x="18" y="74"/>
                  </a:cubicBezTo>
                  <a:close/>
                </a:path>
              </a:pathLst>
            </a:custGeom>
            <a:grpFill/>
            <a:ln w="76200">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0" name="Freeform 45">
              <a:extLst>
                <a:ext uri="{FF2B5EF4-FFF2-40B4-BE49-F238E27FC236}">
                  <a16:creationId xmlns:a16="http://schemas.microsoft.com/office/drawing/2014/main" id="{673457BE-E8E5-4AA5-91F8-3FAF4A7F32BA}"/>
                </a:ext>
              </a:extLst>
            </p:cNvPr>
            <p:cNvSpPr>
              <a:spLocks/>
            </p:cNvSpPr>
            <p:nvPr/>
          </p:nvSpPr>
          <p:spPr bwMode="auto">
            <a:xfrm>
              <a:off x="3663" y="1606"/>
              <a:ext cx="138" cy="176"/>
            </a:xfrm>
            <a:custGeom>
              <a:avLst/>
              <a:gdLst>
                <a:gd name="T0" fmla="*/ 45 w 57"/>
                <a:gd name="T1" fmla="*/ 6 h 73"/>
                <a:gd name="T2" fmla="*/ 9 w 57"/>
                <a:gd name="T3" fmla="*/ 26 h 73"/>
                <a:gd name="T4" fmla="*/ 12 w 57"/>
                <a:gd name="T5" fmla="*/ 67 h 73"/>
                <a:gd name="T6" fmla="*/ 48 w 57"/>
                <a:gd name="T7" fmla="*/ 47 h 73"/>
                <a:gd name="T8" fmla="*/ 45 w 57"/>
                <a:gd name="T9" fmla="*/ 6 h 73"/>
              </a:gdLst>
              <a:ahLst/>
              <a:cxnLst>
                <a:cxn ang="0">
                  <a:pos x="T0" y="T1"/>
                </a:cxn>
                <a:cxn ang="0">
                  <a:pos x="T2" y="T3"/>
                </a:cxn>
                <a:cxn ang="0">
                  <a:pos x="T4" y="T5"/>
                </a:cxn>
                <a:cxn ang="0">
                  <a:pos x="T6" y="T7"/>
                </a:cxn>
                <a:cxn ang="0">
                  <a:pos x="T8" y="T9"/>
                </a:cxn>
              </a:cxnLst>
              <a:rect l="0" t="0" r="r" b="b"/>
              <a:pathLst>
                <a:path w="57" h="73">
                  <a:moveTo>
                    <a:pt x="45" y="6"/>
                  </a:moveTo>
                  <a:cubicBezTo>
                    <a:pt x="34" y="0"/>
                    <a:pt x="18" y="9"/>
                    <a:pt x="9" y="26"/>
                  </a:cubicBezTo>
                  <a:cubicBezTo>
                    <a:pt x="0" y="43"/>
                    <a:pt x="1" y="61"/>
                    <a:pt x="12" y="67"/>
                  </a:cubicBezTo>
                  <a:cubicBezTo>
                    <a:pt x="23" y="73"/>
                    <a:pt x="39" y="64"/>
                    <a:pt x="48" y="47"/>
                  </a:cubicBezTo>
                  <a:cubicBezTo>
                    <a:pt x="57" y="30"/>
                    <a:pt x="56" y="12"/>
                    <a:pt x="45" y="6"/>
                  </a:cubicBezTo>
                  <a:close/>
                </a:path>
              </a:pathLst>
            </a:custGeom>
            <a:grpFill/>
            <a:ln w="76200">
              <a:noFill/>
              <a:round/>
              <a:headEnd/>
              <a:tailEnd/>
            </a:ln>
          </p:spPr>
          <p:txBody>
            <a:bodyPr vert="horz" wrap="square" lIns="91440" tIns="45720" rIns="91440" bIns="45720" numCol="1" anchor="t" anchorCtr="0" compatLnSpc="1">
              <a:prstTxWarp prst="textNoShape">
                <a:avLst/>
              </a:prstTxWarp>
            </a:bodyPr>
            <a:lstStyle/>
            <a:p>
              <a:endParaRPr lang="en-US"/>
            </a:p>
          </p:txBody>
        </p:sp>
      </p:grpSp>
      <p:grpSp>
        <p:nvGrpSpPr>
          <p:cNvPr id="231" name="Group 40">
            <a:extLst>
              <a:ext uri="{FF2B5EF4-FFF2-40B4-BE49-F238E27FC236}">
                <a16:creationId xmlns:a16="http://schemas.microsoft.com/office/drawing/2014/main" id="{609760B1-CF2E-4BC4-837C-9A47E13173B1}"/>
              </a:ext>
            </a:extLst>
          </p:cNvPr>
          <p:cNvGrpSpPr>
            <a:grpSpLocks noChangeAspect="1"/>
          </p:cNvGrpSpPr>
          <p:nvPr/>
        </p:nvGrpSpPr>
        <p:grpSpPr bwMode="auto">
          <a:xfrm>
            <a:off x="11482063" y="2482481"/>
            <a:ext cx="318219" cy="288950"/>
            <a:chOff x="3290" y="1498"/>
            <a:chExt cx="511" cy="464"/>
          </a:xfrm>
          <a:solidFill>
            <a:srgbClr val="92A4D4"/>
          </a:solidFill>
        </p:grpSpPr>
        <p:sp>
          <p:nvSpPr>
            <p:cNvPr id="232" name="Freeform 41">
              <a:extLst>
                <a:ext uri="{FF2B5EF4-FFF2-40B4-BE49-F238E27FC236}">
                  <a16:creationId xmlns:a16="http://schemas.microsoft.com/office/drawing/2014/main" id="{2C7BA8B3-A82D-493A-AC6B-C2A6D63D5399}"/>
                </a:ext>
              </a:extLst>
            </p:cNvPr>
            <p:cNvSpPr>
              <a:spLocks/>
            </p:cNvSpPr>
            <p:nvPr/>
          </p:nvSpPr>
          <p:spPr bwMode="auto">
            <a:xfrm>
              <a:off x="3396" y="1498"/>
              <a:ext cx="137" cy="185"/>
            </a:xfrm>
            <a:custGeom>
              <a:avLst/>
              <a:gdLst>
                <a:gd name="T0" fmla="*/ 39 w 57"/>
                <a:gd name="T1" fmla="*/ 74 h 77"/>
                <a:gd name="T2" fmla="*/ 51 w 57"/>
                <a:gd name="T3" fmla="*/ 32 h 77"/>
                <a:gd name="T4" fmla="*/ 18 w 57"/>
                <a:gd name="T5" fmla="*/ 4 h 77"/>
                <a:gd name="T6" fmla="*/ 6 w 57"/>
                <a:gd name="T7" fmla="*/ 45 h 77"/>
                <a:gd name="T8" fmla="*/ 39 w 57"/>
                <a:gd name="T9" fmla="*/ 74 h 77"/>
              </a:gdLst>
              <a:ahLst/>
              <a:cxnLst>
                <a:cxn ang="0">
                  <a:pos x="T0" y="T1"/>
                </a:cxn>
                <a:cxn ang="0">
                  <a:pos x="T2" y="T3"/>
                </a:cxn>
                <a:cxn ang="0">
                  <a:pos x="T4" y="T5"/>
                </a:cxn>
                <a:cxn ang="0">
                  <a:pos x="T6" y="T7"/>
                </a:cxn>
                <a:cxn ang="0">
                  <a:pos x="T8" y="T9"/>
                </a:cxn>
              </a:cxnLst>
              <a:rect l="0" t="0" r="r" b="b"/>
              <a:pathLst>
                <a:path w="57" h="77">
                  <a:moveTo>
                    <a:pt x="39" y="74"/>
                  </a:moveTo>
                  <a:cubicBezTo>
                    <a:pt x="51" y="70"/>
                    <a:pt x="57" y="51"/>
                    <a:pt x="51" y="32"/>
                  </a:cubicBezTo>
                  <a:cubicBezTo>
                    <a:pt x="45" y="13"/>
                    <a:pt x="31" y="0"/>
                    <a:pt x="18" y="4"/>
                  </a:cubicBezTo>
                  <a:cubicBezTo>
                    <a:pt x="6" y="7"/>
                    <a:pt x="0" y="26"/>
                    <a:pt x="6" y="45"/>
                  </a:cubicBezTo>
                  <a:cubicBezTo>
                    <a:pt x="12" y="64"/>
                    <a:pt x="26" y="77"/>
                    <a:pt x="39" y="74"/>
                  </a:cubicBezTo>
                  <a:close/>
                </a:path>
              </a:pathLst>
            </a:custGeom>
            <a:grpFill/>
            <a:ln w="76200">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3" name="Freeform 42">
              <a:extLst>
                <a:ext uri="{FF2B5EF4-FFF2-40B4-BE49-F238E27FC236}">
                  <a16:creationId xmlns:a16="http://schemas.microsoft.com/office/drawing/2014/main" id="{7BD8EE27-D00A-46BD-9B1A-41AEDE5435D1}"/>
                </a:ext>
              </a:extLst>
            </p:cNvPr>
            <p:cNvSpPr>
              <a:spLocks/>
            </p:cNvSpPr>
            <p:nvPr/>
          </p:nvSpPr>
          <p:spPr bwMode="auto">
            <a:xfrm>
              <a:off x="3290" y="1606"/>
              <a:ext cx="137" cy="176"/>
            </a:xfrm>
            <a:custGeom>
              <a:avLst/>
              <a:gdLst>
                <a:gd name="T0" fmla="*/ 45 w 57"/>
                <a:gd name="T1" fmla="*/ 67 h 73"/>
                <a:gd name="T2" fmla="*/ 48 w 57"/>
                <a:gd name="T3" fmla="*/ 26 h 73"/>
                <a:gd name="T4" fmla="*/ 12 w 57"/>
                <a:gd name="T5" fmla="*/ 6 h 73"/>
                <a:gd name="T6" fmla="*/ 9 w 57"/>
                <a:gd name="T7" fmla="*/ 47 h 73"/>
                <a:gd name="T8" fmla="*/ 45 w 57"/>
                <a:gd name="T9" fmla="*/ 67 h 73"/>
              </a:gdLst>
              <a:ahLst/>
              <a:cxnLst>
                <a:cxn ang="0">
                  <a:pos x="T0" y="T1"/>
                </a:cxn>
                <a:cxn ang="0">
                  <a:pos x="T2" y="T3"/>
                </a:cxn>
                <a:cxn ang="0">
                  <a:pos x="T4" y="T5"/>
                </a:cxn>
                <a:cxn ang="0">
                  <a:pos x="T6" y="T7"/>
                </a:cxn>
                <a:cxn ang="0">
                  <a:pos x="T8" y="T9"/>
                </a:cxn>
              </a:cxnLst>
              <a:rect l="0" t="0" r="r" b="b"/>
              <a:pathLst>
                <a:path w="57" h="73">
                  <a:moveTo>
                    <a:pt x="45" y="67"/>
                  </a:moveTo>
                  <a:cubicBezTo>
                    <a:pt x="56" y="61"/>
                    <a:pt x="57" y="43"/>
                    <a:pt x="48" y="26"/>
                  </a:cubicBezTo>
                  <a:cubicBezTo>
                    <a:pt x="39" y="9"/>
                    <a:pt x="23" y="0"/>
                    <a:pt x="12" y="6"/>
                  </a:cubicBezTo>
                  <a:cubicBezTo>
                    <a:pt x="1" y="12"/>
                    <a:pt x="0" y="30"/>
                    <a:pt x="9" y="47"/>
                  </a:cubicBezTo>
                  <a:cubicBezTo>
                    <a:pt x="18" y="64"/>
                    <a:pt x="34" y="73"/>
                    <a:pt x="45" y="67"/>
                  </a:cubicBezTo>
                  <a:close/>
                </a:path>
              </a:pathLst>
            </a:custGeom>
            <a:grpFill/>
            <a:ln w="76200">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4" name="Freeform 43">
              <a:extLst>
                <a:ext uri="{FF2B5EF4-FFF2-40B4-BE49-F238E27FC236}">
                  <a16:creationId xmlns:a16="http://schemas.microsoft.com/office/drawing/2014/main" id="{37134190-40AB-4FF8-87B2-AE137CB3CD9F}"/>
                </a:ext>
              </a:extLst>
            </p:cNvPr>
            <p:cNvSpPr>
              <a:spLocks/>
            </p:cNvSpPr>
            <p:nvPr/>
          </p:nvSpPr>
          <p:spPr bwMode="auto">
            <a:xfrm>
              <a:off x="3324" y="1683"/>
              <a:ext cx="443" cy="279"/>
            </a:xfrm>
            <a:custGeom>
              <a:avLst/>
              <a:gdLst>
                <a:gd name="T0" fmla="*/ 92 w 184"/>
                <a:gd name="T1" fmla="*/ 0 h 116"/>
                <a:gd name="T2" fmla="*/ 36 w 184"/>
                <a:gd name="T3" fmla="*/ 106 h 116"/>
                <a:gd name="T4" fmla="*/ 90 w 184"/>
                <a:gd name="T5" fmla="*/ 95 h 116"/>
                <a:gd name="T6" fmla="*/ 92 w 184"/>
                <a:gd name="T7" fmla="*/ 95 h 116"/>
                <a:gd name="T8" fmla="*/ 94 w 184"/>
                <a:gd name="T9" fmla="*/ 95 h 116"/>
                <a:gd name="T10" fmla="*/ 148 w 184"/>
                <a:gd name="T11" fmla="*/ 106 h 116"/>
                <a:gd name="T12" fmla="*/ 92 w 184"/>
                <a:gd name="T13" fmla="*/ 0 h 116"/>
              </a:gdLst>
              <a:ahLst/>
              <a:cxnLst>
                <a:cxn ang="0">
                  <a:pos x="T0" y="T1"/>
                </a:cxn>
                <a:cxn ang="0">
                  <a:pos x="T2" y="T3"/>
                </a:cxn>
                <a:cxn ang="0">
                  <a:pos x="T4" y="T5"/>
                </a:cxn>
                <a:cxn ang="0">
                  <a:pos x="T6" y="T7"/>
                </a:cxn>
                <a:cxn ang="0">
                  <a:pos x="T8" y="T9"/>
                </a:cxn>
                <a:cxn ang="0">
                  <a:pos x="T10" y="T11"/>
                </a:cxn>
                <a:cxn ang="0">
                  <a:pos x="T12" y="T13"/>
                </a:cxn>
              </a:cxnLst>
              <a:rect l="0" t="0" r="r" b="b"/>
              <a:pathLst>
                <a:path w="184" h="116">
                  <a:moveTo>
                    <a:pt x="92" y="0"/>
                  </a:moveTo>
                  <a:cubicBezTo>
                    <a:pt x="48" y="0"/>
                    <a:pt x="0" y="93"/>
                    <a:pt x="36" y="106"/>
                  </a:cubicBezTo>
                  <a:cubicBezTo>
                    <a:pt x="66" y="116"/>
                    <a:pt x="66" y="93"/>
                    <a:pt x="90" y="95"/>
                  </a:cubicBezTo>
                  <a:cubicBezTo>
                    <a:pt x="91" y="95"/>
                    <a:pt x="91" y="95"/>
                    <a:pt x="92" y="95"/>
                  </a:cubicBezTo>
                  <a:cubicBezTo>
                    <a:pt x="93" y="95"/>
                    <a:pt x="93" y="95"/>
                    <a:pt x="94" y="95"/>
                  </a:cubicBezTo>
                  <a:cubicBezTo>
                    <a:pt x="118" y="93"/>
                    <a:pt x="118" y="116"/>
                    <a:pt x="148" y="106"/>
                  </a:cubicBezTo>
                  <a:cubicBezTo>
                    <a:pt x="184" y="93"/>
                    <a:pt x="136" y="0"/>
                    <a:pt x="92" y="0"/>
                  </a:cubicBezTo>
                  <a:close/>
                </a:path>
              </a:pathLst>
            </a:custGeom>
            <a:grpFill/>
            <a:ln w="76200">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5" name="Freeform 44">
              <a:extLst>
                <a:ext uri="{FF2B5EF4-FFF2-40B4-BE49-F238E27FC236}">
                  <a16:creationId xmlns:a16="http://schemas.microsoft.com/office/drawing/2014/main" id="{96DC26B6-0EE1-4BD4-8CC5-4E9057AB9837}"/>
                </a:ext>
              </a:extLst>
            </p:cNvPr>
            <p:cNvSpPr>
              <a:spLocks/>
            </p:cNvSpPr>
            <p:nvPr/>
          </p:nvSpPr>
          <p:spPr bwMode="auto">
            <a:xfrm>
              <a:off x="3557" y="1498"/>
              <a:ext cx="138" cy="185"/>
            </a:xfrm>
            <a:custGeom>
              <a:avLst/>
              <a:gdLst>
                <a:gd name="T0" fmla="*/ 18 w 57"/>
                <a:gd name="T1" fmla="*/ 74 h 77"/>
                <a:gd name="T2" fmla="*/ 51 w 57"/>
                <a:gd name="T3" fmla="*/ 45 h 77"/>
                <a:gd name="T4" fmla="*/ 39 w 57"/>
                <a:gd name="T5" fmla="*/ 4 h 77"/>
                <a:gd name="T6" fmla="*/ 6 w 57"/>
                <a:gd name="T7" fmla="*/ 32 h 77"/>
                <a:gd name="T8" fmla="*/ 18 w 57"/>
                <a:gd name="T9" fmla="*/ 74 h 77"/>
              </a:gdLst>
              <a:ahLst/>
              <a:cxnLst>
                <a:cxn ang="0">
                  <a:pos x="T0" y="T1"/>
                </a:cxn>
                <a:cxn ang="0">
                  <a:pos x="T2" y="T3"/>
                </a:cxn>
                <a:cxn ang="0">
                  <a:pos x="T4" y="T5"/>
                </a:cxn>
                <a:cxn ang="0">
                  <a:pos x="T6" y="T7"/>
                </a:cxn>
                <a:cxn ang="0">
                  <a:pos x="T8" y="T9"/>
                </a:cxn>
              </a:cxnLst>
              <a:rect l="0" t="0" r="r" b="b"/>
              <a:pathLst>
                <a:path w="57" h="77">
                  <a:moveTo>
                    <a:pt x="18" y="74"/>
                  </a:moveTo>
                  <a:cubicBezTo>
                    <a:pt x="31" y="77"/>
                    <a:pt x="45" y="64"/>
                    <a:pt x="51" y="45"/>
                  </a:cubicBezTo>
                  <a:cubicBezTo>
                    <a:pt x="57" y="26"/>
                    <a:pt x="51" y="7"/>
                    <a:pt x="39" y="4"/>
                  </a:cubicBezTo>
                  <a:cubicBezTo>
                    <a:pt x="26" y="0"/>
                    <a:pt x="12" y="13"/>
                    <a:pt x="6" y="32"/>
                  </a:cubicBezTo>
                  <a:cubicBezTo>
                    <a:pt x="0" y="51"/>
                    <a:pt x="6" y="70"/>
                    <a:pt x="18" y="74"/>
                  </a:cubicBezTo>
                  <a:close/>
                </a:path>
              </a:pathLst>
            </a:custGeom>
            <a:grpFill/>
            <a:ln w="76200">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6" name="Freeform 45">
              <a:extLst>
                <a:ext uri="{FF2B5EF4-FFF2-40B4-BE49-F238E27FC236}">
                  <a16:creationId xmlns:a16="http://schemas.microsoft.com/office/drawing/2014/main" id="{BF9FAB13-49F7-4D7A-B373-8430C21373BB}"/>
                </a:ext>
              </a:extLst>
            </p:cNvPr>
            <p:cNvSpPr>
              <a:spLocks/>
            </p:cNvSpPr>
            <p:nvPr/>
          </p:nvSpPr>
          <p:spPr bwMode="auto">
            <a:xfrm>
              <a:off x="3663" y="1606"/>
              <a:ext cx="138" cy="176"/>
            </a:xfrm>
            <a:custGeom>
              <a:avLst/>
              <a:gdLst>
                <a:gd name="T0" fmla="*/ 45 w 57"/>
                <a:gd name="T1" fmla="*/ 6 h 73"/>
                <a:gd name="T2" fmla="*/ 9 w 57"/>
                <a:gd name="T3" fmla="*/ 26 h 73"/>
                <a:gd name="T4" fmla="*/ 12 w 57"/>
                <a:gd name="T5" fmla="*/ 67 h 73"/>
                <a:gd name="T6" fmla="*/ 48 w 57"/>
                <a:gd name="T7" fmla="*/ 47 h 73"/>
                <a:gd name="T8" fmla="*/ 45 w 57"/>
                <a:gd name="T9" fmla="*/ 6 h 73"/>
              </a:gdLst>
              <a:ahLst/>
              <a:cxnLst>
                <a:cxn ang="0">
                  <a:pos x="T0" y="T1"/>
                </a:cxn>
                <a:cxn ang="0">
                  <a:pos x="T2" y="T3"/>
                </a:cxn>
                <a:cxn ang="0">
                  <a:pos x="T4" y="T5"/>
                </a:cxn>
                <a:cxn ang="0">
                  <a:pos x="T6" y="T7"/>
                </a:cxn>
                <a:cxn ang="0">
                  <a:pos x="T8" y="T9"/>
                </a:cxn>
              </a:cxnLst>
              <a:rect l="0" t="0" r="r" b="b"/>
              <a:pathLst>
                <a:path w="57" h="73">
                  <a:moveTo>
                    <a:pt x="45" y="6"/>
                  </a:moveTo>
                  <a:cubicBezTo>
                    <a:pt x="34" y="0"/>
                    <a:pt x="18" y="9"/>
                    <a:pt x="9" y="26"/>
                  </a:cubicBezTo>
                  <a:cubicBezTo>
                    <a:pt x="0" y="43"/>
                    <a:pt x="1" y="61"/>
                    <a:pt x="12" y="67"/>
                  </a:cubicBezTo>
                  <a:cubicBezTo>
                    <a:pt x="23" y="73"/>
                    <a:pt x="39" y="64"/>
                    <a:pt x="48" y="47"/>
                  </a:cubicBezTo>
                  <a:cubicBezTo>
                    <a:pt x="57" y="30"/>
                    <a:pt x="56" y="12"/>
                    <a:pt x="45" y="6"/>
                  </a:cubicBezTo>
                  <a:close/>
                </a:path>
              </a:pathLst>
            </a:custGeom>
            <a:grpFill/>
            <a:ln w="76200">
              <a:noFill/>
              <a:round/>
              <a:headEnd/>
              <a:tailEnd/>
            </a:ln>
          </p:spPr>
          <p:txBody>
            <a:bodyPr vert="horz" wrap="square" lIns="91440" tIns="45720" rIns="91440" bIns="45720" numCol="1" anchor="t" anchorCtr="0" compatLnSpc="1">
              <a:prstTxWarp prst="textNoShape">
                <a:avLst/>
              </a:prstTxWarp>
            </a:bodyPr>
            <a:lstStyle/>
            <a:p>
              <a:endParaRPr lang="en-US"/>
            </a:p>
          </p:txBody>
        </p:sp>
      </p:grpSp>
    </p:spTree>
    <p:extLst>
      <p:ext uri="{BB962C8B-B14F-4D97-AF65-F5344CB8AC3E}">
        <p14:creationId xmlns:p14="http://schemas.microsoft.com/office/powerpoint/2010/main" val="34235994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41DF95B8-664C-4848-8577-8AB119C9E9B1}"/>
              </a:ext>
            </a:extLst>
          </p:cNvPr>
          <p:cNvSpPr/>
          <p:nvPr/>
        </p:nvSpPr>
        <p:spPr>
          <a:xfrm>
            <a:off x="-8854" y="-39314"/>
            <a:ext cx="12192000" cy="6858000"/>
          </a:xfrm>
          <a:prstGeom prst="rect">
            <a:avLst/>
          </a:prstGeom>
          <a:gradFill flip="none" rotWithShape="1">
            <a:gsLst>
              <a:gs pos="0">
                <a:schemeClr val="tx2"/>
              </a:gs>
              <a:gs pos="50000">
                <a:schemeClr val="accent4"/>
              </a:gs>
              <a:gs pos="100000">
                <a:schemeClr val="accent1">
                  <a:lumMod val="5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5" name="Group 40">
            <a:extLst>
              <a:ext uri="{FF2B5EF4-FFF2-40B4-BE49-F238E27FC236}">
                <a16:creationId xmlns:a16="http://schemas.microsoft.com/office/drawing/2014/main" id="{05674648-90F4-4604-98D6-116D76161792}"/>
              </a:ext>
            </a:extLst>
          </p:cNvPr>
          <p:cNvGrpSpPr>
            <a:grpSpLocks noChangeAspect="1"/>
          </p:cNvGrpSpPr>
          <p:nvPr/>
        </p:nvGrpSpPr>
        <p:grpSpPr bwMode="auto">
          <a:xfrm>
            <a:off x="5401101" y="1996511"/>
            <a:ext cx="1389799" cy="1261969"/>
            <a:chOff x="3290" y="1498"/>
            <a:chExt cx="511" cy="464"/>
          </a:xfrm>
          <a:solidFill>
            <a:schemeClr val="accent6">
              <a:lumMod val="75000"/>
            </a:schemeClr>
          </a:solidFill>
        </p:grpSpPr>
        <p:sp>
          <p:nvSpPr>
            <p:cNvPr id="106" name="Freeform 41">
              <a:extLst>
                <a:ext uri="{FF2B5EF4-FFF2-40B4-BE49-F238E27FC236}">
                  <a16:creationId xmlns:a16="http://schemas.microsoft.com/office/drawing/2014/main" id="{D0D56353-D167-4678-8B0E-E78AAFFFD719}"/>
                </a:ext>
              </a:extLst>
            </p:cNvPr>
            <p:cNvSpPr>
              <a:spLocks/>
            </p:cNvSpPr>
            <p:nvPr/>
          </p:nvSpPr>
          <p:spPr bwMode="auto">
            <a:xfrm>
              <a:off x="3396" y="1498"/>
              <a:ext cx="137" cy="185"/>
            </a:xfrm>
            <a:custGeom>
              <a:avLst/>
              <a:gdLst>
                <a:gd name="T0" fmla="*/ 39 w 57"/>
                <a:gd name="T1" fmla="*/ 74 h 77"/>
                <a:gd name="T2" fmla="*/ 51 w 57"/>
                <a:gd name="T3" fmla="*/ 32 h 77"/>
                <a:gd name="T4" fmla="*/ 18 w 57"/>
                <a:gd name="T5" fmla="*/ 4 h 77"/>
                <a:gd name="T6" fmla="*/ 6 w 57"/>
                <a:gd name="T7" fmla="*/ 45 h 77"/>
                <a:gd name="T8" fmla="*/ 39 w 57"/>
                <a:gd name="T9" fmla="*/ 74 h 77"/>
              </a:gdLst>
              <a:ahLst/>
              <a:cxnLst>
                <a:cxn ang="0">
                  <a:pos x="T0" y="T1"/>
                </a:cxn>
                <a:cxn ang="0">
                  <a:pos x="T2" y="T3"/>
                </a:cxn>
                <a:cxn ang="0">
                  <a:pos x="T4" y="T5"/>
                </a:cxn>
                <a:cxn ang="0">
                  <a:pos x="T6" y="T7"/>
                </a:cxn>
                <a:cxn ang="0">
                  <a:pos x="T8" y="T9"/>
                </a:cxn>
              </a:cxnLst>
              <a:rect l="0" t="0" r="r" b="b"/>
              <a:pathLst>
                <a:path w="57" h="77">
                  <a:moveTo>
                    <a:pt x="39" y="74"/>
                  </a:moveTo>
                  <a:cubicBezTo>
                    <a:pt x="51" y="70"/>
                    <a:pt x="57" y="51"/>
                    <a:pt x="51" y="32"/>
                  </a:cubicBezTo>
                  <a:cubicBezTo>
                    <a:pt x="45" y="13"/>
                    <a:pt x="31" y="0"/>
                    <a:pt x="18" y="4"/>
                  </a:cubicBezTo>
                  <a:cubicBezTo>
                    <a:pt x="6" y="7"/>
                    <a:pt x="0" y="26"/>
                    <a:pt x="6" y="45"/>
                  </a:cubicBezTo>
                  <a:cubicBezTo>
                    <a:pt x="12" y="64"/>
                    <a:pt x="26" y="77"/>
                    <a:pt x="39" y="74"/>
                  </a:cubicBezTo>
                  <a:close/>
                </a:path>
              </a:pathLst>
            </a:custGeom>
            <a:grpFill/>
            <a:ln w="76200">
              <a:solidFill>
                <a:schemeClr val="bg1"/>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7" name="Freeform 42">
              <a:extLst>
                <a:ext uri="{FF2B5EF4-FFF2-40B4-BE49-F238E27FC236}">
                  <a16:creationId xmlns:a16="http://schemas.microsoft.com/office/drawing/2014/main" id="{B7724624-DD6B-41D8-85A6-4CB59DDDA2EA}"/>
                </a:ext>
              </a:extLst>
            </p:cNvPr>
            <p:cNvSpPr>
              <a:spLocks/>
            </p:cNvSpPr>
            <p:nvPr/>
          </p:nvSpPr>
          <p:spPr bwMode="auto">
            <a:xfrm>
              <a:off x="3290" y="1606"/>
              <a:ext cx="137" cy="176"/>
            </a:xfrm>
            <a:custGeom>
              <a:avLst/>
              <a:gdLst>
                <a:gd name="T0" fmla="*/ 45 w 57"/>
                <a:gd name="T1" fmla="*/ 67 h 73"/>
                <a:gd name="T2" fmla="*/ 48 w 57"/>
                <a:gd name="T3" fmla="*/ 26 h 73"/>
                <a:gd name="T4" fmla="*/ 12 w 57"/>
                <a:gd name="T5" fmla="*/ 6 h 73"/>
                <a:gd name="T6" fmla="*/ 9 w 57"/>
                <a:gd name="T7" fmla="*/ 47 h 73"/>
                <a:gd name="T8" fmla="*/ 45 w 57"/>
                <a:gd name="T9" fmla="*/ 67 h 73"/>
              </a:gdLst>
              <a:ahLst/>
              <a:cxnLst>
                <a:cxn ang="0">
                  <a:pos x="T0" y="T1"/>
                </a:cxn>
                <a:cxn ang="0">
                  <a:pos x="T2" y="T3"/>
                </a:cxn>
                <a:cxn ang="0">
                  <a:pos x="T4" y="T5"/>
                </a:cxn>
                <a:cxn ang="0">
                  <a:pos x="T6" y="T7"/>
                </a:cxn>
                <a:cxn ang="0">
                  <a:pos x="T8" y="T9"/>
                </a:cxn>
              </a:cxnLst>
              <a:rect l="0" t="0" r="r" b="b"/>
              <a:pathLst>
                <a:path w="57" h="73">
                  <a:moveTo>
                    <a:pt x="45" y="67"/>
                  </a:moveTo>
                  <a:cubicBezTo>
                    <a:pt x="56" y="61"/>
                    <a:pt x="57" y="43"/>
                    <a:pt x="48" y="26"/>
                  </a:cubicBezTo>
                  <a:cubicBezTo>
                    <a:pt x="39" y="9"/>
                    <a:pt x="23" y="0"/>
                    <a:pt x="12" y="6"/>
                  </a:cubicBezTo>
                  <a:cubicBezTo>
                    <a:pt x="1" y="12"/>
                    <a:pt x="0" y="30"/>
                    <a:pt x="9" y="47"/>
                  </a:cubicBezTo>
                  <a:cubicBezTo>
                    <a:pt x="18" y="64"/>
                    <a:pt x="34" y="73"/>
                    <a:pt x="45" y="67"/>
                  </a:cubicBezTo>
                  <a:close/>
                </a:path>
              </a:pathLst>
            </a:custGeom>
            <a:grpFill/>
            <a:ln w="76200">
              <a:solidFill>
                <a:schemeClr val="bg1"/>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1" name="Freeform 43">
              <a:extLst>
                <a:ext uri="{FF2B5EF4-FFF2-40B4-BE49-F238E27FC236}">
                  <a16:creationId xmlns:a16="http://schemas.microsoft.com/office/drawing/2014/main" id="{80635AB7-3BA4-438D-91E6-9B893899AD88}"/>
                </a:ext>
              </a:extLst>
            </p:cNvPr>
            <p:cNvSpPr>
              <a:spLocks/>
            </p:cNvSpPr>
            <p:nvPr/>
          </p:nvSpPr>
          <p:spPr bwMode="auto">
            <a:xfrm>
              <a:off x="3324" y="1683"/>
              <a:ext cx="443" cy="279"/>
            </a:xfrm>
            <a:custGeom>
              <a:avLst/>
              <a:gdLst>
                <a:gd name="T0" fmla="*/ 92 w 184"/>
                <a:gd name="T1" fmla="*/ 0 h 116"/>
                <a:gd name="T2" fmla="*/ 36 w 184"/>
                <a:gd name="T3" fmla="*/ 106 h 116"/>
                <a:gd name="T4" fmla="*/ 90 w 184"/>
                <a:gd name="T5" fmla="*/ 95 h 116"/>
                <a:gd name="T6" fmla="*/ 92 w 184"/>
                <a:gd name="T7" fmla="*/ 95 h 116"/>
                <a:gd name="T8" fmla="*/ 94 w 184"/>
                <a:gd name="T9" fmla="*/ 95 h 116"/>
                <a:gd name="T10" fmla="*/ 148 w 184"/>
                <a:gd name="T11" fmla="*/ 106 h 116"/>
                <a:gd name="T12" fmla="*/ 92 w 184"/>
                <a:gd name="T13" fmla="*/ 0 h 116"/>
              </a:gdLst>
              <a:ahLst/>
              <a:cxnLst>
                <a:cxn ang="0">
                  <a:pos x="T0" y="T1"/>
                </a:cxn>
                <a:cxn ang="0">
                  <a:pos x="T2" y="T3"/>
                </a:cxn>
                <a:cxn ang="0">
                  <a:pos x="T4" y="T5"/>
                </a:cxn>
                <a:cxn ang="0">
                  <a:pos x="T6" y="T7"/>
                </a:cxn>
                <a:cxn ang="0">
                  <a:pos x="T8" y="T9"/>
                </a:cxn>
                <a:cxn ang="0">
                  <a:pos x="T10" y="T11"/>
                </a:cxn>
                <a:cxn ang="0">
                  <a:pos x="T12" y="T13"/>
                </a:cxn>
              </a:cxnLst>
              <a:rect l="0" t="0" r="r" b="b"/>
              <a:pathLst>
                <a:path w="184" h="116">
                  <a:moveTo>
                    <a:pt x="92" y="0"/>
                  </a:moveTo>
                  <a:cubicBezTo>
                    <a:pt x="48" y="0"/>
                    <a:pt x="0" y="93"/>
                    <a:pt x="36" y="106"/>
                  </a:cubicBezTo>
                  <a:cubicBezTo>
                    <a:pt x="66" y="116"/>
                    <a:pt x="66" y="93"/>
                    <a:pt x="90" y="95"/>
                  </a:cubicBezTo>
                  <a:cubicBezTo>
                    <a:pt x="91" y="95"/>
                    <a:pt x="91" y="95"/>
                    <a:pt x="92" y="95"/>
                  </a:cubicBezTo>
                  <a:cubicBezTo>
                    <a:pt x="93" y="95"/>
                    <a:pt x="93" y="95"/>
                    <a:pt x="94" y="95"/>
                  </a:cubicBezTo>
                  <a:cubicBezTo>
                    <a:pt x="118" y="93"/>
                    <a:pt x="118" y="116"/>
                    <a:pt x="148" y="106"/>
                  </a:cubicBezTo>
                  <a:cubicBezTo>
                    <a:pt x="184" y="93"/>
                    <a:pt x="136" y="0"/>
                    <a:pt x="92" y="0"/>
                  </a:cubicBezTo>
                  <a:close/>
                </a:path>
              </a:pathLst>
            </a:custGeom>
            <a:grpFill/>
            <a:ln w="76200">
              <a:solidFill>
                <a:schemeClr val="bg1"/>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2" name="Freeform 44">
              <a:extLst>
                <a:ext uri="{FF2B5EF4-FFF2-40B4-BE49-F238E27FC236}">
                  <a16:creationId xmlns:a16="http://schemas.microsoft.com/office/drawing/2014/main" id="{B6A8F281-C6FB-4ACC-86B3-EBFCD5116CC5}"/>
                </a:ext>
              </a:extLst>
            </p:cNvPr>
            <p:cNvSpPr>
              <a:spLocks/>
            </p:cNvSpPr>
            <p:nvPr/>
          </p:nvSpPr>
          <p:spPr bwMode="auto">
            <a:xfrm>
              <a:off x="3557" y="1498"/>
              <a:ext cx="138" cy="185"/>
            </a:xfrm>
            <a:custGeom>
              <a:avLst/>
              <a:gdLst>
                <a:gd name="T0" fmla="*/ 18 w 57"/>
                <a:gd name="T1" fmla="*/ 74 h 77"/>
                <a:gd name="T2" fmla="*/ 51 w 57"/>
                <a:gd name="T3" fmla="*/ 45 h 77"/>
                <a:gd name="T4" fmla="*/ 39 w 57"/>
                <a:gd name="T5" fmla="*/ 4 h 77"/>
                <a:gd name="T6" fmla="*/ 6 w 57"/>
                <a:gd name="T7" fmla="*/ 32 h 77"/>
                <a:gd name="T8" fmla="*/ 18 w 57"/>
                <a:gd name="T9" fmla="*/ 74 h 77"/>
              </a:gdLst>
              <a:ahLst/>
              <a:cxnLst>
                <a:cxn ang="0">
                  <a:pos x="T0" y="T1"/>
                </a:cxn>
                <a:cxn ang="0">
                  <a:pos x="T2" y="T3"/>
                </a:cxn>
                <a:cxn ang="0">
                  <a:pos x="T4" y="T5"/>
                </a:cxn>
                <a:cxn ang="0">
                  <a:pos x="T6" y="T7"/>
                </a:cxn>
                <a:cxn ang="0">
                  <a:pos x="T8" y="T9"/>
                </a:cxn>
              </a:cxnLst>
              <a:rect l="0" t="0" r="r" b="b"/>
              <a:pathLst>
                <a:path w="57" h="77">
                  <a:moveTo>
                    <a:pt x="18" y="74"/>
                  </a:moveTo>
                  <a:cubicBezTo>
                    <a:pt x="31" y="77"/>
                    <a:pt x="45" y="64"/>
                    <a:pt x="51" y="45"/>
                  </a:cubicBezTo>
                  <a:cubicBezTo>
                    <a:pt x="57" y="26"/>
                    <a:pt x="51" y="7"/>
                    <a:pt x="39" y="4"/>
                  </a:cubicBezTo>
                  <a:cubicBezTo>
                    <a:pt x="26" y="0"/>
                    <a:pt x="12" y="13"/>
                    <a:pt x="6" y="32"/>
                  </a:cubicBezTo>
                  <a:cubicBezTo>
                    <a:pt x="0" y="51"/>
                    <a:pt x="6" y="70"/>
                    <a:pt x="18" y="74"/>
                  </a:cubicBezTo>
                  <a:close/>
                </a:path>
              </a:pathLst>
            </a:custGeom>
            <a:grpFill/>
            <a:ln w="76200">
              <a:solidFill>
                <a:schemeClr val="bg1"/>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3" name="Freeform 45">
              <a:extLst>
                <a:ext uri="{FF2B5EF4-FFF2-40B4-BE49-F238E27FC236}">
                  <a16:creationId xmlns:a16="http://schemas.microsoft.com/office/drawing/2014/main" id="{79E66FBF-D29C-4269-97E9-B7AE6C291712}"/>
                </a:ext>
              </a:extLst>
            </p:cNvPr>
            <p:cNvSpPr>
              <a:spLocks/>
            </p:cNvSpPr>
            <p:nvPr/>
          </p:nvSpPr>
          <p:spPr bwMode="auto">
            <a:xfrm>
              <a:off x="3663" y="1606"/>
              <a:ext cx="138" cy="176"/>
            </a:xfrm>
            <a:custGeom>
              <a:avLst/>
              <a:gdLst>
                <a:gd name="T0" fmla="*/ 45 w 57"/>
                <a:gd name="T1" fmla="*/ 6 h 73"/>
                <a:gd name="T2" fmla="*/ 9 w 57"/>
                <a:gd name="T3" fmla="*/ 26 h 73"/>
                <a:gd name="T4" fmla="*/ 12 w 57"/>
                <a:gd name="T5" fmla="*/ 67 h 73"/>
                <a:gd name="T6" fmla="*/ 48 w 57"/>
                <a:gd name="T7" fmla="*/ 47 h 73"/>
                <a:gd name="T8" fmla="*/ 45 w 57"/>
                <a:gd name="T9" fmla="*/ 6 h 73"/>
              </a:gdLst>
              <a:ahLst/>
              <a:cxnLst>
                <a:cxn ang="0">
                  <a:pos x="T0" y="T1"/>
                </a:cxn>
                <a:cxn ang="0">
                  <a:pos x="T2" y="T3"/>
                </a:cxn>
                <a:cxn ang="0">
                  <a:pos x="T4" y="T5"/>
                </a:cxn>
                <a:cxn ang="0">
                  <a:pos x="T6" y="T7"/>
                </a:cxn>
                <a:cxn ang="0">
                  <a:pos x="T8" y="T9"/>
                </a:cxn>
              </a:cxnLst>
              <a:rect l="0" t="0" r="r" b="b"/>
              <a:pathLst>
                <a:path w="57" h="73">
                  <a:moveTo>
                    <a:pt x="45" y="6"/>
                  </a:moveTo>
                  <a:cubicBezTo>
                    <a:pt x="34" y="0"/>
                    <a:pt x="18" y="9"/>
                    <a:pt x="9" y="26"/>
                  </a:cubicBezTo>
                  <a:cubicBezTo>
                    <a:pt x="0" y="43"/>
                    <a:pt x="1" y="61"/>
                    <a:pt x="12" y="67"/>
                  </a:cubicBezTo>
                  <a:cubicBezTo>
                    <a:pt x="23" y="73"/>
                    <a:pt x="39" y="64"/>
                    <a:pt x="48" y="47"/>
                  </a:cubicBezTo>
                  <a:cubicBezTo>
                    <a:pt x="57" y="30"/>
                    <a:pt x="56" y="12"/>
                    <a:pt x="45" y="6"/>
                  </a:cubicBezTo>
                  <a:close/>
                </a:path>
              </a:pathLst>
            </a:custGeom>
            <a:grpFill/>
            <a:ln w="76200">
              <a:solidFill>
                <a:schemeClr val="bg1"/>
              </a:solid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114" name="Freeform 49">
            <a:extLst>
              <a:ext uri="{FF2B5EF4-FFF2-40B4-BE49-F238E27FC236}">
                <a16:creationId xmlns:a16="http://schemas.microsoft.com/office/drawing/2014/main" id="{DCF06225-8ECB-4DA8-A777-53634AA3435F}"/>
              </a:ext>
            </a:extLst>
          </p:cNvPr>
          <p:cNvSpPr>
            <a:spLocks/>
          </p:cNvSpPr>
          <p:nvPr/>
        </p:nvSpPr>
        <p:spPr bwMode="auto">
          <a:xfrm>
            <a:off x="2541970" y="857637"/>
            <a:ext cx="854075" cy="809625"/>
          </a:xfrm>
          <a:custGeom>
            <a:avLst/>
            <a:gdLst>
              <a:gd name="T0" fmla="*/ 79 w 224"/>
              <a:gd name="T1" fmla="*/ 1 h 212"/>
              <a:gd name="T2" fmla="*/ 13 w 224"/>
              <a:gd name="T3" fmla="*/ 113 h 212"/>
              <a:gd name="T4" fmla="*/ 2 w 224"/>
              <a:gd name="T5" fmla="*/ 136 h 212"/>
              <a:gd name="T6" fmla="*/ 25 w 224"/>
              <a:gd name="T7" fmla="*/ 166 h 212"/>
              <a:gd name="T8" fmla="*/ 100 w 224"/>
              <a:gd name="T9" fmla="*/ 197 h 212"/>
              <a:gd name="T10" fmla="*/ 138 w 224"/>
              <a:gd name="T11" fmla="*/ 211 h 212"/>
              <a:gd name="T12" fmla="*/ 150 w 224"/>
              <a:gd name="T13" fmla="*/ 212 h 212"/>
              <a:gd name="T14" fmla="*/ 174 w 224"/>
              <a:gd name="T15" fmla="*/ 175 h 212"/>
              <a:gd name="T16" fmla="*/ 198 w 224"/>
              <a:gd name="T17" fmla="*/ 102 h 212"/>
              <a:gd name="T18" fmla="*/ 131 w 224"/>
              <a:gd name="T19" fmla="*/ 71 h 212"/>
              <a:gd name="T20" fmla="*/ 94 w 224"/>
              <a:gd name="T21" fmla="*/ 59 h 212"/>
              <a:gd name="T22" fmla="*/ 70 w 224"/>
              <a:gd name="T23" fmla="*/ 78 h 212"/>
              <a:gd name="T24" fmla="*/ 48 w 224"/>
              <a:gd name="T25" fmla="*/ 114 h 212"/>
              <a:gd name="T26" fmla="*/ 41 w 224"/>
              <a:gd name="T27" fmla="*/ 135 h 212"/>
              <a:gd name="T28" fmla="*/ 59 w 224"/>
              <a:gd name="T29" fmla="*/ 147 h 212"/>
              <a:gd name="T30" fmla="*/ 122 w 224"/>
              <a:gd name="T31" fmla="*/ 173 h 212"/>
              <a:gd name="T32" fmla="*/ 145 w 224"/>
              <a:gd name="T33" fmla="*/ 171 h 212"/>
              <a:gd name="T34" fmla="*/ 172 w 224"/>
              <a:gd name="T35" fmla="*/ 139 h 212"/>
              <a:gd name="T36" fmla="*/ 163 w 224"/>
              <a:gd name="T37" fmla="*/ 122 h 212"/>
              <a:gd name="T38" fmla="*/ 118 w 224"/>
              <a:gd name="T39" fmla="*/ 101 h 212"/>
              <a:gd name="T40" fmla="*/ 96 w 224"/>
              <a:gd name="T41" fmla="*/ 102 h 212"/>
              <a:gd name="T42" fmla="*/ 96 w 224"/>
              <a:gd name="T43" fmla="*/ 130 h 212"/>
              <a:gd name="T44" fmla="*/ 119 w 224"/>
              <a:gd name="T45" fmla="*/ 136 h 212"/>
              <a:gd name="T46" fmla="*/ 147 w 224"/>
              <a:gd name="T47" fmla="*/ 142 h 212"/>
              <a:gd name="T48" fmla="*/ 123 w 224"/>
              <a:gd name="T49" fmla="*/ 134 h 212"/>
              <a:gd name="T50" fmla="*/ 90 w 224"/>
              <a:gd name="T51" fmla="*/ 116 h 212"/>
              <a:gd name="T52" fmla="*/ 108 w 224"/>
              <a:gd name="T53" fmla="*/ 103 h 212"/>
              <a:gd name="T54" fmla="*/ 145 w 224"/>
              <a:gd name="T55" fmla="*/ 116 h 212"/>
              <a:gd name="T56" fmla="*/ 165 w 224"/>
              <a:gd name="T57" fmla="*/ 128 h 212"/>
              <a:gd name="T58" fmla="*/ 164 w 224"/>
              <a:gd name="T59" fmla="*/ 147 h 212"/>
              <a:gd name="T60" fmla="*/ 133 w 224"/>
              <a:gd name="T61" fmla="*/ 170 h 212"/>
              <a:gd name="T62" fmla="*/ 110 w 224"/>
              <a:gd name="T63" fmla="*/ 164 h 212"/>
              <a:gd name="T64" fmla="*/ 52 w 224"/>
              <a:gd name="T65" fmla="*/ 140 h 212"/>
              <a:gd name="T66" fmla="*/ 47 w 224"/>
              <a:gd name="T67" fmla="*/ 123 h 212"/>
              <a:gd name="T68" fmla="*/ 67 w 224"/>
              <a:gd name="T69" fmla="*/ 91 h 212"/>
              <a:gd name="T70" fmla="*/ 94 w 224"/>
              <a:gd name="T71" fmla="*/ 62 h 212"/>
              <a:gd name="T72" fmla="*/ 108 w 224"/>
              <a:gd name="T73" fmla="*/ 67 h 212"/>
              <a:gd name="T74" fmla="*/ 168 w 224"/>
              <a:gd name="T75" fmla="*/ 90 h 212"/>
              <a:gd name="T76" fmla="*/ 195 w 224"/>
              <a:gd name="T77" fmla="*/ 105 h 212"/>
              <a:gd name="T78" fmla="*/ 186 w 224"/>
              <a:gd name="T79" fmla="*/ 138 h 212"/>
              <a:gd name="T80" fmla="*/ 165 w 224"/>
              <a:gd name="T81" fmla="*/ 185 h 212"/>
              <a:gd name="T82" fmla="*/ 148 w 224"/>
              <a:gd name="T83" fmla="*/ 208 h 212"/>
              <a:gd name="T84" fmla="*/ 136 w 224"/>
              <a:gd name="T85" fmla="*/ 206 h 212"/>
              <a:gd name="T86" fmla="*/ 67 w 224"/>
              <a:gd name="T87" fmla="*/ 179 h 212"/>
              <a:gd name="T88" fmla="*/ 8 w 224"/>
              <a:gd name="T89" fmla="*/ 148 h 212"/>
              <a:gd name="T90" fmla="*/ 32 w 224"/>
              <a:gd name="T91" fmla="*/ 85 h 212"/>
              <a:gd name="T92" fmla="*/ 110 w 224"/>
              <a:gd name="T93" fmla="*/ 18 h 212"/>
              <a:gd name="T94" fmla="*/ 220 w 224"/>
              <a:gd name="T95" fmla="*/ 68 h 212"/>
              <a:gd name="T96" fmla="*/ 191 w 224"/>
              <a:gd name="T97" fmla="*/ 50 h 212"/>
              <a:gd name="T98" fmla="*/ 81 w 224"/>
              <a:gd name="T99" fmla="*/ 0 h 2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224" h="212">
                <a:moveTo>
                  <a:pt x="81" y="0"/>
                </a:moveTo>
                <a:cubicBezTo>
                  <a:pt x="80" y="0"/>
                  <a:pt x="79" y="1"/>
                  <a:pt x="79" y="1"/>
                </a:cubicBezTo>
                <a:cubicBezTo>
                  <a:pt x="74" y="8"/>
                  <a:pt x="69" y="15"/>
                  <a:pt x="65" y="23"/>
                </a:cubicBezTo>
                <a:cubicBezTo>
                  <a:pt x="45" y="52"/>
                  <a:pt x="28" y="82"/>
                  <a:pt x="13" y="113"/>
                </a:cubicBezTo>
                <a:cubicBezTo>
                  <a:pt x="11" y="117"/>
                  <a:pt x="9" y="121"/>
                  <a:pt x="7" y="125"/>
                </a:cubicBezTo>
                <a:cubicBezTo>
                  <a:pt x="5" y="129"/>
                  <a:pt x="3" y="132"/>
                  <a:pt x="2" y="136"/>
                </a:cubicBezTo>
                <a:cubicBezTo>
                  <a:pt x="0" y="143"/>
                  <a:pt x="2" y="150"/>
                  <a:pt x="8" y="155"/>
                </a:cubicBezTo>
                <a:cubicBezTo>
                  <a:pt x="12" y="160"/>
                  <a:pt x="19" y="163"/>
                  <a:pt x="25" y="166"/>
                </a:cubicBezTo>
                <a:cubicBezTo>
                  <a:pt x="33" y="169"/>
                  <a:pt x="42" y="173"/>
                  <a:pt x="50" y="177"/>
                </a:cubicBezTo>
                <a:cubicBezTo>
                  <a:pt x="67" y="184"/>
                  <a:pt x="83" y="190"/>
                  <a:pt x="100" y="197"/>
                </a:cubicBezTo>
                <a:cubicBezTo>
                  <a:pt x="109" y="200"/>
                  <a:pt x="117" y="203"/>
                  <a:pt x="126" y="206"/>
                </a:cubicBezTo>
                <a:cubicBezTo>
                  <a:pt x="130" y="208"/>
                  <a:pt x="134" y="209"/>
                  <a:pt x="138" y="211"/>
                </a:cubicBezTo>
                <a:cubicBezTo>
                  <a:pt x="141" y="212"/>
                  <a:pt x="144" y="212"/>
                  <a:pt x="146" y="212"/>
                </a:cubicBezTo>
                <a:cubicBezTo>
                  <a:pt x="147" y="212"/>
                  <a:pt x="149" y="212"/>
                  <a:pt x="150" y="212"/>
                </a:cubicBezTo>
                <a:cubicBezTo>
                  <a:pt x="156" y="210"/>
                  <a:pt x="161" y="205"/>
                  <a:pt x="163" y="199"/>
                </a:cubicBezTo>
                <a:cubicBezTo>
                  <a:pt x="167" y="191"/>
                  <a:pt x="171" y="183"/>
                  <a:pt x="174" y="175"/>
                </a:cubicBezTo>
                <a:cubicBezTo>
                  <a:pt x="182" y="158"/>
                  <a:pt x="189" y="142"/>
                  <a:pt x="197" y="125"/>
                </a:cubicBezTo>
                <a:cubicBezTo>
                  <a:pt x="199" y="118"/>
                  <a:pt x="202" y="109"/>
                  <a:pt x="198" y="102"/>
                </a:cubicBezTo>
                <a:cubicBezTo>
                  <a:pt x="195" y="96"/>
                  <a:pt x="189" y="93"/>
                  <a:pt x="183" y="91"/>
                </a:cubicBezTo>
                <a:cubicBezTo>
                  <a:pt x="165" y="84"/>
                  <a:pt x="148" y="78"/>
                  <a:pt x="131" y="71"/>
                </a:cubicBezTo>
                <a:cubicBezTo>
                  <a:pt x="122" y="68"/>
                  <a:pt x="114" y="64"/>
                  <a:pt x="105" y="61"/>
                </a:cubicBezTo>
                <a:cubicBezTo>
                  <a:pt x="101" y="60"/>
                  <a:pt x="97" y="59"/>
                  <a:pt x="94" y="59"/>
                </a:cubicBezTo>
                <a:cubicBezTo>
                  <a:pt x="90" y="59"/>
                  <a:pt x="87" y="59"/>
                  <a:pt x="84" y="62"/>
                </a:cubicBezTo>
                <a:cubicBezTo>
                  <a:pt x="78" y="66"/>
                  <a:pt x="74" y="72"/>
                  <a:pt x="70" y="78"/>
                </a:cubicBezTo>
                <a:cubicBezTo>
                  <a:pt x="55" y="102"/>
                  <a:pt x="55" y="102"/>
                  <a:pt x="55" y="102"/>
                </a:cubicBezTo>
                <a:cubicBezTo>
                  <a:pt x="53" y="106"/>
                  <a:pt x="50" y="110"/>
                  <a:pt x="48" y="114"/>
                </a:cubicBezTo>
                <a:cubicBezTo>
                  <a:pt x="46" y="117"/>
                  <a:pt x="43" y="121"/>
                  <a:pt x="42" y="125"/>
                </a:cubicBezTo>
                <a:cubicBezTo>
                  <a:pt x="40" y="128"/>
                  <a:pt x="39" y="132"/>
                  <a:pt x="41" y="135"/>
                </a:cubicBezTo>
                <a:cubicBezTo>
                  <a:pt x="42" y="139"/>
                  <a:pt x="45" y="141"/>
                  <a:pt x="47" y="142"/>
                </a:cubicBezTo>
                <a:cubicBezTo>
                  <a:pt x="51" y="144"/>
                  <a:pt x="55" y="146"/>
                  <a:pt x="59" y="147"/>
                </a:cubicBezTo>
                <a:cubicBezTo>
                  <a:pt x="97" y="163"/>
                  <a:pt x="97" y="163"/>
                  <a:pt x="97" y="163"/>
                </a:cubicBezTo>
                <a:cubicBezTo>
                  <a:pt x="105" y="166"/>
                  <a:pt x="114" y="170"/>
                  <a:pt x="122" y="173"/>
                </a:cubicBezTo>
                <a:cubicBezTo>
                  <a:pt x="126" y="174"/>
                  <a:pt x="129" y="174"/>
                  <a:pt x="132" y="174"/>
                </a:cubicBezTo>
                <a:cubicBezTo>
                  <a:pt x="137" y="174"/>
                  <a:pt x="141" y="173"/>
                  <a:pt x="145" y="171"/>
                </a:cubicBezTo>
                <a:cubicBezTo>
                  <a:pt x="151" y="168"/>
                  <a:pt x="156" y="163"/>
                  <a:pt x="160" y="158"/>
                </a:cubicBezTo>
                <a:cubicBezTo>
                  <a:pt x="165" y="152"/>
                  <a:pt x="170" y="146"/>
                  <a:pt x="172" y="139"/>
                </a:cubicBezTo>
                <a:cubicBezTo>
                  <a:pt x="173" y="136"/>
                  <a:pt x="173" y="132"/>
                  <a:pt x="171" y="129"/>
                </a:cubicBezTo>
                <a:cubicBezTo>
                  <a:pt x="169" y="126"/>
                  <a:pt x="166" y="124"/>
                  <a:pt x="163" y="122"/>
                </a:cubicBezTo>
                <a:cubicBezTo>
                  <a:pt x="156" y="118"/>
                  <a:pt x="148" y="114"/>
                  <a:pt x="141" y="110"/>
                </a:cubicBezTo>
                <a:cubicBezTo>
                  <a:pt x="134" y="106"/>
                  <a:pt x="126" y="103"/>
                  <a:pt x="118" y="101"/>
                </a:cubicBezTo>
                <a:cubicBezTo>
                  <a:pt x="115" y="100"/>
                  <a:pt x="111" y="99"/>
                  <a:pt x="108" y="99"/>
                </a:cubicBezTo>
                <a:cubicBezTo>
                  <a:pt x="104" y="99"/>
                  <a:pt x="100" y="100"/>
                  <a:pt x="96" y="102"/>
                </a:cubicBezTo>
                <a:cubicBezTo>
                  <a:pt x="91" y="105"/>
                  <a:pt x="87" y="110"/>
                  <a:pt x="86" y="116"/>
                </a:cubicBezTo>
                <a:cubicBezTo>
                  <a:pt x="86" y="123"/>
                  <a:pt x="90" y="128"/>
                  <a:pt x="96" y="130"/>
                </a:cubicBezTo>
                <a:cubicBezTo>
                  <a:pt x="99" y="132"/>
                  <a:pt x="102" y="133"/>
                  <a:pt x="105" y="133"/>
                </a:cubicBezTo>
                <a:cubicBezTo>
                  <a:pt x="110" y="134"/>
                  <a:pt x="114" y="135"/>
                  <a:pt x="119" y="136"/>
                </a:cubicBezTo>
                <a:cubicBezTo>
                  <a:pt x="128" y="138"/>
                  <a:pt x="137" y="140"/>
                  <a:pt x="146" y="142"/>
                </a:cubicBezTo>
                <a:cubicBezTo>
                  <a:pt x="146" y="142"/>
                  <a:pt x="147" y="142"/>
                  <a:pt x="147" y="142"/>
                </a:cubicBezTo>
                <a:cubicBezTo>
                  <a:pt x="148" y="142"/>
                  <a:pt x="148" y="140"/>
                  <a:pt x="147" y="140"/>
                </a:cubicBezTo>
                <a:cubicBezTo>
                  <a:pt x="139" y="138"/>
                  <a:pt x="131" y="136"/>
                  <a:pt x="123" y="134"/>
                </a:cubicBezTo>
                <a:cubicBezTo>
                  <a:pt x="115" y="132"/>
                  <a:pt x="107" y="131"/>
                  <a:pt x="100" y="129"/>
                </a:cubicBezTo>
                <a:cubicBezTo>
                  <a:pt x="94" y="127"/>
                  <a:pt x="89" y="123"/>
                  <a:pt x="90" y="116"/>
                </a:cubicBezTo>
                <a:cubicBezTo>
                  <a:pt x="91" y="109"/>
                  <a:pt x="96" y="105"/>
                  <a:pt x="102" y="103"/>
                </a:cubicBezTo>
                <a:cubicBezTo>
                  <a:pt x="104" y="103"/>
                  <a:pt x="106" y="103"/>
                  <a:pt x="108" y="103"/>
                </a:cubicBezTo>
                <a:cubicBezTo>
                  <a:pt x="114" y="103"/>
                  <a:pt x="119" y="104"/>
                  <a:pt x="124" y="106"/>
                </a:cubicBezTo>
                <a:cubicBezTo>
                  <a:pt x="132" y="109"/>
                  <a:pt x="139" y="112"/>
                  <a:pt x="145" y="116"/>
                </a:cubicBezTo>
                <a:cubicBezTo>
                  <a:pt x="149" y="118"/>
                  <a:pt x="152" y="120"/>
                  <a:pt x="156" y="122"/>
                </a:cubicBezTo>
                <a:cubicBezTo>
                  <a:pt x="159" y="124"/>
                  <a:pt x="162" y="126"/>
                  <a:pt x="165" y="128"/>
                </a:cubicBezTo>
                <a:cubicBezTo>
                  <a:pt x="168" y="130"/>
                  <a:pt x="169" y="134"/>
                  <a:pt x="169" y="137"/>
                </a:cubicBezTo>
                <a:cubicBezTo>
                  <a:pt x="168" y="141"/>
                  <a:pt x="166" y="144"/>
                  <a:pt x="164" y="147"/>
                </a:cubicBezTo>
                <a:cubicBezTo>
                  <a:pt x="160" y="153"/>
                  <a:pt x="156" y="158"/>
                  <a:pt x="151" y="163"/>
                </a:cubicBezTo>
                <a:cubicBezTo>
                  <a:pt x="146" y="167"/>
                  <a:pt x="140" y="170"/>
                  <a:pt x="133" y="170"/>
                </a:cubicBezTo>
                <a:cubicBezTo>
                  <a:pt x="133" y="170"/>
                  <a:pt x="133" y="170"/>
                  <a:pt x="133" y="170"/>
                </a:cubicBezTo>
                <a:cubicBezTo>
                  <a:pt x="125" y="170"/>
                  <a:pt x="117" y="167"/>
                  <a:pt x="110" y="164"/>
                </a:cubicBezTo>
                <a:cubicBezTo>
                  <a:pt x="94" y="158"/>
                  <a:pt x="79" y="151"/>
                  <a:pt x="63" y="145"/>
                </a:cubicBezTo>
                <a:cubicBezTo>
                  <a:pt x="59" y="143"/>
                  <a:pt x="55" y="141"/>
                  <a:pt x="52" y="140"/>
                </a:cubicBezTo>
                <a:cubicBezTo>
                  <a:pt x="49" y="139"/>
                  <a:pt x="45" y="137"/>
                  <a:pt x="44" y="133"/>
                </a:cubicBezTo>
                <a:cubicBezTo>
                  <a:pt x="43" y="130"/>
                  <a:pt x="45" y="126"/>
                  <a:pt x="47" y="123"/>
                </a:cubicBezTo>
                <a:cubicBezTo>
                  <a:pt x="49" y="119"/>
                  <a:pt x="51" y="116"/>
                  <a:pt x="53" y="113"/>
                </a:cubicBezTo>
                <a:cubicBezTo>
                  <a:pt x="58" y="105"/>
                  <a:pt x="63" y="98"/>
                  <a:pt x="67" y="91"/>
                </a:cubicBezTo>
                <a:cubicBezTo>
                  <a:pt x="71" y="84"/>
                  <a:pt x="75" y="77"/>
                  <a:pt x="80" y="71"/>
                </a:cubicBezTo>
                <a:cubicBezTo>
                  <a:pt x="83" y="66"/>
                  <a:pt x="88" y="62"/>
                  <a:pt x="94" y="62"/>
                </a:cubicBezTo>
                <a:cubicBezTo>
                  <a:pt x="95" y="62"/>
                  <a:pt x="96" y="63"/>
                  <a:pt x="97" y="63"/>
                </a:cubicBezTo>
                <a:cubicBezTo>
                  <a:pt x="101" y="63"/>
                  <a:pt x="105" y="65"/>
                  <a:pt x="108" y="67"/>
                </a:cubicBezTo>
                <a:cubicBezTo>
                  <a:pt x="112" y="68"/>
                  <a:pt x="116" y="70"/>
                  <a:pt x="120" y="71"/>
                </a:cubicBezTo>
                <a:cubicBezTo>
                  <a:pt x="136" y="77"/>
                  <a:pt x="152" y="83"/>
                  <a:pt x="168" y="90"/>
                </a:cubicBezTo>
                <a:cubicBezTo>
                  <a:pt x="175" y="92"/>
                  <a:pt x="182" y="94"/>
                  <a:pt x="189" y="98"/>
                </a:cubicBezTo>
                <a:cubicBezTo>
                  <a:pt x="191" y="100"/>
                  <a:pt x="194" y="102"/>
                  <a:pt x="195" y="105"/>
                </a:cubicBezTo>
                <a:cubicBezTo>
                  <a:pt x="197" y="109"/>
                  <a:pt x="196" y="112"/>
                  <a:pt x="195" y="116"/>
                </a:cubicBezTo>
                <a:cubicBezTo>
                  <a:pt x="193" y="124"/>
                  <a:pt x="189" y="131"/>
                  <a:pt x="186" y="138"/>
                </a:cubicBezTo>
                <a:cubicBezTo>
                  <a:pt x="182" y="146"/>
                  <a:pt x="179" y="154"/>
                  <a:pt x="175" y="162"/>
                </a:cubicBezTo>
                <a:cubicBezTo>
                  <a:pt x="172" y="170"/>
                  <a:pt x="168" y="178"/>
                  <a:pt x="165" y="185"/>
                </a:cubicBezTo>
                <a:cubicBezTo>
                  <a:pt x="162" y="191"/>
                  <a:pt x="160" y="198"/>
                  <a:pt x="156" y="203"/>
                </a:cubicBezTo>
                <a:cubicBezTo>
                  <a:pt x="154" y="206"/>
                  <a:pt x="151" y="207"/>
                  <a:pt x="148" y="208"/>
                </a:cubicBezTo>
                <a:cubicBezTo>
                  <a:pt x="147" y="208"/>
                  <a:pt x="147" y="208"/>
                  <a:pt x="146" y="208"/>
                </a:cubicBezTo>
                <a:cubicBezTo>
                  <a:pt x="143" y="208"/>
                  <a:pt x="139" y="207"/>
                  <a:pt x="136" y="206"/>
                </a:cubicBezTo>
                <a:cubicBezTo>
                  <a:pt x="128" y="203"/>
                  <a:pt x="121" y="200"/>
                  <a:pt x="113" y="197"/>
                </a:cubicBezTo>
                <a:cubicBezTo>
                  <a:pt x="97" y="191"/>
                  <a:pt x="82" y="185"/>
                  <a:pt x="67" y="179"/>
                </a:cubicBezTo>
                <a:cubicBezTo>
                  <a:pt x="52" y="173"/>
                  <a:pt x="36" y="167"/>
                  <a:pt x="22" y="160"/>
                </a:cubicBezTo>
                <a:cubicBezTo>
                  <a:pt x="16" y="157"/>
                  <a:pt x="11" y="154"/>
                  <a:pt x="8" y="148"/>
                </a:cubicBezTo>
                <a:cubicBezTo>
                  <a:pt x="4" y="142"/>
                  <a:pt x="7" y="134"/>
                  <a:pt x="10" y="128"/>
                </a:cubicBezTo>
                <a:cubicBezTo>
                  <a:pt x="17" y="113"/>
                  <a:pt x="24" y="99"/>
                  <a:pt x="32" y="85"/>
                </a:cubicBezTo>
                <a:cubicBezTo>
                  <a:pt x="47" y="58"/>
                  <a:pt x="64" y="31"/>
                  <a:pt x="82" y="5"/>
                </a:cubicBezTo>
                <a:cubicBezTo>
                  <a:pt x="110" y="18"/>
                  <a:pt x="110" y="18"/>
                  <a:pt x="110" y="18"/>
                </a:cubicBezTo>
                <a:cubicBezTo>
                  <a:pt x="147" y="35"/>
                  <a:pt x="183" y="51"/>
                  <a:pt x="219" y="68"/>
                </a:cubicBezTo>
                <a:cubicBezTo>
                  <a:pt x="220" y="68"/>
                  <a:pt x="220" y="68"/>
                  <a:pt x="220" y="68"/>
                </a:cubicBezTo>
                <a:cubicBezTo>
                  <a:pt x="223" y="68"/>
                  <a:pt x="224" y="65"/>
                  <a:pt x="222" y="64"/>
                </a:cubicBezTo>
                <a:cubicBezTo>
                  <a:pt x="212" y="59"/>
                  <a:pt x="201" y="54"/>
                  <a:pt x="191" y="50"/>
                </a:cubicBezTo>
                <a:cubicBezTo>
                  <a:pt x="155" y="33"/>
                  <a:pt x="118" y="17"/>
                  <a:pt x="82" y="1"/>
                </a:cubicBezTo>
                <a:cubicBezTo>
                  <a:pt x="82" y="0"/>
                  <a:pt x="81" y="0"/>
                  <a:pt x="81" y="0"/>
                </a:cubicBezTo>
              </a:path>
            </a:pathLst>
          </a:custGeom>
          <a:solidFill>
            <a:srgbClr val="DFF4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nvGrpSpPr>
          <p:cNvPr id="116" name="Group 40">
            <a:extLst>
              <a:ext uri="{FF2B5EF4-FFF2-40B4-BE49-F238E27FC236}">
                <a16:creationId xmlns:a16="http://schemas.microsoft.com/office/drawing/2014/main" id="{56DD1618-6B2A-4FC9-86BA-27874698F22F}"/>
              </a:ext>
            </a:extLst>
          </p:cNvPr>
          <p:cNvGrpSpPr>
            <a:grpSpLocks noChangeAspect="1"/>
          </p:cNvGrpSpPr>
          <p:nvPr/>
        </p:nvGrpSpPr>
        <p:grpSpPr bwMode="auto">
          <a:xfrm>
            <a:off x="1029560" y="2970209"/>
            <a:ext cx="461968" cy="419477"/>
            <a:chOff x="3290" y="1498"/>
            <a:chExt cx="511" cy="464"/>
          </a:xfrm>
          <a:solidFill>
            <a:srgbClr val="BBE4E6">
              <a:alpha val="41176"/>
            </a:srgbClr>
          </a:solidFill>
        </p:grpSpPr>
        <p:sp>
          <p:nvSpPr>
            <p:cNvPr id="122" name="Freeform 41">
              <a:extLst>
                <a:ext uri="{FF2B5EF4-FFF2-40B4-BE49-F238E27FC236}">
                  <a16:creationId xmlns:a16="http://schemas.microsoft.com/office/drawing/2014/main" id="{69C5FC47-358E-4CC4-8957-3F41988EB235}"/>
                </a:ext>
              </a:extLst>
            </p:cNvPr>
            <p:cNvSpPr>
              <a:spLocks/>
            </p:cNvSpPr>
            <p:nvPr/>
          </p:nvSpPr>
          <p:spPr bwMode="auto">
            <a:xfrm>
              <a:off x="3396" y="1498"/>
              <a:ext cx="137" cy="185"/>
            </a:xfrm>
            <a:custGeom>
              <a:avLst/>
              <a:gdLst>
                <a:gd name="T0" fmla="*/ 39 w 57"/>
                <a:gd name="T1" fmla="*/ 74 h 77"/>
                <a:gd name="T2" fmla="*/ 51 w 57"/>
                <a:gd name="T3" fmla="*/ 32 h 77"/>
                <a:gd name="T4" fmla="*/ 18 w 57"/>
                <a:gd name="T5" fmla="*/ 4 h 77"/>
                <a:gd name="T6" fmla="*/ 6 w 57"/>
                <a:gd name="T7" fmla="*/ 45 h 77"/>
                <a:gd name="T8" fmla="*/ 39 w 57"/>
                <a:gd name="T9" fmla="*/ 74 h 77"/>
              </a:gdLst>
              <a:ahLst/>
              <a:cxnLst>
                <a:cxn ang="0">
                  <a:pos x="T0" y="T1"/>
                </a:cxn>
                <a:cxn ang="0">
                  <a:pos x="T2" y="T3"/>
                </a:cxn>
                <a:cxn ang="0">
                  <a:pos x="T4" y="T5"/>
                </a:cxn>
                <a:cxn ang="0">
                  <a:pos x="T6" y="T7"/>
                </a:cxn>
                <a:cxn ang="0">
                  <a:pos x="T8" y="T9"/>
                </a:cxn>
              </a:cxnLst>
              <a:rect l="0" t="0" r="r" b="b"/>
              <a:pathLst>
                <a:path w="57" h="77">
                  <a:moveTo>
                    <a:pt x="39" y="74"/>
                  </a:moveTo>
                  <a:cubicBezTo>
                    <a:pt x="51" y="70"/>
                    <a:pt x="57" y="51"/>
                    <a:pt x="51" y="32"/>
                  </a:cubicBezTo>
                  <a:cubicBezTo>
                    <a:pt x="45" y="13"/>
                    <a:pt x="31" y="0"/>
                    <a:pt x="18" y="4"/>
                  </a:cubicBezTo>
                  <a:cubicBezTo>
                    <a:pt x="6" y="7"/>
                    <a:pt x="0" y="26"/>
                    <a:pt x="6" y="45"/>
                  </a:cubicBezTo>
                  <a:cubicBezTo>
                    <a:pt x="12" y="64"/>
                    <a:pt x="26" y="77"/>
                    <a:pt x="39" y="7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3" name="Freeform 42">
              <a:extLst>
                <a:ext uri="{FF2B5EF4-FFF2-40B4-BE49-F238E27FC236}">
                  <a16:creationId xmlns:a16="http://schemas.microsoft.com/office/drawing/2014/main" id="{6F042068-42D3-42CE-811B-0C3BEDD3AD3E}"/>
                </a:ext>
              </a:extLst>
            </p:cNvPr>
            <p:cNvSpPr>
              <a:spLocks/>
            </p:cNvSpPr>
            <p:nvPr/>
          </p:nvSpPr>
          <p:spPr bwMode="auto">
            <a:xfrm>
              <a:off x="3290" y="1606"/>
              <a:ext cx="137" cy="176"/>
            </a:xfrm>
            <a:custGeom>
              <a:avLst/>
              <a:gdLst>
                <a:gd name="T0" fmla="*/ 45 w 57"/>
                <a:gd name="T1" fmla="*/ 67 h 73"/>
                <a:gd name="T2" fmla="*/ 48 w 57"/>
                <a:gd name="T3" fmla="*/ 26 h 73"/>
                <a:gd name="T4" fmla="*/ 12 w 57"/>
                <a:gd name="T5" fmla="*/ 6 h 73"/>
                <a:gd name="T6" fmla="*/ 9 w 57"/>
                <a:gd name="T7" fmla="*/ 47 h 73"/>
                <a:gd name="T8" fmla="*/ 45 w 57"/>
                <a:gd name="T9" fmla="*/ 67 h 73"/>
              </a:gdLst>
              <a:ahLst/>
              <a:cxnLst>
                <a:cxn ang="0">
                  <a:pos x="T0" y="T1"/>
                </a:cxn>
                <a:cxn ang="0">
                  <a:pos x="T2" y="T3"/>
                </a:cxn>
                <a:cxn ang="0">
                  <a:pos x="T4" y="T5"/>
                </a:cxn>
                <a:cxn ang="0">
                  <a:pos x="T6" y="T7"/>
                </a:cxn>
                <a:cxn ang="0">
                  <a:pos x="T8" y="T9"/>
                </a:cxn>
              </a:cxnLst>
              <a:rect l="0" t="0" r="r" b="b"/>
              <a:pathLst>
                <a:path w="57" h="73">
                  <a:moveTo>
                    <a:pt x="45" y="67"/>
                  </a:moveTo>
                  <a:cubicBezTo>
                    <a:pt x="56" y="61"/>
                    <a:pt x="57" y="43"/>
                    <a:pt x="48" y="26"/>
                  </a:cubicBezTo>
                  <a:cubicBezTo>
                    <a:pt x="39" y="9"/>
                    <a:pt x="23" y="0"/>
                    <a:pt x="12" y="6"/>
                  </a:cubicBezTo>
                  <a:cubicBezTo>
                    <a:pt x="1" y="12"/>
                    <a:pt x="0" y="30"/>
                    <a:pt x="9" y="47"/>
                  </a:cubicBezTo>
                  <a:cubicBezTo>
                    <a:pt x="18" y="64"/>
                    <a:pt x="34" y="73"/>
                    <a:pt x="45" y="6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0" name="Freeform 43">
              <a:extLst>
                <a:ext uri="{FF2B5EF4-FFF2-40B4-BE49-F238E27FC236}">
                  <a16:creationId xmlns:a16="http://schemas.microsoft.com/office/drawing/2014/main" id="{A1E6E69F-6695-4F17-80D8-D2529D1BEC61}"/>
                </a:ext>
              </a:extLst>
            </p:cNvPr>
            <p:cNvSpPr>
              <a:spLocks/>
            </p:cNvSpPr>
            <p:nvPr/>
          </p:nvSpPr>
          <p:spPr bwMode="auto">
            <a:xfrm>
              <a:off x="3324" y="1683"/>
              <a:ext cx="443" cy="279"/>
            </a:xfrm>
            <a:custGeom>
              <a:avLst/>
              <a:gdLst>
                <a:gd name="T0" fmla="*/ 92 w 184"/>
                <a:gd name="T1" fmla="*/ 0 h 116"/>
                <a:gd name="T2" fmla="*/ 36 w 184"/>
                <a:gd name="T3" fmla="*/ 106 h 116"/>
                <a:gd name="T4" fmla="*/ 90 w 184"/>
                <a:gd name="T5" fmla="*/ 95 h 116"/>
                <a:gd name="T6" fmla="*/ 92 w 184"/>
                <a:gd name="T7" fmla="*/ 95 h 116"/>
                <a:gd name="T8" fmla="*/ 94 w 184"/>
                <a:gd name="T9" fmla="*/ 95 h 116"/>
                <a:gd name="T10" fmla="*/ 148 w 184"/>
                <a:gd name="T11" fmla="*/ 106 h 116"/>
                <a:gd name="T12" fmla="*/ 92 w 184"/>
                <a:gd name="T13" fmla="*/ 0 h 116"/>
              </a:gdLst>
              <a:ahLst/>
              <a:cxnLst>
                <a:cxn ang="0">
                  <a:pos x="T0" y="T1"/>
                </a:cxn>
                <a:cxn ang="0">
                  <a:pos x="T2" y="T3"/>
                </a:cxn>
                <a:cxn ang="0">
                  <a:pos x="T4" y="T5"/>
                </a:cxn>
                <a:cxn ang="0">
                  <a:pos x="T6" y="T7"/>
                </a:cxn>
                <a:cxn ang="0">
                  <a:pos x="T8" y="T9"/>
                </a:cxn>
                <a:cxn ang="0">
                  <a:pos x="T10" y="T11"/>
                </a:cxn>
                <a:cxn ang="0">
                  <a:pos x="T12" y="T13"/>
                </a:cxn>
              </a:cxnLst>
              <a:rect l="0" t="0" r="r" b="b"/>
              <a:pathLst>
                <a:path w="184" h="116">
                  <a:moveTo>
                    <a:pt x="92" y="0"/>
                  </a:moveTo>
                  <a:cubicBezTo>
                    <a:pt x="48" y="0"/>
                    <a:pt x="0" y="93"/>
                    <a:pt x="36" y="106"/>
                  </a:cubicBezTo>
                  <a:cubicBezTo>
                    <a:pt x="66" y="116"/>
                    <a:pt x="66" y="93"/>
                    <a:pt x="90" y="95"/>
                  </a:cubicBezTo>
                  <a:cubicBezTo>
                    <a:pt x="91" y="95"/>
                    <a:pt x="91" y="95"/>
                    <a:pt x="92" y="95"/>
                  </a:cubicBezTo>
                  <a:cubicBezTo>
                    <a:pt x="93" y="95"/>
                    <a:pt x="93" y="95"/>
                    <a:pt x="94" y="95"/>
                  </a:cubicBezTo>
                  <a:cubicBezTo>
                    <a:pt x="118" y="93"/>
                    <a:pt x="118" y="116"/>
                    <a:pt x="148" y="106"/>
                  </a:cubicBezTo>
                  <a:cubicBezTo>
                    <a:pt x="184" y="93"/>
                    <a:pt x="136" y="0"/>
                    <a:pt x="92"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1" name="Freeform 44">
              <a:extLst>
                <a:ext uri="{FF2B5EF4-FFF2-40B4-BE49-F238E27FC236}">
                  <a16:creationId xmlns:a16="http://schemas.microsoft.com/office/drawing/2014/main" id="{39397196-6C3C-4184-9A9E-302EF9324F04}"/>
                </a:ext>
              </a:extLst>
            </p:cNvPr>
            <p:cNvSpPr>
              <a:spLocks/>
            </p:cNvSpPr>
            <p:nvPr/>
          </p:nvSpPr>
          <p:spPr bwMode="auto">
            <a:xfrm>
              <a:off x="3557" y="1498"/>
              <a:ext cx="138" cy="185"/>
            </a:xfrm>
            <a:custGeom>
              <a:avLst/>
              <a:gdLst>
                <a:gd name="T0" fmla="*/ 18 w 57"/>
                <a:gd name="T1" fmla="*/ 74 h 77"/>
                <a:gd name="T2" fmla="*/ 51 w 57"/>
                <a:gd name="T3" fmla="*/ 45 h 77"/>
                <a:gd name="T4" fmla="*/ 39 w 57"/>
                <a:gd name="T5" fmla="*/ 4 h 77"/>
                <a:gd name="T6" fmla="*/ 6 w 57"/>
                <a:gd name="T7" fmla="*/ 32 h 77"/>
                <a:gd name="T8" fmla="*/ 18 w 57"/>
                <a:gd name="T9" fmla="*/ 74 h 77"/>
              </a:gdLst>
              <a:ahLst/>
              <a:cxnLst>
                <a:cxn ang="0">
                  <a:pos x="T0" y="T1"/>
                </a:cxn>
                <a:cxn ang="0">
                  <a:pos x="T2" y="T3"/>
                </a:cxn>
                <a:cxn ang="0">
                  <a:pos x="T4" y="T5"/>
                </a:cxn>
                <a:cxn ang="0">
                  <a:pos x="T6" y="T7"/>
                </a:cxn>
                <a:cxn ang="0">
                  <a:pos x="T8" y="T9"/>
                </a:cxn>
              </a:cxnLst>
              <a:rect l="0" t="0" r="r" b="b"/>
              <a:pathLst>
                <a:path w="57" h="77">
                  <a:moveTo>
                    <a:pt x="18" y="74"/>
                  </a:moveTo>
                  <a:cubicBezTo>
                    <a:pt x="31" y="77"/>
                    <a:pt x="45" y="64"/>
                    <a:pt x="51" y="45"/>
                  </a:cubicBezTo>
                  <a:cubicBezTo>
                    <a:pt x="57" y="26"/>
                    <a:pt x="51" y="7"/>
                    <a:pt x="39" y="4"/>
                  </a:cubicBezTo>
                  <a:cubicBezTo>
                    <a:pt x="26" y="0"/>
                    <a:pt x="12" y="13"/>
                    <a:pt x="6" y="32"/>
                  </a:cubicBezTo>
                  <a:cubicBezTo>
                    <a:pt x="0" y="51"/>
                    <a:pt x="6" y="70"/>
                    <a:pt x="18" y="7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2" name="Freeform 45">
              <a:extLst>
                <a:ext uri="{FF2B5EF4-FFF2-40B4-BE49-F238E27FC236}">
                  <a16:creationId xmlns:a16="http://schemas.microsoft.com/office/drawing/2014/main" id="{A944C525-843F-4BE8-8857-A33C50D6A140}"/>
                </a:ext>
              </a:extLst>
            </p:cNvPr>
            <p:cNvSpPr>
              <a:spLocks/>
            </p:cNvSpPr>
            <p:nvPr/>
          </p:nvSpPr>
          <p:spPr bwMode="auto">
            <a:xfrm>
              <a:off x="3663" y="1606"/>
              <a:ext cx="138" cy="176"/>
            </a:xfrm>
            <a:custGeom>
              <a:avLst/>
              <a:gdLst>
                <a:gd name="T0" fmla="*/ 45 w 57"/>
                <a:gd name="T1" fmla="*/ 6 h 73"/>
                <a:gd name="T2" fmla="*/ 9 w 57"/>
                <a:gd name="T3" fmla="*/ 26 h 73"/>
                <a:gd name="T4" fmla="*/ 12 w 57"/>
                <a:gd name="T5" fmla="*/ 67 h 73"/>
                <a:gd name="T6" fmla="*/ 48 w 57"/>
                <a:gd name="T7" fmla="*/ 47 h 73"/>
                <a:gd name="T8" fmla="*/ 45 w 57"/>
                <a:gd name="T9" fmla="*/ 6 h 73"/>
              </a:gdLst>
              <a:ahLst/>
              <a:cxnLst>
                <a:cxn ang="0">
                  <a:pos x="T0" y="T1"/>
                </a:cxn>
                <a:cxn ang="0">
                  <a:pos x="T2" y="T3"/>
                </a:cxn>
                <a:cxn ang="0">
                  <a:pos x="T4" y="T5"/>
                </a:cxn>
                <a:cxn ang="0">
                  <a:pos x="T6" y="T7"/>
                </a:cxn>
                <a:cxn ang="0">
                  <a:pos x="T8" y="T9"/>
                </a:cxn>
              </a:cxnLst>
              <a:rect l="0" t="0" r="r" b="b"/>
              <a:pathLst>
                <a:path w="57" h="73">
                  <a:moveTo>
                    <a:pt x="45" y="6"/>
                  </a:moveTo>
                  <a:cubicBezTo>
                    <a:pt x="34" y="0"/>
                    <a:pt x="18" y="9"/>
                    <a:pt x="9" y="26"/>
                  </a:cubicBezTo>
                  <a:cubicBezTo>
                    <a:pt x="0" y="43"/>
                    <a:pt x="1" y="61"/>
                    <a:pt x="12" y="67"/>
                  </a:cubicBezTo>
                  <a:cubicBezTo>
                    <a:pt x="23" y="73"/>
                    <a:pt x="39" y="64"/>
                    <a:pt x="48" y="47"/>
                  </a:cubicBezTo>
                  <a:cubicBezTo>
                    <a:pt x="57" y="30"/>
                    <a:pt x="56" y="12"/>
                    <a:pt x="45"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63" name="Group 40">
            <a:extLst>
              <a:ext uri="{FF2B5EF4-FFF2-40B4-BE49-F238E27FC236}">
                <a16:creationId xmlns:a16="http://schemas.microsoft.com/office/drawing/2014/main" id="{FDCDA767-F240-45B1-971D-BA98D9998422}"/>
              </a:ext>
            </a:extLst>
          </p:cNvPr>
          <p:cNvGrpSpPr>
            <a:grpSpLocks noChangeAspect="1"/>
          </p:cNvGrpSpPr>
          <p:nvPr/>
        </p:nvGrpSpPr>
        <p:grpSpPr bwMode="auto">
          <a:xfrm>
            <a:off x="3639366" y="4781844"/>
            <a:ext cx="461968" cy="419477"/>
            <a:chOff x="3290" y="1498"/>
            <a:chExt cx="511" cy="464"/>
          </a:xfrm>
          <a:solidFill>
            <a:srgbClr val="BBE4E6">
              <a:alpha val="41176"/>
            </a:srgbClr>
          </a:solidFill>
        </p:grpSpPr>
        <p:sp>
          <p:nvSpPr>
            <p:cNvPr id="164" name="Freeform 41">
              <a:extLst>
                <a:ext uri="{FF2B5EF4-FFF2-40B4-BE49-F238E27FC236}">
                  <a16:creationId xmlns:a16="http://schemas.microsoft.com/office/drawing/2014/main" id="{B04DAF53-CB4C-431D-A502-2B77066197EC}"/>
                </a:ext>
              </a:extLst>
            </p:cNvPr>
            <p:cNvSpPr>
              <a:spLocks/>
            </p:cNvSpPr>
            <p:nvPr/>
          </p:nvSpPr>
          <p:spPr bwMode="auto">
            <a:xfrm>
              <a:off x="3396" y="1498"/>
              <a:ext cx="137" cy="185"/>
            </a:xfrm>
            <a:custGeom>
              <a:avLst/>
              <a:gdLst>
                <a:gd name="T0" fmla="*/ 39 w 57"/>
                <a:gd name="T1" fmla="*/ 74 h 77"/>
                <a:gd name="T2" fmla="*/ 51 w 57"/>
                <a:gd name="T3" fmla="*/ 32 h 77"/>
                <a:gd name="T4" fmla="*/ 18 w 57"/>
                <a:gd name="T5" fmla="*/ 4 h 77"/>
                <a:gd name="T6" fmla="*/ 6 w 57"/>
                <a:gd name="T7" fmla="*/ 45 h 77"/>
                <a:gd name="T8" fmla="*/ 39 w 57"/>
                <a:gd name="T9" fmla="*/ 74 h 77"/>
              </a:gdLst>
              <a:ahLst/>
              <a:cxnLst>
                <a:cxn ang="0">
                  <a:pos x="T0" y="T1"/>
                </a:cxn>
                <a:cxn ang="0">
                  <a:pos x="T2" y="T3"/>
                </a:cxn>
                <a:cxn ang="0">
                  <a:pos x="T4" y="T5"/>
                </a:cxn>
                <a:cxn ang="0">
                  <a:pos x="T6" y="T7"/>
                </a:cxn>
                <a:cxn ang="0">
                  <a:pos x="T8" y="T9"/>
                </a:cxn>
              </a:cxnLst>
              <a:rect l="0" t="0" r="r" b="b"/>
              <a:pathLst>
                <a:path w="57" h="77">
                  <a:moveTo>
                    <a:pt x="39" y="74"/>
                  </a:moveTo>
                  <a:cubicBezTo>
                    <a:pt x="51" y="70"/>
                    <a:pt x="57" y="51"/>
                    <a:pt x="51" y="32"/>
                  </a:cubicBezTo>
                  <a:cubicBezTo>
                    <a:pt x="45" y="13"/>
                    <a:pt x="31" y="0"/>
                    <a:pt x="18" y="4"/>
                  </a:cubicBezTo>
                  <a:cubicBezTo>
                    <a:pt x="6" y="7"/>
                    <a:pt x="0" y="26"/>
                    <a:pt x="6" y="45"/>
                  </a:cubicBezTo>
                  <a:cubicBezTo>
                    <a:pt x="12" y="64"/>
                    <a:pt x="26" y="77"/>
                    <a:pt x="39" y="7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 name="Freeform 42">
              <a:extLst>
                <a:ext uri="{FF2B5EF4-FFF2-40B4-BE49-F238E27FC236}">
                  <a16:creationId xmlns:a16="http://schemas.microsoft.com/office/drawing/2014/main" id="{A10F88B1-2F12-4C9E-86B4-48E7979CAC8D}"/>
                </a:ext>
              </a:extLst>
            </p:cNvPr>
            <p:cNvSpPr>
              <a:spLocks/>
            </p:cNvSpPr>
            <p:nvPr/>
          </p:nvSpPr>
          <p:spPr bwMode="auto">
            <a:xfrm>
              <a:off x="3290" y="1606"/>
              <a:ext cx="137" cy="176"/>
            </a:xfrm>
            <a:custGeom>
              <a:avLst/>
              <a:gdLst>
                <a:gd name="T0" fmla="*/ 45 w 57"/>
                <a:gd name="T1" fmla="*/ 67 h 73"/>
                <a:gd name="T2" fmla="*/ 48 w 57"/>
                <a:gd name="T3" fmla="*/ 26 h 73"/>
                <a:gd name="T4" fmla="*/ 12 w 57"/>
                <a:gd name="T5" fmla="*/ 6 h 73"/>
                <a:gd name="T6" fmla="*/ 9 w 57"/>
                <a:gd name="T7" fmla="*/ 47 h 73"/>
                <a:gd name="T8" fmla="*/ 45 w 57"/>
                <a:gd name="T9" fmla="*/ 67 h 73"/>
              </a:gdLst>
              <a:ahLst/>
              <a:cxnLst>
                <a:cxn ang="0">
                  <a:pos x="T0" y="T1"/>
                </a:cxn>
                <a:cxn ang="0">
                  <a:pos x="T2" y="T3"/>
                </a:cxn>
                <a:cxn ang="0">
                  <a:pos x="T4" y="T5"/>
                </a:cxn>
                <a:cxn ang="0">
                  <a:pos x="T6" y="T7"/>
                </a:cxn>
                <a:cxn ang="0">
                  <a:pos x="T8" y="T9"/>
                </a:cxn>
              </a:cxnLst>
              <a:rect l="0" t="0" r="r" b="b"/>
              <a:pathLst>
                <a:path w="57" h="73">
                  <a:moveTo>
                    <a:pt x="45" y="67"/>
                  </a:moveTo>
                  <a:cubicBezTo>
                    <a:pt x="56" y="61"/>
                    <a:pt x="57" y="43"/>
                    <a:pt x="48" y="26"/>
                  </a:cubicBezTo>
                  <a:cubicBezTo>
                    <a:pt x="39" y="9"/>
                    <a:pt x="23" y="0"/>
                    <a:pt x="12" y="6"/>
                  </a:cubicBezTo>
                  <a:cubicBezTo>
                    <a:pt x="1" y="12"/>
                    <a:pt x="0" y="30"/>
                    <a:pt x="9" y="47"/>
                  </a:cubicBezTo>
                  <a:cubicBezTo>
                    <a:pt x="18" y="64"/>
                    <a:pt x="34" y="73"/>
                    <a:pt x="45" y="6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6" name="Freeform 43">
              <a:extLst>
                <a:ext uri="{FF2B5EF4-FFF2-40B4-BE49-F238E27FC236}">
                  <a16:creationId xmlns:a16="http://schemas.microsoft.com/office/drawing/2014/main" id="{11FCD23F-88F3-4ADA-B7E7-4978E1FC50B1}"/>
                </a:ext>
              </a:extLst>
            </p:cNvPr>
            <p:cNvSpPr>
              <a:spLocks/>
            </p:cNvSpPr>
            <p:nvPr/>
          </p:nvSpPr>
          <p:spPr bwMode="auto">
            <a:xfrm>
              <a:off x="3324" y="1683"/>
              <a:ext cx="443" cy="279"/>
            </a:xfrm>
            <a:custGeom>
              <a:avLst/>
              <a:gdLst>
                <a:gd name="T0" fmla="*/ 92 w 184"/>
                <a:gd name="T1" fmla="*/ 0 h 116"/>
                <a:gd name="T2" fmla="*/ 36 w 184"/>
                <a:gd name="T3" fmla="*/ 106 h 116"/>
                <a:gd name="T4" fmla="*/ 90 w 184"/>
                <a:gd name="T5" fmla="*/ 95 h 116"/>
                <a:gd name="T6" fmla="*/ 92 w 184"/>
                <a:gd name="T7" fmla="*/ 95 h 116"/>
                <a:gd name="T8" fmla="*/ 94 w 184"/>
                <a:gd name="T9" fmla="*/ 95 h 116"/>
                <a:gd name="T10" fmla="*/ 148 w 184"/>
                <a:gd name="T11" fmla="*/ 106 h 116"/>
                <a:gd name="T12" fmla="*/ 92 w 184"/>
                <a:gd name="T13" fmla="*/ 0 h 116"/>
              </a:gdLst>
              <a:ahLst/>
              <a:cxnLst>
                <a:cxn ang="0">
                  <a:pos x="T0" y="T1"/>
                </a:cxn>
                <a:cxn ang="0">
                  <a:pos x="T2" y="T3"/>
                </a:cxn>
                <a:cxn ang="0">
                  <a:pos x="T4" y="T5"/>
                </a:cxn>
                <a:cxn ang="0">
                  <a:pos x="T6" y="T7"/>
                </a:cxn>
                <a:cxn ang="0">
                  <a:pos x="T8" y="T9"/>
                </a:cxn>
                <a:cxn ang="0">
                  <a:pos x="T10" y="T11"/>
                </a:cxn>
                <a:cxn ang="0">
                  <a:pos x="T12" y="T13"/>
                </a:cxn>
              </a:cxnLst>
              <a:rect l="0" t="0" r="r" b="b"/>
              <a:pathLst>
                <a:path w="184" h="116">
                  <a:moveTo>
                    <a:pt x="92" y="0"/>
                  </a:moveTo>
                  <a:cubicBezTo>
                    <a:pt x="48" y="0"/>
                    <a:pt x="0" y="93"/>
                    <a:pt x="36" y="106"/>
                  </a:cubicBezTo>
                  <a:cubicBezTo>
                    <a:pt x="66" y="116"/>
                    <a:pt x="66" y="93"/>
                    <a:pt x="90" y="95"/>
                  </a:cubicBezTo>
                  <a:cubicBezTo>
                    <a:pt x="91" y="95"/>
                    <a:pt x="91" y="95"/>
                    <a:pt x="92" y="95"/>
                  </a:cubicBezTo>
                  <a:cubicBezTo>
                    <a:pt x="93" y="95"/>
                    <a:pt x="93" y="95"/>
                    <a:pt x="94" y="95"/>
                  </a:cubicBezTo>
                  <a:cubicBezTo>
                    <a:pt x="118" y="93"/>
                    <a:pt x="118" y="116"/>
                    <a:pt x="148" y="106"/>
                  </a:cubicBezTo>
                  <a:cubicBezTo>
                    <a:pt x="184" y="93"/>
                    <a:pt x="136" y="0"/>
                    <a:pt x="92"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7" name="Freeform 44">
              <a:extLst>
                <a:ext uri="{FF2B5EF4-FFF2-40B4-BE49-F238E27FC236}">
                  <a16:creationId xmlns:a16="http://schemas.microsoft.com/office/drawing/2014/main" id="{3A0C870B-E0B0-4E6B-B3FF-64064AFA5014}"/>
                </a:ext>
              </a:extLst>
            </p:cNvPr>
            <p:cNvSpPr>
              <a:spLocks/>
            </p:cNvSpPr>
            <p:nvPr/>
          </p:nvSpPr>
          <p:spPr bwMode="auto">
            <a:xfrm>
              <a:off x="3557" y="1498"/>
              <a:ext cx="138" cy="185"/>
            </a:xfrm>
            <a:custGeom>
              <a:avLst/>
              <a:gdLst>
                <a:gd name="T0" fmla="*/ 18 w 57"/>
                <a:gd name="T1" fmla="*/ 74 h 77"/>
                <a:gd name="T2" fmla="*/ 51 w 57"/>
                <a:gd name="T3" fmla="*/ 45 h 77"/>
                <a:gd name="T4" fmla="*/ 39 w 57"/>
                <a:gd name="T5" fmla="*/ 4 h 77"/>
                <a:gd name="T6" fmla="*/ 6 w 57"/>
                <a:gd name="T7" fmla="*/ 32 h 77"/>
                <a:gd name="T8" fmla="*/ 18 w 57"/>
                <a:gd name="T9" fmla="*/ 74 h 77"/>
              </a:gdLst>
              <a:ahLst/>
              <a:cxnLst>
                <a:cxn ang="0">
                  <a:pos x="T0" y="T1"/>
                </a:cxn>
                <a:cxn ang="0">
                  <a:pos x="T2" y="T3"/>
                </a:cxn>
                <a:cxn ang="0">
                  <a:pos x="T4" y="T5"/>
                </a:cxn>
                <a:cxn ang="0">
                  <a:pos x="T6" y="T7"/>
                </a:cxn>
                <a:cxn ang="0">
                  <a:pos x="T8" y="T9"/>
                </a:cxn>
              </a:cxnLst>
              <a:rect l="0" t="0" r="r" b="b"/>
              <a:pathLst>
                <a:path w="57" h="77">
                  <a:moveTo>
                    <a:pt x="18" y="74"/>
                  </a:moveTo>
                  <a:cubicBezTo>
                    <a:pt x="31" y="77"/>
                    <a:pt x="45" y="64"/>
                    <a:pt x="51" y="45"/>
                  </a:cubicBezTo>
                  <a:cubicBezTo>
                    <a:pt x="57" y="26"/>
                    <a:pt x="51" y="7"/>
                    <a:pt x="39" y="4"/>
                  </a:cubicBezTo>
                  <a:cubicBezTo>
                    <a:pt x="26" y="0"/>
                    <a:pt x="12" y="13"/>
                    <a:pt x="6" y="32"/>
                  </a:cubicBezTo>
                  <a:cubicBezTo>
                    <a:pt x="0" y="51"/>
                    <a:pt x="6" y="70"/>
                    <a:pt x="18" y="7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8" name="Freeform 45">
              <a:extLst>
                <a:ext uri="{FF2B5EF4-FFF2-40B4-BE49-F238E27FC236}">
                  <a16:creationId xmlns:a16="http://schemas.microsoft.com/office/drawing/2014/main" id="{72D72BCD-42C1-487B-B0AD-5B057752B769}"/>
                </a:ext>
              </a:extLst>
            </p:cNvPr>
            <p:cNvSpPr>
              <a:spLocks/>
            </p:cNvSpPr>
            <p:nvPr/>
          </p:nvSpPr>
          <p:spPr bwMode="auto">
            <a:xfrm>
              <a:off x="3663" y="1606"/>
              <a:ext cx="138" cy="176"/>
            </a:xfrm>
            <a:custGeom>
              <a:avLst/>
              <a:gdLst>
                <a:gd name="T0" fmla="*/ 45 w 57"/>
                <a:gd name="T1" fmla="*/ 6 h 73"/>
                <a:gd name="T2" fmla="*/ 9 w 57"/>
                <a:gd name="T3" fmla="*/ 26 h 73"/>
                <a:gd name="T4" fmla="*/ 12 w 57"/>
                <a:gd name="T5" fmla="*/ 67 h 73"/>
                <a:gd name="T6" fmla="*/ 48 w 57"/>
                <a:gd name="T7" fmla="*/ 47 h 73"/>
                <a:gd name="T8" fmla="*/ 45 w 57"/>
                <a:gd name="T9" fmla="*/ 6 h 73"/>
              </a:gdLst>
              <a:ahLst/>
              <a:cxnLst>
                <a:cxn ang="0">
                  <a:pos x="T0" y="T1"/>
                </a:cxn>
                <a:cxn ang="0">
                  <a:pos x="T2" y="T3"/>
                </a:cxn>
                <a:cxn ang="0">
                  <a:pos x="T4" y="T5"/>
                </a:cxn>
                <a:cxn ang="0">
                  <a:pos x="T6" y="T7"/>
                </a:cxn>
                <a:cxn ang="0">
                  <a:pos x="T8" y="T9"/>
                </a:cxn>
              </a:cxnLst>
              <a:rect l="0" t="0" r="r" b="b"/>
              <a:pathLst>
                <a:path w="57" h="73">
                  <a:moveTo>
                    <a:pt x="45" y="6"/>
                  </a:moveTo>
                  <a:cubicBezTo>
                    <a:pt x="34" y="0"/>
                    <a:pt x="18" y="9"/>
                    <a:pt x="9" y="26"/>
                  </a:cubicBezTo>
                  <a:cubicBezTo>
                    <a:pt x="0" y="43"/>
                    <a:pt x="1" y="61"/>
                    <a:pt x="12" y="67"/>
                  </a:cubicBezTo>
                  <a:cubicBezTo>
                    <a:pt x="23" y="73"/>
                    <a:pt x="39" y="64"/>
                    <a:pt x="48" y="47"/>
                  </a:cubicBezTo>
                  <a:cubicBezTo>
                    <a:pt x="57" y="30"/>
                    <a:pt x="56" y="12"/>
                    <a:pt x="45"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69" name="Group 40">
            <a:extLst>
              <a:ext uri="{FF2B5EF4-FFF2-40B4-BE49-F238E27FC236}">
                <a16:creationId xmlns:a16="http://schemas.microsoft.com/office/drawing/2014/main" id="{3B224C1E-0BDC-4BF7-B6AC-4442C1C1C587}"/>
              </a:ext>
            </a:extLst>
          </p:cNvPr>
          <p:cNvGrpSpPr>
            <a:grpSpLocks noChangeAspect="1"/>
          </p:cNvGrpSpPr>
          <p:nvPr/>
        </p:nvGrpSpPr>
        <p:grpSpPr bwMode="auto">
          <a:xfrm>
            <a:off x="6990979" y="1839112"/>
            <a:ext cx="461968" cy="419477"/>
            <a:chOff x="3290" y="1498"/>
            <a:chExt cx="511" cy="464"/>
          </a:xfrm>
          <a:solidFill>
            <a:srgbClr val="BBE4E6">
              <a:alpha val="41176"/>
            </a:srgbClr>
          </a:solidFill>
        </p:grpSpPr>
        <p:sp>
          <p:nvSpPr>
            <p:cNvPr id="170" name="Freeform 41">
              <a:extLst>
                <a:ext uri="{FF2B5EF4-FFF2-40B4-BE49-F238E27FC236}">
                  <a16:creationId xmlns:a16="http://schemas.microsoft.com/office/drawing/2014/main" id="{81C97E38-4D64-45FC-97CE-72A33D9005BA}"/>
                </a:ext>
              </a:extLst>
            </p:cNvPr>
            <p:cNvSpPr>
              <a:spLocks/>
            </p:cNvSpPr>
            <p:nvPr/>
          </p:nvSpPr>
          <p:spPr bwMode="auto">
            <a:xfrm>
              <a:off x="3396" y="1498"/>
              <a:ext cx="137" cy="185"/>
            </a:xfrm>
            <a:custGeom>
              <a:avLst/>
              <a:gdLst>
                <a:gd name="T0" fmla="*/ 39 w 57"/>
                <a:gd name="T1" fmla="*/ 74 h 77"/>
                <a:gd name="T2" fmla="*/ 51 w 57"/>
                <a:gd name="T3" fmla="*/ 32 h 77"/>
                <a:gd name="T4" fmla="*/ 18 w 57"/>
                <a:gd name="T5" fmla="*/ 4 h 77"/>
                <a:gd name="T6" fmla="*/ 6 w 57"/>
                <a:gd name="T7" fmla="*/ 45 h 77"/>
                <a:gd name="T8" fmla="*/ 39 w 57"/>
                <a:gd name="T9" fmla="*/ 74 h 77"/>
              </a:gdLst>
              <a:ahLst/>
              <a:cxnLst>
                <a:cxn ang="0">
                  <a:pos x="T0" y="T1"/>
                </a:cxn>
                <a:cxn ang="0">
                  <a:pos x="T2" y="T3"/>
                </a:cxn>
                <a:cxn ang="0">
                  <a:pos x="T4" y="T5"/>
                </a:cxn>
                <a:cxn ang="0">
                  <a:pos x="T6" y="T7"/>
                </a:cxn>
                <a:cxn ang="0">
                  <a:pos x="T8" y="T9"/>
                </a:cxn>
              </a:cxnLst>
              <a:rect l="0" t="0" r="r" b="b"/>
              <a:pathLst>
                <a:path w="57" h="77">
                  <a:moveTo>
                    <a:pt x="39" y="74"/>
                  </a:moveTo>
                  <a:cubicBezTo>
                    <a:pt x="51" y="70"/>
                    <a:pt x="57" y="51"/>
                    <a:pt x="51" y="32"/>
                  </a:cubicBezTo>
                  <a:cubicBezTo>
                    <a:pt x="45" y="13"/>
                    <a:pt x="31" y="0"/>
                    <a:pt x="18" y="4"/>
                  </a:cubicBezTo>
                  <a:cubicBezTo>
                    <a:pt x="6" y="7"/>
                    <a:pt x="0" y="26"/>
                    <a:pt x="6" y="45"/>
                  </a:cubicBezTo>
                  <a:cubicBezTo>
                    <a:pt x="12" y="64"/>
                    <a:pt x="26" y="77"/>
                    <a:pt x="39" y="7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1" name="Freeform 42">
              <a:extLst>
                <a:ext uri="{FF2B5EF4-FFF2-40B4-BE49-F238E27FC236}">
                  <a16:creationId xmlns:a16="http://schemas.microsoft.com/office/drawing/2014/main" id="{87F1EAC2-8818-49D9-9609-E56B910CF022}"/>
                </a:ext>
              </a:extLst>
            </p:cNvPr>
            <p:cNvSpPr>
              <a:spLocks/>
            </p:cNvSpPr>
            <p:nvPr/>
          </p:nvSpPr>
          <p:spPr bwMode="auto">
            <a:xfrm>
              <a:off x="3290" y="1606"/>
              <a:ext cx="137" cy="176"/>
            </a:xfrm>
            <a:custGeom>
              <a:avLst/>
              <a:gdLst>
                <a:gd name="T0" fmla="*/ 45 w 57"/>
                <a:gd name="T1" fmla="*/ 67 h 73"/>
                <a:gd name="T2" fmla="*/ 48 w 57"/>
                <a:gd name="T3" fmla="*/ 26 h 73"/>
                <a:gd name="T4" fmla="*/ 12 w 57"/>
                <a:gd name="T5" fmla="*/ 6 h 73"/>
                <a:gd name="T6" fmla="*/ 9 w 57"/>
                <a:gd name="T7" fmla="*/ 47 h 73"/>
                <a:gd name="T8" fmla="*/ 45 w 57"/>
                <a:gd name="T9" fmla="*/ 67 h 73"/>
              </a:gdLst>
              <a:ahLst/>
              <a:cxnLst>
                <a:cxn ang="0">
                  <a:pos x="T0" y="T1"/>
                </a:cxn>
                <a:cxn ang="0">
                  <a:pos x="T2" y="T3"/>
                </a:cxn>
                <a:cxn ang="0">
                  <a:pos x="T4" y="T5"/>
                </a:cxn>
                <a:cxn ang="0">
                  <a:pos x="T6" y="T7"/>
                </a:cxn>
                <a:cxn ang="0">
                  <a:pos x="T8" y="T9"/>
                </a:cxn>
              </a:cxnLst>
              <a:rect l="0" t="0" r="r" b="b"/>
              <a:pathLst>
                <a:path w="57" h="73">
                  <a:moveTo>
                    <a:pt x="45" y="67"/>
                  </a:moveTo>
                  <a:cubicBezTo>
                    <a:pt x="56" y="61"/>
                    <a:pt x="57" y="43"/>
                    <a:pt x="48" y="26"/>
                  </a:cubicBezTo>
                  <a:cubicBezTo>
                    <a:pt x="39" y="9"/>
                    <a:pt x="23" y="0"/>
                    <a:pt x="12" y="6"/>
                  </a:cubicBezTo>
                  <a:cubicBezTo>
                    <a:pt x="1" y="12"/>
                    <a:pt x="0" y="30"/>
                    <a:pt x="9" y="47"/>
                  </a:cubicBezTo>
                  <a:cubicBezTo>
                    <a:pt x="18" y="64"/>
                    <a:pt x="34" y="73"/>
                    <a:pt x="45" y="6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2" name="Freeform 43">
              <a:extLst>
                <a:ext uri="{FF2B5EF4-FFF2-40B4-BE49-F238E27FC236}">
                  <a16:creationId xmlns:a16="http://schemas.microsoft.com/office/drawing/2014/main" id="{C1D67BD3-8F17-45F4-B9FC-E28C7A60E997}"/>
                </a:ext>
              </a:extLst>
            </p:cNvPr>
            <p:cNvSpPr>
              <a:spLocks/>
            </p:cNvSpPr>
            <p:nvPr/>
          </p:nvSpPr>
          <p:spPr bwMode="auto">
            <a:xfrm>
              <a:off x="3324" y="1683"/>
              <a:ext cx="443" cy="279"/>
            </a:xfrm>
            <a:custGeom>
              <a:avLst/>
              <a:gdLst>
                <a:gd name="T0" fmla="*/ 92 w 184"/>
                <a:gd name="T1" fmla="*/ 0 h 116"/>
                <a:gd name="T2" fmla="*/ 36 w 184"/>
                <a:gd name="T3" fmla="*/ 106 h 116"/>
                <a:gd name="T4" fmla="*/ 90 w 184"/>
                <a:gd name="T5" fmla="*/ 95 h 116"/>
                <a:gd name="T6" fmla="*/ 92 w 184"/>
                <a:gd name="T7" fmla="*/ 95 h 116"/>
                <a:gd name="T8" fmla="*/ 94 w 184"/>
                <a:gd name="T9" fmla="*/ 95 h 116"/>
                <a:gd name="T10" fmla="*/ 148 w 184"/>
                <a:gd name="T11" fmla="*/ 106 h 116"/>
                <a:gd name="T12" fmla="*/ 92 w 184"/>
                <a:gd name="T13" fmla="*/ 0 h 116"/>
              </a:gdLst>
              <a:ahLst/>
              <a:cxnLst>
                <a:cxn ang="0">
                  <a:pos x="T0" y="T1"/>
                </a:cxn>
                <a:cxn ang="0">
                  <a:pos x="T2" y="T3"/>
                </a:cxn>
                <a:cxn ang="0">
                  <a:pos x="T4" y="T5"/>
                </a:cxn>
                <a:cxn ang="0">
                  <a:pos x="T6" y="T7"/>
                </a:cxn>
                <a:cxn ang="0">
                  <a:pos x="T8" y="T9"/>
                </a:cxn>
                <a:cxn ang="0">
                  <a:pos x="T10" y="T11"/>
                </a:cxn>
                <a:cxn ang="0">
                  <a:pos x="T12" y="T13"/>
                </a:cxn>
              </a:cxnLst>
              <a:rect l="0" t="0" r="r" b="b"/>
              <a:pathLst>
                <a:path w="184" h="116">
                  <a:moveTo>
                    <a:pt x="92" y="0"/>
                  </a:moveTo>
                  <a:cubicBezTo>
                    <a:pt x="48" y="0"/>
                    <a:pt x="0" y="93"/>
                    <a:pt x="36" y="106"/>
                  </a:cubicBezTo>
                  <a:cubicBezTo>
                    <a:pt x="66" y="116"/>
                    <a:pt x="66" y="93"/>
                    <a:pt x="90" y="95"/>
                  </a:cubicBezTo>
                  <a:cubicBezTo>
                    <a:pt x="91" y="95"/>
                    <a:pt x="91" y="95"/>
                    <a:pt x="92" y="95"/>
                  </a:cubicBezTo>
                  <a:cubicBezTo>
                    <a:pt x="93" y="95"/>
                    <a:pt x="93" y="95"/>
                    <a:pt x="94" y="95"/>
                  </a:cubicBezTo>
                  <a:cubicBezTo>
                    <a:pt x="118" y="93"/>
                    <a:pt x="118" y="116"/>
                    <a:pt x="148" y="106"/>
                  </a:cubicBezTo>
                  <a:cubicBezTo>
                    <a:pt x="184" y="93"/>
                    <a:pt x="136" y="0"/>
                    <a:pt x="92"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3" name="Freeform 44">
              <a:extLst>
                <a:ext uri="{FF2B5EF4-FFF2-40B4-BE49-F238E27FC236}">
                  <a16:creationId xmlns:a16="http://schemas.microsoft.com/office/drawing/2014/main" id="{3A3ADA44-4C65-4923-B7B2-621285AC8CFC}"/>
                </a:ext>
              </a:extLst>
            </p:cNvPr>
            <p:cNvSpPr>
              <a:spLocks/>
            </p:cNvSpPr>
            <p:nvPr/>
          </p:nvSpPr>
          <p:spPr bwMode="auto">
            <a:xfrm>
              <a:off x="3557" y="1498"/>
              <a:ext cx="138" cy="185"/>
            </a:xfrm>
            <a:custGeom>
              <a:avLst/>
              <a:gdLst>
                <a:gd name="T0" fmla="*/ 18 w 57"/>
                <a:gd name="T1" fmla="*/ 74 h 77"/>
                <a:gd name="T2" fmla="*/ 51 w 57"/>
                <a:gd name="T3" fmla="*/ 45 h 77"/>
                <a:gd name="T4" fmla="*/ 39 w 57"/>
                <a:gd name="T5" fmla="*/ 4 h 77"/>
                <a:gd name="T6" fmla="*/ 6 w 57"/>
                <a:gd name="T7" fmla="*/ 32 h 77"/>
                <a:gd name="T8" fmla="*/ 18 w 57"/>
                <a:gd name="T9" fmla="*/ 74 h 77"/>
              </a:gdLst>
              <a:ahLst/>
              <a:cxnLst>
                <a:cxn ang="0">
                  <a:pos x="T0" y="T1"/>
                </a:cxn>
                <a:cxn ang="0">
                  <a:pos x="T2" y="T3"/>
                </a:cxn>
                <a:cxn ang="0">
                  <a:pos x="T4" y="T5"/>
                </a:cxn>
                <a:cxn ang="0">
                  <a:pos x="T6" y="T7"/>
                </a:cxn>
                <a:cxn ang="0">
                  <a:pos x="T8" y="T9"/>
                </a:cxn>
              </a:cxnLst>
              <a:rect l="0" t="0" r="r" b="b"/>
              <a:pathLst>
                <a:path w="57" h="77">
                  <a:moveTo>
                    <a:pt x="18" y="74"/>
                  </a:moveTo>
                  <a:cubicBezTo>
                    <a:pt x="31" y="77"/>
                    <a:pt x="45" y="64"/>
                    <a:pt x="51" y="45"/>
                  </a:cubicBezTo>
                  <a:cubicBezTo>
                    <a:pt x="57" y="26"/>
                    <a:pt x="51" y="7"/>
                    <a:pt x="39" y="4"/>
                  </a:cubicBezTo>
                  <a:cubicBezTo>
                    <a:pt x="26" y="0"/>
                    <a:pt x="12" y="13"/>
                    <a:pt x="6" y="32"/>
                  </a:cubicBezTo>
                  <a:cubicBezTo>
                    <a:pt x="0" y="51"/>
                    <a:pt x="6" y="70"/>
                    <a:pt x="18" y="7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4" name="Freeform 45">
              <a:extLst>
                <a:ext uri="{FF2B5EF4-FFF2-40B4-BE49-F238E27FC236}">
                  <a16:creationId xmlns:a16="http://schemas.microsoft.com/office/drawing/2014/main" id="{AA3A717D-1259-4167-9E52-7D754168C300}"/>
                </a:ext>
              </a:extLst>
            </p:cNvPr>
            <p:cNvSpPr>
              <a:spLocks/>
            </p:cNvSpPr>
            <p:nvPr/>
          </p:nvSpPr>
          <p:spPr bwMode="auto">
            <a:xfrm>
              <a:off x="3663" y="1606"/>
              <a:ext cx="138" cy="176"/>
            </a:xfrm>
            <a:custGeom>
              <a:avLst/>
              <a:gdLst>
                <a:gd name="T0" fmla="*/ 45 w 57"/>
                <a:gd name="T1" fmla="*/ 6 h 73"/>
                <a:gd name="T2" fmla="*/ 9 w 57"/>
                <a:gd name="T3" fmla="*/ 26 h 73"/>
                <a:gd name="T4" fmla="*/ 12 w 57"/>
                <a:gd name="T5" fmla="*/ 67 h 73"/>
                <a:gd name="T6" fmla="*/ 48 w 57"/>
                <a:gd name="T7" fmla="*/ 47 h 73"/>
                <a:gd name="T8" fmla="*/ 45 w 57"/>
                <a:gd name="T9" fmla="*/ 6 h 73"/>
              </a:gdLst>
              <a:ahLst/>
              <a:cxnLst>
                <a:cxn ang="0">
                  <a:pos x="T0" y="T1"/>
                </a:cxn>
                <a:cxn ang="0">
                  <a:pos x="T2" y="T3"/>
                </a:cxn>
                <a:cxn ang="0">
                  <a:pos x="T4" y="T5"/>
                </a:cxn>
                <a:cxn ang="0">
                  <a:pos x="T6" y="T7"/>
                </a:cxn>
                <a:cxn ang="0">
                  <a:pos x="T8" y="T9"/>
                </a:cxn>
              </a:cxnLst>
              <a:rect l="0" t="0" r="r" b="b"/>
              <a:pathLst>
                <a:path w="57" h="73">
                  <a:moveTo>
                    <a:pt x="45" y="6"/>
                  </a:moveTo>
                  <a:cubicBezTo>
                    <a:pt x="34" y="0"/>
                    <a:pt x="18" y="9"/>
                    <a:pt x="9" y="26"/>
                  </a:cubicBezTo>
                  <a:cubicBezTo>
                    <a:pt x="0" y="43"/>
                    <a:pt x="1" y="61"/>
                    <a:pt x="12" y="67"/>
                  </a:cubicBezTo>
                  <a:cubicBezTo>
                    <a:pt x="23" y="73"/>
                    <a:pt x="39" y="64"/>
                    <a:pt x="48" y="47"/>
                  </a:cubicBezTo>
                  <a:cubicBezTo>
                    <a:pt x="57" y="30"/>
                    <a:pt x="56" y="12"/>
                    <a:pt x="45"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75" name="Group 40">
            <a:extLst>
              <a:ext uri="{FF2B5EF4-FFF2-40B4-BE49-F238E27FC236}">
                <a16:creationId xmlns:a16="http://schemas.microsoft.com/office/drawing/2014/main" id="{DC8CE074-BDF0-4F85-8E78-80756AF3FB04}"/>
              </a:ext>
            </a:extLst>
          </p:cNvPr>
          <p:cNvGrpSpPr>
            <a:grpSpLocks noChangeAspect="1"/>
          </p:cNvGrpSpPr>
          <p:nvPr/>
        </p:nvGrpSpPr>
        <p:grpSpPr bwMode="auto">
          <a:xfrm>
            <a:off x="5511699" y="4781844"/>
            <a:ext cx="461968" cy="419477"/>
            <a:chOff x="3290" y="1498"/>
            <a:chExt cx="511" cy="464"/>
          </a:xfrm>
          <a:solidFill>
            <a:srgbClr val="BBE4E6">
              <a:alpha val="41176"/>
            </a:srgbClr>
          </a:solidFill>
        </p:grpSpPr>
        <p:sp>
          <p:nvSpPr>
            <p:cNvPr id="176" name="Freeform 41">
              <a:extLst>
                <a:ext uri="{FF2B5EF4-FFF2-40B4-BE49-F238E27FC236}">
                  <a16:creationId xmlns:a16="http://schemas.microsoft.com/office/drawing/2014/main" id="{CE85EFEB-5E46-4D5A-9EB5-536DB0700B8B}"/>
                </a:ext>
              </a:extLst>
            </p:cNvPr>
            <p:cNvSpPr>
              <a:spLocks/>
            </p:cNvSpPr>
            <p:nvPr/>
          </p:nvSpPr>
          <p:spPr bwMode="auto">
            <a:xfrm>
              <a:off x="3396" y="1498"/>
              <a:ext cx="137" cy="185"/>
            </a:xfrm>
            <a:custGeom>
              <a:avLst/>
              <a:gdLst>
                <a:gd name="T0" fmla="*/ 39 w 57"/>
                <a:gd name="T1" fmla="*/ 74 h 77"/>
                <a:gd name="T2" fmla="*/ 51 w 57"/>
                <a:gd name="T3" fmla="*/ 32 h 77"/>
                <a:gd name="T4" fmla="*/ 18 w 57"/>
                <a:gd name="T5" fmla="*/ 4 h 77"/>
                <a:gd name="T6" fmla="*/ 6 w 57"/>
                <a:gd name="T7" fmla="*/ 45 h 77"/>
                <a:gd name="T8" fmla="*/ 39 w 57"/>
                <a:gd name="T9" fmla="*/ 74 h 77"/>
              </a:gdLst>
              <a:ahLst/>
              <a:cxnLst>
                <a:cxn ang="0">
                  <a:pos x="T0" y="T1"/>
                </a:cxn>
                <a:cxn ang="0">
                  <a:pos x="T2" y="T3"/>
                </a:cxn>
                <a:cxn ang="0">
                  <a:pos x="T4" y="T5"/>
                </a:cxn>
                <a:cxn ang="0">
                  <a:pos x="T6" y="T7"/>
                </a:cxn>
                <a:cxn ang="0">
                  <a:pos x="T8" y="T9"/>
                </a:cxn>
              </a:cxnLst>
              <a:rect l="0" t="0" r="r" b="b"/>
              <a:pathLst>
                <a:path w="57" h="77">
                  <a:moveTo>
                    <a:pt x="39" y="74"/>
                  </a:moveTo>
                  <a:cubicBezTo>
                    <a:pt x="51" y="70"/>
                    <a:pt x="57" y="51"/>
                    <a:pt x="51" y="32"/>
                  </a:cubicBezTo>
                  <a:cubicBezTo>
                    <a:pt x="45" y="13"/>
                    <a:pt x="31" y="0"/>
                    <a:pt x="18" y="4"/>
                  </a:cubicBezTo>
                  <a:cubicBezTo>
                    <a:pt x="6" y="7"/>
                    <a:pt x="0" y="26"/>
                    <a:pt x="6" y="45"/>
                  </a:cubicBezTo>
                  <a:cubicBezTo>
                    <a:pt x="12" y="64"/>
                    <a:pt x="26" y="77"/>
                    <a:pt x="39" y="7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7" name="Freeform 42">
              <a:extLst>
                <a:ext uri="{FF2B5EF4-FFF2-40B4-BE49-F238E27FC236}">
                  <a16:creationId xmlns:a16="http://schemas.microsoft.com/office/drawing/2014/main" id="{0770E798-41CD-4C6C-81E0-EED51A05EE5A}"/>
                </a:ext>
              </a:extLst>
            </p:cNvPr>
            <p:cNvSpPr>
              <a:spLocks/>
            </p:cNvSpPr>
            <p:nvPr/>
          </p:nvSpPr>
          <p:spPr bwMode="auto">
            <a:xfrm>
              <a:off x="3290" y="1606"/>
              <a:ext cx="137" cy="176"/>
            </a:xfrm>
            <a:custGeom>
              <a:avLst/>
              <a:gdLst>
                <a:gd name="T0" fmla="*/ 45 w 57"/>
                <a:gd name="T1" fmla="*/ 67 h 73"/>
                <a:gd name="T2" fmla="*/ 48 w 57"/>
                <a:gd name="T3" fmla="*/ 26 h 73"/>
                <a:gd name="T4" fmla="*/ 12 w 57"/>
                <a:gd name="T5" fmla="*/ 6 h 73"/>
                <a:gd name="T6" fmla="*/ 9 w 57"/>
                <a:gd name="T7" fmla="*/ 47 h 73"/>
                <a:gd name="T8" fmla="*/ 45 w 57"/>
                <a:gd name="T9" fmla="*/ 67 h 73"/>
              </a:gdLst>
              <a:ahLst/>
              <a:cxnLst>
                <a:cxn ang="0">
                  <a:pos x="T0" y="T1"/>
                </a:cxn>
                <a:cxn ang="0">
                  <a:pos x="T2" y="T3"/>
                </a:cxn>
                <a:cxn ang="0">
                  <a:pos x="T4" y="T5"/>
                </a:cxn>
                <a:cxn ang="0">
                  <a:pos x="T6" y="T7"/>
                </a:cxn>
                <a:cxn ang="0">
                  <a:pos x="T8" y="T9"/>
                </a:cxn>
              </a:cxnLst>
              <a:rect l="0" t="0" r="r" b="b"/>
              <a:pathLst>
                <a:path w="57" h="73">
                  <a:moveTo>
                    <a:pt x="45" y="67"/>
                  </a:moveTo>
                  <a:cubicBezTo>
                    <a:pt x="56" y="61"/>
                    <a:pt x="57" y="43"/>
                    <a:pt x="48" y="26"/>
                  </a:cubicBezTo>
                  <a:cubicBezTo>
                    <a:pt x="39" y="9"/>
                    <a:pt x="23" y="0"/>
                    <a:pt x="12" y="6"/>
                  </a:cubicBezTo>
                  <a:cubicBezTo>
                    <a:pt x="1" y="12"/>
                    <a:pt x="0" y="30"/>
                    <a:pt x="9" y="47"/>
                  </a:cubicBezTo>
                  <a:cubicBezTo>
                    <a:pt x="18" y="64"/>
                    <a:pt x="34" y="73"/>
                    <a:pt x="45" y="6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8" name="Freeform 43">
              <a:extLst>
                <a:ext uri="{FF2B5EF4-FFF2-40B4-BE49-F238E27FC236}">
                  <a16:creationId xmlns:a16="http://schemas.microsoft.com/office/drawing/2014/main" id="{BBCF2FB2-B4C0-4047-8C4D-338D13C9CD14}"/>
                </a:ext>
              </a:extLst>
            </p:cNvPr>
            <p:cNvSpPr>
              <a:spLocks/>
            </p:cNvSpPr>
            <p:nvPr/>
          </p:nvSpPr>
          <p:spPr bwMode="auto">
            <a:xfrm>
              <a:off x="3324" y="1683"/>
              <a:ext cx="443" cy="279"/>
            </a:xfrm>
            <a:custGeom>
              <a:avLst/>
              <a:gdLst>
                <a:gd name="T0" fmla="*/ 92 w 184"/>
                <a:gd name="T1" fmla="*/ 0 h 116"/>
                <a:gd name="T2" fmla="*/ 36 w 184"/>
                <a:gd name="T3" fmla="*/ 106 h 116"/>
                <a:gd name="T4" fmla="*/ 90 w 184"/>
                <a:gd name="T5" fmla="*/ 95 h 116"/>
                <a:gd name="T6" fmla="*/ 92 w 184"/>
                <a:gd name="T7" fmla="*/ 95 h 116"/>
                <a:gd name="T8" fmla="*/ 94 w 184"/>
                <a:gd name="T9" fmla="*/ 95 h 116"/>
                <a:gd name="T10" fmla="*/ 148 w 184"/>
                <a:gd name="T11" fmla="*/ 106 h 116"/>
                <a:gd name="T12" fmla="*/ 92 w 184"/>
                <a:gd name="T13" fmla="*/ 0 h 116"/>
              </a:gdLst>
              <a:ahLst/>
              <a:cxnLst>
                <a:cxn ang="0">
                  <a:pos x="T0" y="T1"/>
                </a:cxn>
                <a:cxn ang="0">
                  <a:pos x="T2" y="T3"/>
                </a:cxn>
                <a:cxn ang="0">
                  <a:pos x="T4" y="T5"/>
                </a:cxn>
                <a:cxn ang="0">
                  <a:pos x="T6" y="T7"/>
                </a:cxn>
                <a:cxn ang="0">
                  <a:pos x="T8" y="T9"/>
                </a:cxn>
                <a:cxn ang="0">
                  <a:pos x="T10" y="T11"/>
                </a:cxn>
                <a:cxn ang="0">
                  <a:pos x="T12" y="T13"/>
                </a:cxn>
              </a:cxnLst>
              <a:rect l="0" t="0" r="r" b="b"/>
              <a:pathLst>
                <a:path w="184" h="116">
                  <a:moveTo>
                    <a:pt x="92" y="0"/>
                  </a:moveTo>
                  <a:cubicBezTo>
                    <a:pt x="48" y="0"/>
                    <a:pt x="0" y="93"/>
                    <a:pt x="36" y="106"/>
                  </a:cubicBezTo>
                  <a:cubicBezTo>
                    <a:pt x="66" y="116"/>
                    <a:pt x="66" y="93"/>
                    <a:pt x="90" y="95"/>
                  </a:cubicBezTo>
                  <a:cubicBezTo>
                    <a:pt x="91" y="95"/>
                    <a:pt x="91" y="95"/>
                    <a:pt x="92" y="95"/>
                  </a:cubicBezTo>
                  <a:cubicBezTo>
                    <a:pt x="93" y="95"/>
                    <a:pt x="93" y="95"/>
                    <a:pt x="94" y="95"/>
                  </a:cubicBezTo>
                  <a:cubicBezTo>
                    <a:pt x="118" y="93"/>
                    <a:pt x="118" y="116"/>
                    <a:pt x="148" y="106"/>
                  </a:cubicBezTo>
                  <a:cubicBezTo>
                    <a:pt x="184" y="93"/>
                    <a:pt x="136" y="0"/>
                    <a:pt x="92"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9" name="Freeform 44">
              <a:extLst>
                <a:ext uri="{FF2B5EF4-FFF2-40B4-BE49-F238E27FC236}">
                  <a16:creationId xmlns:a16="http://schemas.microsoft.com/office/drawing/2014/main" id="{0026FA87-ADE8-4A33-B23E-C6AA9A2166C4}"/>
                </a:ext>
              </a:extLst>
            </p:cNvPr>
            <p:cNvSpPr>
              <a:spLocks/>
            </p:cNvSpPr>
            <p:nvPr/>
          </p:nvSpPr>
          <p:spPr bwMode="auto">
            <a:xfrm>
              <a:off x="3557" y="1498"/>
              <a:ext cx="138" cy="185"/>
            </a:xfrm>
            <a:custGeom>
              <a:avLst/>
              <a:gdLst>
                <a:gd name="T0" fmla="*/ 18 w 57"/>
                <a:gd name="T1" fmla="*/ 74 h 77"/>
                <a:gd name="T2" fmla="*/ 51 w 57"/>
                <a:gd name="T3" fmla="*/ 45 h 77"/>
                <a:gd name="T4" fmla="*/ 39 w 57"/>
                <a:gd name="T5" fmla="*/ 4 h 77"/>
                <a:gd name="T6" fmla="*/ 6 w 57"/>
                <a:gd name="T7" fmla="*/ 32 h 77"/>
                <a:gd name="T8" fmla="*/ 18 w 57"/>
                <a:gd name="T9" fmla="*/ 74 h 77"/>
              </a:gdLst>
              <a:ahLst/>
              <a:cxnLst>
                <a:cxn ang="0">
                  <a:pos x="T0" y="T1"/>
                </a:cxn>
                <a:cxn ang="0">
                  <a:pos x="T2" y="T3"/>
                </a:cxn>
                <a:cxn ang="0">
                  <a:pos x="T4" y="T5"/>
                </a:cxn>
                <a:cxn ang="0">
                  <a:pos x="T6" y="T7"/>
                </a:cxn>
                <a:cxn ang="0">
                  <a:pos x="T8" y="T9"/>
                </a:cxn>
              </a:cxnLst>
              <a:rect l="0" t="0" r="r" b="b"/>
              <a:pathLst>
                <a:path w="57" h="77">
                  <a:moveTo>
                    <a:pt x="18" y="74"/>
                  </a:moveTo>
                  <a:cubicBezTo>
                    <a:pt x="31" y="77"/>
                    <a:pt x="45" y="64"/>
                    <a:pt x="51" y="45"/>
                  </a:cubicBezTo>
                  <a:cubicBezTo>
                    <a:pt x="57" y="26"/>
                    <a:pt x="51" y="7"/>
                    <a:pt x="39" y="4"/>
                  </a:cubicBezTo>
                  <a:cubicBezTo>
                    <a:pt x="26" y="0"/>
                    <a:pt x="12" y="13"/>
                    <a:pt x="6" y="32"/>
                  </a:cubicBezTo>
                  <a:cubicBezTo>
                    <a:pt x="0" y="51"/>
                    <a:pt x="6" y="70"/>
                    <a:pt x="18" y="7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0" name="Freeform 45">
              <a:extLst>
                <a:ext uri="{FF2B5EF4-FFF2-40B4-BE49-F238E27FC236}">
                  <a16:creationId xmlns:a16="http://schemas.microsoft.com/office/drawing/2014/main" id="{366F2DFC-5868-439D-A00E-22210F898542}"/>
                </a:ext>
              </a:extLst>
            </p:cNvPr>
            <p:cNvSpPr>
              <a:spLocks/>
            </p:cNvSpPr>
            <p:nvPr/>
          </p:nvSpPr>
          <p:spPr bwMode="auto">
            <a:xfrm>
              <a:off x="3663" y="1606"/>
              <a:ext cx="138" cy="176"/>
            </a:xfrm>
            <a:custGeom>
              <a:avLst/>
              <a:gdLst>
                <a:gd name="T0" fmla="*/ 45 w 57"/>
                <a:gd name="T1" fmla="*/ 6 h 73"/>
                <a:gd name="T2" fmla="*/ 9 w 57"/>
                <a:gd name="T3" fmla="*/ 26 h 73"/>
                <a:gd name="T4" fmla="*/ 12 w 57"/>
                <a:gd name="T5" fmla="*/ 67 h 73"/>
                <a:gd name="T6" fmla="*/ 48 w 57"/>
                <a:gd name="T7" fmla="*/ 47 h 73"/>
                <a:gd name="T8" fmla="*/ 45 w 57"/>
                <a:gd name="T9" fmla="*/ 6 h 73"/>
              </a:gdLst>
              <a:ahLst/>
              <a:cxnLst>
                <a:cxn ang="0">
                  <a:pos x="T0" y="T1"/>
                </a:cxn>
                <a:cxn ang="0">
                  <a:pos x="T2" y="T3"/>
                </a:cxn>
                <a:cxn ang="0">
                  <a:pos x="T4" y="T5"/>
                </a:cxn>
                <a:cxn ang="0">
                  <a:pos x="T6" y="T7"/>
                </a:cxn>
                <a:cxn ang="0">
                  <a:pos x="T8" y="T9"/>
                </a:cxn>
              </a:cxnLst>
              <a:rect l="0" t="0" r="r" b="b"/>
              <a:pathLst>
                <a:path w="57" h="73">
                  <a:moveTo>
                    <a:pt x="45" y="6"/>
                  </a:moveTo>
                  <a:cubicBezTo>
                    <a:pt x="34" y="0"/>
                    <a:pt x="18" y="9"/>
                    <a:pt x="9" y="26"/>
                  </a:cubicBezTo>
                  <a:cubicBezTo>
                    <a:pt x="0" y="43"/>
                    <a:pt x="1" y="61"/>
                    <a:pt x="12" y="67"/>
                  </a:cubicBezTo>
                  <a:cubicBezTo>
                    <a:pt x="23" y="73"/>
                    <a:pt x="39" y="64"/>
                    <a:pt x="48" y="47"/>
                  </a:cubicBezTo>
                  <a:cubicBezTo>
                    <a:pt x="57" y="30"/>
                    <a:pt x="56" y="12"/>
                    <a:pt x="45"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81" name="Group 40">
            <a:extLst>
              <a:ext uri="{FF2B5EF4-FFF2-40B4-BE49-F238E27FC236}">
                <a16:creationId xmlns:a16="http://schemas.microsoft.com/office/drawing/2014/main" id="{13298458-2BC5-4FC5-A1BD-A2200687ABFD}"/>
              </a:ext>
            </a:extLst>
          </p:cNvPr>
          <p:cNvGrpSpPr>
            <a:grpSpLocks noChangeAspect="1"/>
          </p:cNvGrpSpPr>
          <p:nvPr/>
        </p:nvGrpSpPr>
        <p:grpSpPr bwMode="auto">
          <a:xfrm>
            <a:off x="4429903" y="5494676"/>
            <a:ext cx="461968" cy="419477"/>
            <a:chOff x="3290" y="1498"/>
            <a:chExt cx="511" cy="464"/>
          </a:xfrm>
          <a:solidFill>
            <a:srgbClr val="BBE4E6">
              <a:alpha val="41176"/>
            </a:srgbClr>
          </a:solidFill>
        </p:grpSpPr>
        <p:sp>
          <p:nvSpPr>
            <p:cNvPr id="182" name="Freeform 41">
              <a:extLst>
                <a:ext uri="{FF2B5EF4-FFF2-40B4-BE49-F238E27FC236}">
                  <a16:creationId xmlns:a16="http://schemas.microsoft.com/office/drawing/2014/main" id="{CA814B34-7057-48F8-B7A8-02D7BEF396E8}"/>
                </a:ext>
              </a:extLst>
            </p:cNvPr>
            <p:cNvSpPr>
              <a:spLocks/>
            </p:cNvSpPr>
            <p:nvPr/>
          </p:nvSpPr>
          <p:spPr bwMode="auto">
            <a:xfrm>
              <a:off x="3396" y="1498"/>
              <a:ext cx="137" cy="185"/>
            </a:xfrm>
            <a:custGeom>
              <a:avLst/>
              <a:gdLst>
                <a:gd name="T0" fmla="*/ 39 w 57"/>
                <a:gd name="T1" fmla="*/ 74 h 77"/>
                <a:gd name="T2" fmla="*/ 51 w 57"/>
                <a:gd name="T3" fmla="*/ 32 h 77"/>
                <a:gd name="T4" fmla="*/ 18 w 57"/>
                <a:gd name="T5" fmla="*/ 4 h 77"/>
                <a:gd name="T6" fmla="*/ 6 w 57"/>
                <a:gd name="T7" fmla="*/ 45 h 77"/>
                <a:gd name="T8" fmla="*/ 39 w 57"/>
                <a:gd name="T9" fmla="*/ 74 h 77"/>
              </a:gdLst>
              <a:ahLst/>
              <a:cxnLst>
                <a:cxn ang="0">
                  <a:pos x="T0" y="T1"/>
                </a:cxn>
                <a:cxn ang="0">
                  <a:pos x="T2" y="T3"/>
                </a:cxn>
                <a:cxn ang="0">
                  <a:pos x="T4" y="T5"/>
                </a:cxn>
                <a:cxn ang="0">
                  <a:pos x="T6" y="T7"/>
                </a:cxn>
                <a:cxn ang="0">
                  <a:pos x="T8" y="T9"/>
                </a:cxn>
              </a:cxnLst>
              <a:rect l="0" t="0" r="r" b="b"/>
              <a:pathLst>
                <a:path w="57" h="77">
                  <a:moveTo>
                    <a:pt x="39" y="74"/>
                  </a:moveTo>
                  <a:cubicBezTo>
                    <a:pt x="51" y="70"/>
                    <a:pt x="57" y="51"/>
                    <a:pt x="51" y="32"/>
                  </a:cubicBezTo>
                  <a:cubicBezTo>
                    <a:pt x="45" y="13"/>
                    <a:pt x="31" y="0"/>
                    <a:pt x="18" y="4"/>
                  </a:cubicBezTo>
                  <a:cubicBezTo>
                    <a:pt x="6" y="7"/>
                    <a:pt x="0" y="26"/>
                    <a:pt x="6" y="45"/>
                  </a:cubicBezTo>
                  <a:cubicBezTo>
                    <a:pt x="12" y="64"/>
                    <a:pt x="26" y="77"/>
                    <a:pt x="39" y="7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3" name="Freeform 42">
              <a:extLst>
                <a:ext uri="{FF2B5EF4-FFF2-40B4-BE49-F238E27FC236}">
                  <a16:creationId xmlns:a16="http://schemas.microsoft.com/office/drawing/2014/main" id="{861DEA97-0FC8-4A6C-AB28-611705924DBD}"/>
                </a:ext>
              </a:extLst>
            </p:cNvPr>
            <p:cNvSpPr>
              <a:spLocks/>
            </p:cNvSpPr>
            <p:nvPr/>
          </p:nvSpPr>
          <p:spPr bwMode="auto">
            <a:xfrm>
              <a:off x="3290" y="1606"/>
              <a:ext cx="137" cy="176"/>
            </a:xfrm>
            <a:custGeom>
              <a:avLst/>
              <a:gdLst>
                <a:gd name="T0" fmla="*/ 45 w 57"/>
                <a:gd name="T1" fmla="*/ 67 h 73"/>
                <a:gd name="T2" fmla="*/ 48 w 57"/>
                <a:gd name="T3" fmla="*/ 26 h 73"/>
                <a:gd name="T4" fmla="*/ 12 w 57"/>
                <a:gd name="T5" fmla="*/ 6 h 73"/>
                <a:gd name="T6" fmla="*/ 9 w 57"/>
                <a:gd name="T7" fmla="*/ 47 h 73"/>
                <a:gd name="T8" fmla="*/ 45 w 57"/>
                <a:gd name="T9" fmla="*/ 67 h 73"/>
              </a:gdLst>
              <a:ahLst/>
              <a:cxnLst>
                <a:cxn ang="0">
                  <a:pos x="T0" y="T1"/>
                </a:cxn>
                <a:cxn ang="0">
                  <a:pos x="T2" y="T3"/>
                </a:cxn>
                <a:cxn ang="0">
                  <a:pos x="T4" y="T5"/>
                </a:cxn>
                <a:cxn ang="0">
                  <a:pos x="T6" y="T7"/>
                </a:cxn>
                <a:cxn ang="0">
                  <a:pos x="T8" y="T9"/>
                </a:cxn>
              </a:cxnLst>
              <a:rect l="0" t="0" r="r" b="b"/>
              <a:pathLst>
                <a:path w="57" h="73">
                  <a:moveTo>
                    <a:pt x="45" y="67"/>
                  </a:moveTo>
                  <a:cubicBezTo>
                    <a:pt x="56" y="61"/>
                    <a:pt x="57" y="43"/>
                    <a:pt x="48" y="26"/>
                  </a:cubicBezTo>
                  <a:cubicBezTo>
                    <a:pt x="39" y="9"/>
                    <a:pt x="23" y="0"/>
                    <a:pt x="12" y="6"/>
                  </a:cubicBezTo>
                  <a:cubicBezTo>
                    <a:pt x="1" y="12"/>
                    <a:pt x="0" y="30"/>
                    <a:pt x="9" y="47"/>
                  </a:cubicBezTo>
                  <a:cubicBezTo>
                    <a:pt x="18" y="64"/>
                    <a:pt x="34" y="73"/>
                    <a:pt x="45" y="6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4" name="Freeform 43">
              <a:extLst>
                <a:ext uri="{FF2B5EF4-FFF2-40B4-BE49-F238E27FC236}">
                  <a16:creationId xmlns:a16="http://schemas.microsoft.com/office/drawing/2014/main" id="{1D848EA7-46C8-4E81-960F-9CD8F03F4384}"/>
                </a:ext>
              </a:extLst>
            </p:cNvPr>
            <p:cNvSpPr>
              <a:spLocks/>
            </p:cNvSpPr>
            <p:nvPr/>
          </p:nvSpPr>
          <p:spPr bwMode="auto">
            <a:xfrm>
              <a:off x="3324" y="1683"/>
              <a:ext cx="443" cy="279"/>
            </a:xfrm>
            <a:custGeom>
              <a:avLst/>
              <a:gdLst>
                <a:gd name="T0" fmla="*/ 92 w 184"/>
                <a:gd name="T1" fmla="*/ 0 h 116"/>
                <a:gd name="T2" fmla="*/ 36 w 184"/>
                <a:gd name="T3" fmla="*/ 106 h 116"/>
                <a:gd name="T4" fmla="*/ 90 w 184"/>
                <a:gd name="T5" fmla="*/ 95 h 116"/>
                <a:gd name="T6" fmla="*/ 92 w 184"/>
                <a:gd name="T7" fmla="*/ 95 h 116"/>
                <a:gd name="T8" fmla="*/ 94 w 184"/>
                <a:gd name="T9" fmla="*/ 95 h 116"/>
                <a:gd name="T10" fmla="*/ 148 w 184"/>
                <a:gd name="T11" fmla="*/ 106 h 116"/>
                <a:gd name="T12" fmla="*/ 92 w 184"/>
                <a:gd name="T13" fmla="*/ 0 h 116"/>
              </a:gdLst>
              <a:ahLst/>
              <a:cxnLst>
                <a:cxn ang="0">
                  <a:pos x="T0" y="T1"/>
                </a:cxn>
                <a:cxn ang="0">
                  <a:pos x="T2" y="T3"/>
                </a:cxn>
                <a:cxn ang="0">
                  <a:pos x="T4" y="T5"/>
                </a:cxn>
                <a:cxn ang="0">
                  <a:pos x="T6" y="T7"/>
                </a:cxn>
                <a:cxn ang="0">
                  <a:pos x="T8" y="T9"/>
                </a:cxn>
                <a:cxn ang="0">
                  <a:pos x="T10" y="T11"/>
                </a:cxn>
                <a:cxn ang="0">
                  <a:pos x="T12" y="T13"/>
                </a:cxn>
              </a:cxnLst>
              <a:rect l="0" t="0" r="r" b="b"/>
              <a:pathLst>
                <a:path w="184" h="116">
                  <a:moveTo>
                    <a:pt x="92" y="0"/>
                  </a:moveTo>
                  <a:cubicBezTo>
                    <a:pt x="48" y="0"/>
                    <a:pt x="0" y="93"/>
                    <a:pt x="36" y="106"/>
                  </a:cubicBezTo>
                  <a:cubicBezTo>
                    <a:pt x="66" y="116"/>
                    <a:pt x="66" y="93"/>
                    <a:pt x="90" y="95"/>
                  </a:cubicBezTo>
                  <a:cubicBezTo>
                    <a:pt x="91" y="95"/>
                    <a:pt x="91" y="95"/>
                    <a:pt x="92" y="95"/>
                  </a:cubicBezTo>
                  <a:cubicBezTo>
                    <a:pt x="93" y="95"/>
                    <a:pt x="93" y="95"/>
                    <a:pt x="94" y="95"/>
                  </a:cubicBezTo>
                  <a:cubicBezTo>
                    <a:pt x="118" y="93"/>
                    <a:pt x="118" y="116"/>
                    <a:pt x="148" y="106"/>
                  </a:cubicBezTo>
                  <a:cubicBezTo>
                    <a:pt x="184" y="93"/>
                    <a:pt x="136" y="0"/>
                    <a:pt x="92"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5" name="Freeform 44">
              <a:extLst>
                <a:ext uri="{FF2B5EF4-FFF2-40B4-BE49-F238E27FC236}">
                  <a16:creationId xmlns:a16="http://schemas.microsoft.com/office/drawing/2014/main" id="{6790DCC1-7E0F-42E6-9690-5CDE77607E1F}"/>
                </a:ext>
              </a:extLst>
            </p:cNvPr>
            <p:cNvSpPr>
              <a:spLocks/>
            </p:cNvSpPr>
            <p:nvPr/>
          </p:nvSpPr>
          <p:spPr bwMode="auto">
            <a:xfrm>
              <a:off x="3557" y="1498"/>
              <a:ext cx="138" cy="185"/>
            </a:xfrm>
            <a:custGeom>
              <a:avLst/>
              <a:gdLst>
                <a:gd name="T0" fmla="*/ 18 w 57"/>
                <a:gd name="T1" fmla="*/ 74 h 77"/>
                <a:gd name="T2" fmla="*/ 51 w 57"/>
                <a:gd name="T3" fmla="*/ 45 h 77"/>
                <a:gd name="T4" fmla="*/ 39 w 57"/>
                <a:gd name="T5" fmla="*/ 4 h 77"/>
                <a:gd name="T6" fmla="*/ 6 w 57"/>
                <a:gd name="T7" fmla="*/ 32 h 77"/>
                <a:gd name="T8" fmla="*/ 18 w 57"/>
                <a:gd name="T9" fmla="*/ 74 h 77"/>
              </a:gdLst>
              <a:ahLst/>
              <a:cxnLst>
                <a:cxn ang="0">
                  <a:pos x="T0" y="T1"/>
                </a:cxn>
                <a:cxn ang="0">
                  <a:pos x="T2" y="T3"/>
                </a:cxn>
                <a:cxn ang="0">
                  <a:pos x="T4" y="T5"/>
                </a:cxn>
                <a:cxn ang="0">
                  <a:pos x="T6" y="T7"/>
                </a:cxn>
                <a:cxn ang="0">
                  <a:pos x="T8" y="T9"/>
                </a:cxn>
              </a:cxnLst>
              <a:rect l="0" t="0" r="r" b="b"/>
              <a:pathLst>
                <a:path w="57" h="77">
                  <a:moveTo>
                    <a:pt x="18" y="74"/>
                  </a:moveTo>
                  <a:cubicBezTo>
                    <a:pt x="31" y="77"/>
                    <a:pt x="45" y="64"/>
                    <a:pt x="51" y="45"/>
                  </a:cubicBezTo>
                  <a:cubicBezTo>
                    <a:pt x="57" y="26"/>
                    <a:pt x="51" y="7"/>
                    <a:pt x="39" y="4"/>
                  </a:cubicBezTo>
                  <a:cubicBezTo>
                    <a:pt x="26" y="0"/>
                    <a:pt x="12" y="13"/>
                    <a:pt x="6" y="32"/>
                  </a:cubicBezTo>
                  <a:cubicBezTo>
                    <a:pt x="0" y="51"/>
                    <a:pt x="6" y="70"/>
                    <a:pt x="18" y="7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6" name="Freeform 45">
              <a:extLst>
                <a:ext uri="{FF2B5EF4-FFF2-40B4-BE49-F238E27FC236}">
                  <a16:creationId xmlns:a16="http://schemas.microsoft.com/office/drawing/2014/main" id="{67A84134-F496-40E4-84AD-628A2454D417}"/>
                </a:ext>
              </a:extLst>
            </p:cNvPr>
            <p:cNvSpPr>
              <a:spLocks/>
            </p:cNvSpPr>
            <p:nvPr/>
          </p:nvSpPr>
          <p:spPr bwMode="auto">
            <a:xfrm>
              <a:off x="3663" y="1606"/>
              <a:ext cx="138" cy="176"/>
            </a:xfrm>
            <a:custGeom>
              <a:avLst/>
              <a:gdLst>
                <a:gd name="T0" fmla="*/ 45 w 57"/>
                <a:gd name="T1" fmla="*/ 6 h 73"/>
                <a:gd name="T2" fmla="*/ 9 w 57"/>
                <a:gd name="T3" fmla="*/ 26 h 73"/>
                <a:gd name="T4" fmla="*/ 12 w 57"/>
                <a:gd name="T5" fmla="*/ 67 h 73"/>
                <a:gd name="T6" fmla="*/ 48 w 57"/>
                <a:gd name="T7" fmla="*/ 47 h 73"/>
                <a:gd name="T8" fmla="*/ 45 w 57"/>
                <a:gd name="T9" fmla="*/ 6 h 73"/>
              </a:gdLst>
              <a:ahLst/>
              <a:cxnLst>
                <a:cxn ang="0">
                  <a:pos x="T0" y="T1"/>
                </a:cxn>
                <a:cxn ang="0">
                  <a:pos x="T2" y="T3"/>
                </a:cxn>
                <a:cxn ang="0">
                  <a:pos x="T4" y="T5"/>
                </a:cxn>
                <a:cxn ang="0">
                  <a:pos x="T6" y="T7"/>
                </a:cxn>
                <a:cxn ang="0">
                  <a:pos x="T8" y="T9"/>
                </a:cxn>
              </a:cxnLst>
              <a:rect l="0" t="0" r="r" b="b"/>
              <a:pathLst>
                <a:path w="57" h="73">
                  <a:moveTo>
                    <a:pt x="45" y="6"/>
                  </a:moveTo>
                  <a:cubicBezTo>
                    <a:pt x="34" y="0"/>
                    <a:pt x="18" y="9"/>
                    <a:pt x="9" y="26"/>
                  </a:cubicBezTo>
                  <a:cubicBezTo>
                    <a:pt x="0" y="43"/>
                    <a:pt x="1" y="61"/>
                    <a:pt x="12" y="67"/>
                  </a:cubicBezTo>
                  <a:cubicBezTo>
                    <a:pt x="23" y="73"/>
                    <a:pt x="39" y="64"/>
                    <a:pt x="48" y="47"/>
                  </a:cubicBezTo>
                  <a:cubicBezTo>
                    <a:pt x="57" y="30"/>
                    <a:pt x="56" y="12"/>
                    <a:pt x="45"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87" name="Group 40">
            <a:extLst>
              <a:ext uri="{FF2B5EF4-FFF2-40B4-BE49-F238E27FC236}">
                <a16:creationId xmlns:a16="http://schemas.microsoft.com/office/drawing/2014/main" id="{4C3B3E72-F6BD-4C6C-8518-87C0836FA8EF}"/>
              </a:ext>
            </a:extLst>
          </p:cNvPr>
          <p:cNvGrpSpPr>
            <a:grpSpLocks noChangeAspect="1"/>
          </p:cNvGrpSpPr>
          <p:nvPr/>
        </p:nvGrpSpPr>
        <p:grpSpPr bwMode="auto">
          <a:xfrm>
            <a:off x="8356505" y="2454562"/>
            <a:ext cx="461968" cy="419477"/>
            <a:chOff x="3290" y="1498"/>
            <a:chExt cx="511" cy="464"/>
          </a:xfrm>
          <a:solidFill>
            <a:srgbClr val="BBE4E6">
              <a:alpha val="41176"/>
            </a:srgbClr>
          </a:solidFill>
        </p:grpSpPr>
        <p:sp>
          <p:nvSpPr>
            <p:cNvPr id="188" name="Freeform 41">
              <a:extLst>
                <a:ext uri="{FF2B5EF4-FFF2-40B4-BE49-F238E27FC236}">
                  <a16:creationId xmlns:a16="http://schemas.microsoft.com/office/drawing/2014/main" id="{CC616356-AAD4-4D04-B740-7EDA6BB06575}"/>
                </a:ext>
              </a:extLst>
            </p:cNvPr>
            <p:cNvSpPr>
              <a:spLocks/>
            </p:cNvSpPr>
            <p:nvPr/>
          </p:nvSpPr>
          <p:spPr bwMode="auto">
            <a:xfrm>
              <a:off x="3396" y="1498"/>
              <a:ext cx="137" cy="185"/>
            </a:xfrm>
            <a:custGeom>
              <a:avLst/>
              <a:gdLst>
                <a:gd name="T0" fmla="*/ 39 w 57"/>
                <a:gd name="T1" fmla="*/ 74 h 77"/>
                <a:gd name="T2" fmla="*/ 51 w 57"/>
                <a:gd name="T3" fmla="*/ 32 h 77"/>
                <a:gd name="T4" fmla="*/ 18 w 57"/>
                <a:gd name="T5" fmla="*/ 4 h 77"/>
                <a:gd name="T6" fmla="*/ 6 w 57"/>
                <a:gd name="T7" fmla="*/ 45 h 77"/>
                <a:gd name="T8" fmla="*/ 39 w 57"/>
                <a:gd name="T9" fmla="*/ 74 h 77"/>
              </a:gdLst>
              <a:ahLst/>
              <a:cxnLst>
                <a:cxn ang="0">
                  <a:pos x="T0" y="T1"/>
                </a:cxn>
                <a:cxn ang="0">
                  <a:pos x="T2" y="T3"/>
                </a:cxn>
                <a:cxn ang="0">
                  <a:pos x="T4" y="T5"/>
                </a:cxn>
                <a:cxn ang="0">
                  <a:pos x="T6" y="T7"/>
                </a:cxn>
                <a:cxn ang="0">
                  <a:pos x="T8" y="T9"/>
                </a:cxn>
              </a:cxnLst>
              <a:rect l="0" t="0" r="r" b="b"/>
              <a:pathLst>
                <a:path w="57" h="77">
                  <a:moveTo>
                    <a:pt x="39" y="74"/>
                  </a:moveTo>
                  <a:cubicBezTo>
                    <a:pt x="51" y="70"/>
                    <a:pt x="57" y="51"/>
                    <a:pt x="51" y="32"/>
                  </a:cubicBezTo>
                  <a:cubicBezTo>
                    <a:pt x="45" y="13"/>
                    <a:pt x="31" y="0"/>
                    <a:pt x="18" y="4"/>
                  </a:cubicBezTo>
                  <a:cubicBezTo>
                    <a:pt x="6" y="7"/>
                    <a:pt x="0" y="26"/>
                    <a:pt x="6" y="45"/>
                  </a:cubicBezTo>
                  <a:cubicBezTo>
                    <a:pt x="12" y="64"/>
                    <a:pt x="26" y="77"/>
                    <a:pt x="39" y="7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9" name="Freeform 42">
              <a:extLst>
                <a:ext uri="{FF2B5EF4-FFF2-40B4-BE49-F238E27FC236}">
                  <a16:creationId xmlns:a16="http://schemas.microsoft.com/office/drawing/2014/main" id="{B7C65312-7348-49B7-9C28-F88111326FD8}"/>
                </a:ext>
              </a:extLst>
            </p:cNvPr>
            <p:cNvSpPr>
              <a:spLocks/>
            </p:cNvSpPr>
            <p:nvPr/>
          </p:nvSpPr>
          <p:spPr bwMode="auto">
            <a:xfrm>
              <a:off x="3290" y="1606"/>
              <a:ext cx="137" cy="176"/>
            </a:xfrm>
            <a:custGeom>
              <a:avLst/>
              <a:gdLst>
                <a:gd name="T0" fmla="*/ 45 w 57"/>
                <a:gd name="T1" fmla="*/ 67 h 73"/>
                <a:gd name="T2" fmla="*/ 48 w 57"/>
                <a:gd name="T3" fmla="*/ 26 h 73"/>
                <a:gd name="T4" fmla="*/ 12 w 57"/>
                <a:gd name="T5" fmla="*/ 6 h 73"/>
                <a:gd name="T6" fmla="*/ 9 w 57"/>
                <a:gd name="T7" fmla="*/ 47 h 73"/>
                <a:gd name="T8" fmla="*/ 45 w 57"/>
                <a:gd name="T9" fmla="*/ 67 h 73"/>
              </a:gdLst>
              <a:ahLst/>
              <a:cxnLst>
                <a:cxn ang="0">
                  <a:pos x="T0" y="T1"/>
                </a:cxn>
                <a:cxn ang="0">
                  <a:pos x="T2" y="T3"/>
                </a:cxn>
                <a:cxn ang="0">
                  <a:pos x="T4" y="T5"/>
                </a:cxn>
                <a:cxn ang="0">
                  <a:pos x="T6" y="T7"/>
                </a:cxn>
                <a:cxn ang="0">
                  <a:pos x="T8" y="T9"/>
                </a:cxn>
              </a:cxnLst>
              <a:rect l="0" t="0" r="r" b="b"/>
              <a:pathLst>
                <a:path w="57" h="73">
                  <a:moveTo>
                    <a:pt x="45" y="67"/>
                  </a:moveTo>
                  <a:cubicBezTo>
                    <a:pt x="56" y="61"/>
                    <a:pt x="57" y="43"/>
                    <a:pt x="48" y="26"/>
                  </a:cubicBezTo>
                  <a:cubicBezTo>
                    <a:pt x="39" y="9"/>
                    <a:pt x="23" y="0"/>
                    <a:pt x="12" y="6"/>
                  </a:cubicBezTo>
                  <a:cubicBezTo>
                    <a:pt x="1" y="12"/>
                    <a:pt x="0" y="30"/>
                    <a:pt x="9" y="47"/>
                  </a:cubicBezTo>
                  <a:cubicBezTo>
                    <a:pt x="18" y="64"/>
                    <a:pt x="34" y="73"/>
                    <a:pt x="45" y="6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0" name="Freeform 43">
              <a:extLst>
                <a:ext uri="{FF2B5EF4-FFF2-40B4-BE49-F238E27FC236}">
                  <a16:creationId xmlns:a16="http://schemas.microsoft.com/office/drawing/2014/main" id="{E78D6087-A949-4059-A215-953B6E52D66A}"/>
                </a:ext>
              </a:extLst>
            </p:cNvPr>
            <p:cNvSpPr>
              <a:spLocks/>
            </p:cNvSpPr>
            <p:nvPr/>
          </p:nvSpPr>
          <p:spPr bwMode="auto">
            <a:xfrm>
              <a:off x="3324" y="1683"/>
              <a:ext cx="443" cy="279"/>
            </a:xfrm>
            <a:custGeom>
              <a:avLst/>
              <a:gdLst>
                <a:gd name="T0" fmla="*/ 92 w 184"/>
                <a:gd name="T1" fmla="*/ 0 h 116"/>
                <a:gd name="T2" fmla="*/ 36 w 184"/>
                <a:gd name="T3" fmla="*/ 106 h 116"/>
                <a:gd name="T4" fmla="*/ 90 w 184"/>
                <a:gd name="T5" fmla="*/ 95 h 116"/>
                <a:gd name="T6" fmla="*/ 92 w 184"/>
                <a:gd name="T7" fmla="*/ 95 h 116"/>
                <a:gd name="T8" fmla="*/ 94 w 184"/>
                <a:gd name="T9" fmla="*/ 95 h 116"/>
                <a:gd name="T10" fmla="*/ 148 w 184"/>
                <a:gd name="T11" fmla="*/ 106 h 116"/>
                <a:gd name="T12" fmla="*/ 92 w 184"/>
                <a:gd name="T13" fmla="*/ 0 h 116"/>
              </a:gdLst>
              <a:ahLst/>
              <a:cxnLst>
                <a:cxn ang="0">
                  <a:pos x="T0" y="T1"/>
                </a:cxn>
                <a:cxn ang="0">
                  <a:pos x="T2" y="T3"/>
                </a:cxn>
                <a:cxn ang="0">
                  <a:pos x="T4" y="T5"/>
                </a:cxn>
                <a:cxn ang="0">
                  <a:pos x="T6" y="T7"/>
                </a:cxn>
                <a:cxn ang="0">
                  <a:pos x="T8" y="T9"/>
                </a:cxn>
                <a:cxn ang="0">
                  <a:pos x="T10" y="T11"/>
                </a:cxn>
                <a:cxn ang="0">
                  <a:pos x="T12" y="T13"/>
                </a:cxn>
              </a:cxnLst>
              <a:rect l="0" t="0" r="r" b="b"/>
              <a:pathLst>
                <a:path w="184" h="116">
                  <a:moveTo>
                    <a:pt x="92" y="0"/>
                  </a:moveTo>
                  <a:cubicBezTo>
                    <a:pt x="48" y="0"/>
                    <a:pt x="0" y="93"/>
                    <a:pt x="36" y="106"/>
                  </a:cubicBezTo>
                  <a:cubicBezTo>
                    <a:pt x="66" y="116"/>
                    <a:pt x="66" y="93"/>
                    <a:pt x="90" y="95"/>
                  </a:cubicBezTo>
                  <a:cubicBezTo>
                    <a:pt x="91" y="95"/>
                    <a:pt x="91" y="95"/>
                    <a:pt x="92" y="95"/>
                  </a:cubicBezTo>
                  <a:cubicBezTo>
                    <a:pt x="93" y="95"/>
                    <a:pt x="93" y="95"/>
                    <a:pt x="94" y="95"/>
                  </a:cubicBezTo>
                  <a:cubicBezTo>
                    <a:pt x="118" y="93"/>
                    <a:pt x="118" y="116"/>
                    <a:pt x="148" y="106"/>
                  </a:cubicBezTo>
                  <a:cubicBezTo>
                    <a:pt x="184" y="93"/>
                    <a:pt x="136" y="0"/>
                    <a:pt x="92"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1" name="Freeform 44">
              <a:extLst>
                <a:ext uri="{FF2B5EF4-FFF2-40B4-BE49-F238E27FC236}">
                  <a16:creationId xmlns:a16="http://schemas.microsoft.com/office/drawing/2014/main" id="{9A3C7510-AC93-4FEE-AA43-A6FABA2E987E}"/>
                </a:ext>
              </a:extLst>
            </p:cNvPr>
            <p:cNvSpPr>
              <a:spLocks/>
            </p:cNvSpPr>
            <p:nvPr/>
          </p:nvSpPr>
          <p:spPr bwMode="auto">
            <a:xfrm>
              <a:off x="3557" y="1498"/>
              <a:ext cx="138" cy="185"/>
            </a:xfrm>
            <a:custGeom>
              <a:avLst/>
              <a:gdLst>
                <a:gd name="T0" fmla="*/ 18 w 57"/>
                <a:gd name="T1" fmla="*/ 74 h 77"/>
                <a:gd name="T2" fmla="*/ 51 w 57"/>
                <a:gd name="T3" fmla="*/ 45 h 77"/>
                <a:gd name="T4" fmla="*/ 39 w 57"/>
                <a:gd name="T5" fmla="*/ 4 h 77"/>
                <a:gd name="T6" fmla="*/ 6 w 57"/>
                <a:gd name="T7" fmla="*/ 32 h 77"/>
                <a:gd name="T8" fmla="*/ 18 w 57"/>
                <a:gd name="T9" fmla="*/ 74 h 77"/>
              </a:gdLst>
              <a:ahLst/>
              <a:cxnLst>
                <a:cxn ang="0">
                  <a:pos x="T0" y="T1"/>
                </a:cxn>
                <a:cxn ang="0">
                  <a:pos x="T2" y="T3"/>
                </a:cxn>
                <a:cxn ang="0">
                  <a:pos x="T4" y="T5"/>
                </a:cxn>
                <a:cxn ang="0">
                  <a:pos x="T6" y="T7"/>
                </a:cxn>
                <a:cxn ang="0">
                  <a:pos x="T8" y="T9"/>
                </a:cxn>
              </a:cxnLst>
              <a:rect l="0" t="0" r="r" b="b"/>
              <a:pathLst>
                <a:path w="57" h="77">
                  <a:moveTo>
                    <a:pt x="18" y="74"/>
                  </a:moveTo>
                  <a:cubicBezTo>
                    <a:pt x="31" y="77"/>
                    <a:pt x="45" y="64"/>
                    <a:pt x="51" y="45"/>
                  </a:cubicBezTo>
                  <a:cubicBezTo>
                    <a:pt x="57" y="26"/>
                    <a:pt x="51" y="7"/>
                    <a:pt x="39" y="4"/>
                  </a:cubicBezTo>
                  <a:cubicBezTo>
                    <a:pt x="26" y="0"/>
                    <a:pt x="12" y="13"/>
                    <a:pt x="6" y="32"/>
                  </a:cubicBezTo>
                  <a:cubicBezTo>
                    <a:pt x="0" y="51"/>
                    <a:pt x="6" y="70"/>
                    <a:pt x="18" y="7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2" name="Freeform 45">
              <a:extLst>
                <a:ext uri="{FF2B5EF4-FFF2-40B4-BE49-F238E27FC236}">
                  <a16:creationId xmlns:a16="http://schemas.microsoft.com/office/drawing/2014/main" id="{6D5A6342-AEF8-43B2-9576-C05D5B44E38B}"/>
                </a:ext>
              </a:extLst>
            </p:cNvPr>
            <p:cNvSpPr>
              <a:spLocks/>
            </p:cNvSpPr>
            <p:nvPr/>
          </p:nvSpPr>
          <p:spPr bwMode="auto">
            <a:xfrm>
              <a:off x="3663" y="1606"/>
              <a:ext cx="138" cy="176"/>
            </a:xfrm>
            <a:custGeom>
              <a:avLst/>
              <a:gdLst>
                <a:gd name="T0" fmla="*/ 45 w 57"/>
                <a:gd name="T1" fmla="*/ 6 h 73"/>
                <a:gd name="T2" fmla="*/ 9 w 57"/>
                <a:gd name="T3" fmla="*/ 26 h 73"/>
                <a:gd name="T4" fmla="*/ 12 w 57"/>
                <a:gd name="T5" fmla="*/ 67 h 73"/>
                <a:gd name="T6" fmla="*/ 48 w 57"/>
                <a:gd name="T7" fmla="*/ 47 h 73"/>
                <a:gd name="T8" fmla="*/ 45 w 57"/>
                <a:gd name="T9" fmla="*/ 6 h 73"/>
              </a:gdLst>
              <a:ahLst/>
              <a:cxnLst>
                <a:cxn ang="0">
                  <a:pos x="T0" y="T1"/>
                </a:cxn>
                <a:cxn ang="0">
                  <a:pos x="T2" y="T3"/>
                </a:cxn>
                <a:cxn ang="0">
                  <a:pos x="T4" y="T5"/>
                </a:cxn>
                <a:cxn ang="0">
                  <a:pos x="T6" y="T7"/>
                </a:cxn>
                <a:cxn ang="0">
                  <a:pos x="T8" y="T9"/>
                </a:cxn>
              </a:cxnLst>
              <a:rect l="0" t="0" r="r" b="b"/>
              <a:pathLst>
                <a:path w="57" h="73">
                  <a:moveTo>
                    <a:pt x="45" y="6"/>
                  </a:moveTo>
                  <a:cubicBezTo>
                    <a:pt x="34" y="0"/>
                    <a:pt x="18" y="9"/>
                    <a:pt x="9" y="26"/>
                  </a:cubicBezTo>
                  <a:cubicBezTo>
                    <a:pt x="0" y="43"/>
                    <a:pt x="1" y="61"/>
                    <a:pt x="12" y="67"/>
                  </a:cubicBezTo>
                  <a:cubicBezTo>
                    <a:pt x="23" y="73"/>
                    <a:pt x="39" y="64"/>
                    <a:pt x="48" y="47"/>
                  </a:cubicBezTo>
                  <a:cubicBezTo>
                    <a:pt x="57" y="30"/>
                    <a:pt x="56" y="12"/>
                    <a:pt x="45"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93" name="Group 40">
            <a:extLst>
              <a:ext uri="{FF2B5EF4-FFF2-40B4-BE49-F238E27FC236}">
                <a16:creationId xmlns:a16="http://schemas.microsoft.com/office/drawing/2014/main" id="{874886CF-B066-4147-BCBC-3618050A4163}"/>
              </a:ext>
            </a:extLst>
          </p:cNvPr>
          <p:cNvGrpSpPr>
            <a:grpSpLocks noChangeAspect="1"/>
          </p:cNvGrpSpPr>
          <p:nvPr/>
        </p:nvGrpSpPr>
        <p:grpSpPr bwMode="auto">
          <a:xfrm>
            <a:off x="193842" y="1335283"/>
            <a:ext cx="461968" cy="419477"/>
            <a:chOff x="3290" y="1498"/>
            <a:chExt cx="511" cy="464"/>
          </a:xfrm>
          <a:solidFill>
            <a:srgbClr val="BBE4E6">
              <a:alpha val="41176"/>
            </a:srgbClr>
          </a:solidFill>
        </p:grpSpPr>
        <p:sp>
          <p:nvSpPr>
            <p:cNvPr id="194" name="Freeform 41">
              <a:extLst>
                <a:ext uri="{FF2B5EF4-FFF2-40B4-BE49-F238E27FC236}">
                  <a16:creationId xmlns:a16="http://schemas.microsoft.com/office/drawing/2014/main" id="{13B46DB4-2FEF-4E7C-BD74-55BC031A6947}"/>
                </a:ext>
              </a:extLst>
            </p:cNvPr>
            <p:cNvSpPr>
              <a:spLocks/>
            </p:cNvSpPr>
            <p:nvPr/>
          </p:nvSpPr>
          <p:spPr bwMode="auto">
            <a:xfrm>
              <a:off x="3396" y="1498"/>
              <a:ext cx="137" cy="185"/>
            </a:xfrm>
            <a:custGeom>
              <a:avLst/>
              <a:gdLst>
                <a:gd name="T0" fmla="*/ 39 w 57"/>
                <a:gd name="T1" fmla="*/ 74 h 77"/>
                <a:gd name="T2" fmla="*/ 51 w 57"/>
                <a:gd name="T3" fmla="*/ 32 h 77"/>
                <a:gd name="T4" fmla="*/ 18 w 57"/>
                <a:gd name="T5" fmla="*/ 4 h 77"/>
                <a:gd name="T6" fmla="*/ 6 w 57"/>
                <a:gd name="T7" fmla="*/ 45 h 77"/>
                <a:gd name="T8" fmla="*/ 39 w 57"/>
                <a:gd name="T9" fmla="*/ 74 h 77"/>
              </a:gdLst>
              <a:ahLst/>
              <a:cxnLst>
                <a:cxn ang="0">
                  <a:pos x="T0" y="T1"/>
                </a:cxn>
                <a:cxn ang="0">
                  <a:pos x="T2" y="T3"/>
                </a:cxn>
                <a:cxn ang="0">
                  <a:pos x="T4" y="T5"/>
                </a:cxn>
                <a:cxn ang="0">
                  <a:pos x="T6" y="T7"/>
                </a:cxn>
                <a:cxn ang="0">
                  <a:pos x="T8" y="T9"/>
                </a:cxn>
              </a:cxnLst>
              <a:rect l="0" t="0" r="r" b="b"/>
              <a:pathLst>
                <a:path w="57" h="77">
                  <a:moveTo>
                    <a:pt x="39" y="74"/>
                  </a:moveTo>
                  <a:cubicBezTo>
                    <a:pt x="51" y="70"/>
                    <a:pt x="57" y="51"/>
                    <a:pt x="51" y="32"/>
                  </a:cubicBezTo>
                  <a:cubicBezTo>
                    <a:pt x="45" y="13"/>
                    <a:pt x="31" y="0"/>
                    <a:pt x="18" y="4"/>
                  </a:cubicBezTo>
                  <a:cubicBezTo>
                    <a:pt x="6" y="7"/>
                    <a:pt x="0" y="26"/>
                    <a:pt x="6" y="45"/>
                  </a:cubicBezTo>
                  <a:cubicBezTo>
                    <a:pt x="12" y="64"/>
                    <a:pt x="26" y="77"/>
                    <a:pt x="39" y="7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5" name="Freeform 42">
              <a:extLst>
                <a:ext uri="{FF2B5EF4-FFF2-40B4-BE49-F238E27FC236}">
                  <a16:creationId xmlns:a16="http://schemas.microsoft.com/office/drawing/2014/main" id="{4E64F026-1355-4DEC-81AC-94095CC030C5}"/>
                </a:ext>
              </a:extLst>
            </p:cNvPr>
            <p:cNvSpPr>
              <a:spLocks/>
            </p:cNvSpPr>
            <p:nvPr/>
          </p:nvSpPr>
          <p:spPr bwMode="auto">
            <a:xfrm>
              <a:off x="3290" y="1606"/>
              <a:ext cx="137" cy="176"/>
            </a:xfrm>
            <a:custGeom>
              <a:avLst/>
              <a:gdLst>
                <a:gd name="T0" fmla="*/ 45 w 57"/>
                <a:gd name="T1" fmla="*/ 67 h 73"/>
                <a:gd name="T2" fmla="*/ 48 w 57"/>
                <a:gd name="T3" fmla="*/ 26 h 73"/>
                <a:gd name="T4" fmla="*/ 12 w 57"/>
                <a:gd name="T5" fmla="*/ 6 h 73"/>
                <a:gd name="T6" fmla="*/ 9 w 57"/>
                <a:gd name="T7" fmla="*/ 47 h 73"/>
                <a:gd name="T8" fmla="*/ 45 w 57"/>
                <a:gd name="T9" fmla="*/ 67 h 73"/>
              </a:gdLst>
              <a:ahLst/>
              <a:cxnLst>
                <a:cxn ang="0">
                  <a:pos x="T0" y="T1"/>
                </a:cxn>
                <a:cxn ang="0">
                  <a:pos x="T2" y="T3"/>
                </a:cxn>
                <a:cxn ang="0">
                  <a:pos x="T4" y="T5"/>
                </a:cxn>
                <a:cxn ang="0">
                  <a:pos x="T6" y="T7"/>
                </a:cxn>
                <a:cxn ang="0">
                  <a:pos x="T8" y="T9"/>
                </a:cxn>
              </a:cxnLst>
              <a:rect l="0" t="0" r="r" b="b"/>
              <a:pathLst>
                <a:path w="57" h="73">
                  <a:moveTo>
                    <a:pt x="45" y="67"/>
                  </a:moveTo>
                  <a:cubicBezTo>
                    <a:pt x="56" y="61"/>
                    <a:pt x="57" y="43"/>
                    <a:pt x="48" y="26"/>
                  </a:cubicBezTo>
                  <a:cubicBezTo>
                    <a:pt x="39" y="9"/>
                    <a:pt x="23" y="0"/>
                    <a:pt x="12" y="6"/>
                  </a:cubicBezTo>
                  <a:cubicBezTo>
                    <a:pt x="1" y="12"/>
                    <a:pt x="0" y="30"/>
                    <a:pt x="9" y="47"/>
                  </a:cubicBezTo>
                  <a:cubicBezTo>
                    <a:pt x="18" y="64"/>
                    <a:pt x="34" y="73"/>
                    <a:pt x="45" y="6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6" name="Freeform 43">
              <a:extLst>
                <a:ext uri="{FF2B5EF4-FFF2-40B4-BE49-F238E27FC236}">
                  <a16:creationId xmlns:a16="http://schemas.microsoft.com/office/drawing/2014/main" id="{72F61518-B48C-40CE-A9F1-19241D8FD248}"/>
                </a:ext>
              </a:extLst>
            </p:cNvPr>
            <p:cNvSpPr>
              <a:spLocks/>
            </p:cNvSpPr>
            <p:nvPr/>
          </p:nvSpPr>
          <p:spPr bwMode="auto">
            <a:xfrm>
              <a:off x="3324" y="1683"/>
              <a:ext cx="443" cy="279"/>
            </a:xfrm>
            <a:custGeom>
              <a:avLst/>
              <a:gdLst>
                <a:gd name="T0" fmla="*/ 92 w 184"/>
                <a:gd name="T1" fmla="*/ 0 h 116"/>
                <a:gd name="T2" fmla="*/ 36 w 184"/>
                <a:gd name="T3" fmla="*/ 106 h 116"/>
                <a:gd name="T4" fmla="*/ 90 w 184"/>
                <a:gd name="T5" fmla="*/ 95 h 116"/>
                <a:gd name="T6" fmla="*/ 92 w 184"/>
                <a:gd name="T7" fmla="*/ 95 h 116"/>
                <a:gd name="T8" fmla="*/ 94 w 184"/>
                <a:gd name="T9" fmla="*/ 95 h 116"/>
                <a:gd name="T10" fmla="*/ 148 w 184"/>
                <a:gd name="T11" fmla="*/ 106 h 116"/>
                <a:gd name="T12" fmla="*/ 92 w 184"/>
                <a:gd name="T13" fmla="*/ 0 h 116"/>
              </a:gdLst>
              <a:ahLst/>
              <a:cxnLst>
                <a:cxn ang="0">
                  <a:pos x="T0" y="T1"/>
                </a:cxn>
                <a:cxn ang="0">
                  <a:pos x="T2" y="T3"/>
                </a:cxn>
                <a:cxn ang="0">
                  <a:pos x="T4" y="T5"/>
                </a:cxn>
                <a:cxn ang="0">
                  <a:pos x="T6" y="T7"/>
                </a:cxn>
                <a:cxn ang="0">
                  <a:pos x="T8" y="T9"/>
                </a:cxn>
                <a:cxn ang="0">
                  <a:pos x="T10" y="T11"/>
                </a:cxn>
                <a:cxn ang="0">
                  <a:pos x="T12" y="T13"/>
                </a:cxn>
              </a:cxnLst>
              <a:rect l="0" t="0" r="r" b="b"/>
              <a:pathLst>
                <a:path w="184" h="116">
                  <a:moveTo>
                    <a:pt x="92" y="0"/>
                  </a:moveTo>
                  <a:cubicBezTo>
                    <a:pt x="48" y="0"/>
                    <a:pt x="0" y="93"/>
                    <a:pt x="36" y="106"/>
                  </a:cubicBezTo>
                  <a:cubicBezTo>
                    <a:pt x="66" y="116"/>
                    <a:pt x="66" y="93"/>
                    <a:pt x="90" y="95"/>
                  </a:cubicBezTo>
                  <a:cubicBezTo>
                    <a:pt x="91" y="95"/>
                    <a:pt x="91" y="95"/>
                    <a:pt x="92" y="95"/>
                  </a:cubicBezTo>
                  <a:cubicBezTo>
                    <a:pt x="93" y="95"/>
                    <a:pt x="93" y="95"/>
                    <a:pt x="94" y="95"/>
                  </a:cubicBezTo>
                  <a:cubicBezTo>
                    <a:pt x="118" y="93"/>
                    <a:pt x="118" y="116"/>
                    <a:pt x="148" y="106"/>
                  </a:cubicBezTo>
                  <a:cubicBezTo>
                    <a:pt x="184" y="93"/>
                    <a:pt x="136" y="0"/>
                    <a:pt x="92"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7" name="Freeform 44">
              <a:extLst>
                <a:ext uri="{FF2B5EF4-FFF2-40B4-BE49-F238E27FC236}">
                  <a16:creationId xmlns:a16="http://schemas.microsoft.com/office/drawing/2014/main" id="{8B1DF828-6A29-4DF1-A93D-97208789ED31}"/>
                </a:ext>
              </a:extLst>
            </p:cNvPr>
            <p:cNvSpPr>
              <a:spLocks/>
            </p:cNvSpPr>
            <p:nvPr/>
          </p:nvSpPr>
          <p:spPr bwMode="auto">
            <a:xfrm>
              <a:off x="3557" y="1498"/>
              <a:ext cx="138" cy="185"/>
            </a:xfrm>
            <a:custGeom>
              <a:avLst/>
              <a:gdLst>
                <a:gd name="T0" fmla="*/ 18 w 57"/>
                <a:gd name="T1" fmla="*/ 74 h 77"/>
                <a:gd name="T2" fmla="*/ 51 w 57"/>
                <a:gd name="T3" fmla="*/ 45 h 77"/>
                <a:gd name="T4" fmla="*/ 39 w 57"/>
                <a:gd name="T5" fmla="*/ 4 h 77"/>
                <a:gd name="T6" fmla="*/ 6 w 57"/>
                <a:gd name="T7" fmla="*/ 32 h 77"/>
                <a:gd name="T8" fmla="*/ 18 w 57"/>
                <a:gd name="T9" fmla="*/ 74 h 77"/>
              </a:gdLst>
              <a:ahLst/>
              <a:cxnLst>
                <a:cxn ang="0">
                  <a:pos x="T0" y="T1"/>
                </a:cxn>
                <a:cxn ang="0">
                  <a:pos x="T2" y="T3"/>
                </a:cxn>
                <a:cxn ang="0">
                  <a:pos x="T4" y="T5"/>
                </a:cxn>
                <a:cxn ang="0">
                  <a:pos x="T6" y="T7"/>
                </a:cxn>
                <a:cxn ang="0">
                  <a:pos x="T8" y="T9"/>
                </a:cxn>
              </a:cxnLst>
              <a:rect l="0" t="0" r="r" b="b"/>
              <a:pathLst>
                <a:path w="57" h="77">
                  <a:moveTo>
                    <a:pt x="18" y="74"/>
                  </a:moveTo>
                  <a:cubicBezTo>
                    <a:pt x="31" y="77"/>
                    <a:pt x="45" y="64"/>
                    <a:pt x="51" y="45"/>
                  </a:cubicBezTo>
                  <a:cubicBezTo>
                    <a:pt x="57" y="26"/>
                    <a:pt x="51" y="7"/>
                    <a:pt x="39" y="4"/>
                  </a:cubicBezTo>
                  <a:cubicBezTo>
                    <a:pt x="26" y="0"/>
                    <a:pt x="12" y="13"/>
                    <a:pt x="6" y="32"/>
                  </a:cubicBezTo>
                  <a:cubicBezTo>
                    <a:pt x="0" y="51"/>
                    <a:pt x="6" y="70"/>
                    <a:pt x="18" y="7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8" name="Freeform 45">
              <a:extLst>
                <a:ext uri="{FF2B5EF4-FFF2-40B4-BE49-F238E27FC236}">
                  <a16:creationId xmlns:a16="http://schemas.microsoft.com/office/drawing/2014/main" id="{229B9CC8-0A3B-4FC7-A9E2-2EB3EE4685A6}"/>
                </a:ext>
              </a:extLst>
            </p:cNvPr>
            <p:cNvSpPr>
              <a:spLocks/>
            </p:cNvSpPr>
            <p:nvPr/>
          </p:nvSpPr>
          <p:spPr bwMode="auto">
            <a:xfrm>
              <a:off x="3663" y="1606"/>
              <a:ext cx="138" cy="176"/>
            </a:xfrm>
            <a:custGeom>
              <a:avLst/>
              <a:gdLst>
                <a:gd name="T0" fmla="*/ 45 w 57"/>
                <a:gd name="T1" fmla="*/ 6 h 73"/>
                <a:gd name="T2" fmla="*/ 9 w 57"/>
                <a:gd name="T3" fmla="*/ 26 h 73"/>
                <a:gd name="T4" fmla="*/ 12 w 57"/>
                <a:gd name="T5" fmla="*/ 67 h 73"/>
                <a:gd name="T6" fmla="*/ 48 w 57"/>
                <a:gd name="T7" fmla="*/ 47 h 73"/>
                <a:gd name="T8" fmla="*/ 45 w 57"/>
                <a:gd name="T9" fmla="*/ 6 h 73"/>
              </a:gdLst>
              <a:ahLst/>
              <a:cxnLst>
                <a:cxn ang="0">
                  <a:pos x="T0" y="T1"/>
                </a:cxn>
                <a:cxn ang="0">
                  <a:pos x="T2" y="T3"/>
                </a:cxn>
                <a:cxn ang="0">
                  <a:pos x="T4" y="T5"/>
                </a:cxn>
                <a:cxn ang="0">
                  <a:pos x="T6" y="T7"/>
                </a:cxn>
                <a:cxn ang="0">
                  <a:pos x="T8" y="T9"/>
                </a:cxn>
              </a:cxnLst>
              <a:rect l="0" t="0" r="r" b="b"/>
              <a:pathLst>
                <a:path w="57" h="73">
                  <a:moveTo>
                    <a:pt x="45" y="6"/>
                  </a:moveTo>
                  <a:cubicBezTo>
                    <a:pt x="34" y="0"/>
                    <a:pt x="18" y="9"/>
                    <a:pt x="9" y="26"/>
                  </a:cubicBezTo>
                  <a:cubicBezTo>
                    <a:pt x="0" y="43"/>
                    <a:pt x="1" y="61"/>
                    <a:pt x="12" y="67"/>
                  </a:cubicBezTo>
                  <a:cubicBezTo>
                    <a:pt x="23" y="73"/>
                    <a:pt x="39" y="64"/>
                    <a:pt x="48" y="47"/>
                  </a:cubicBezTo>
                  <a:cubicBezTo>
                    <a:pt x="57" y="30"/>
                    <a:pt x="56" y="12"/>
                    <a:pt x="45"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99" name="Group 40">
            <a:extLst>
              <a:ext uri="{FF2B5EF4-FFF2-40B4-BE49-F238E27FC236}">
                <a16:creationId xmlns:a16="http://schemas.microsoft.com/office/drawing/2014/main" id="{095873E5-9EEC-444B-8832-39578BBEAE0A}"/>
              </a:ext>
            </a:extLst>
          </p:cNvPr>
          <p:cNvGrpSpPr>
            <a:grpSpLocks noChangeAspect="1"/>
          </p:cNvGrpSpPr>
          <p:nvPr/>
        </p:nvGrpSpPr>
        <p:grpSpPr bwMode="auto">
          <a:xfrm>
            <a:off x="2290834" y="2664300"/>
            <a:ext cx="461968" cy="419477"/>
            <a:chOff x="3290" y="1498"/>
            <a:chExt cx="511" cy="464"/>
          </a:xfrm>
          <a:solidFill>
            <a:srgbClr val="BBE4E6">
              <a:alpha val="41176"/>
            </a:srgbClr>
          </a:solidFill>
        </p:grpSpPr>
        <p:sp>
          <p:nvSpPr>
            <p:cNvPr id="200" name="Freeform 41">
              <a:extLst>
                <a:ext uri="{FF2B5EF4-FFF2-40B4-BE49-F238E27FC236}">
                  <a16:creationId xmlns:a16="http://schemas.microsoft.com/office/drawing/2014/main" id="{916D254A-A67D-4DC0-BC43-B534004B88C0}"/>
                </a:ext>
              </a:extLst>
            </p:cNvPr>
            <p:cNvSpPr>
              <a:spLocks/>
            </p:cNvSpPr>
            <p:nvPr/>
          </p:nvSpPr>
          <p:spPr bwMode="auto">
            <a:xfrm>
              <a:off x="3396" y="1498"/>
              <a:ext cx="137" cy="185"/>
            </a:xfrm>
            <a:custGeom>
              <a:avLst/>
              <a:gdLst>
                <a:gd name="T0" fmla="*/ 39 w 57"/>
                <a:gd name="T1" fmla="*/ 74 h 77"/>
                <a:gd name="T2" fmla="*/ 51 w 57"/>
                <a:gd name="T3" fmla="*/ 32 h 77"/>
                <a:gd name="T4" fmla="*/ 18 w 57"/>
                <a:gd name="T5" fmla="*/ 4 h 77"/>
                <a:gd name="T6" fmla="*/ 6 w 57"/>
                <a:gd name="T7" fmla="*/ 45 h 77"/>
                <a:gd name="T8" fmla="*/ 39 w 57"/>
                <a:gd name="T9" fmla="*/ 74 h 77"/>
              </a:gdLst>
              <a:ahLst/>
              <a:cxnLst>
                <a:cxn ang="0">
                  <a:pos x="T0" y="T1"/>
                </a:cxn>
                <a:cxn ang="0">
                  <a:pos x="T2" y="T3"/>
                </a:cxn>
                <a:cxn ang="0">
                  <a:pos x="T4" y="T5"/>
                </a:cxn>
                <a:cxn ang="0">
                  <a:pos x="T6" y="T7"/>
                </a:cxn>
                <a:cxn ang="0">
                  <a:pos x="T8" y="T9"/>
                </a:cxn>
              </a:cxnLst>
              <a:rect l="0" t="0" r="r" b="b"/>
              <a:pathLst>
                <a:path w="57" h="77">
                  <a:moveTo>
                    <a:pt x="39" y="74"/>
                  </a:moveTo>
                  <a:cubicBezTo>
                    <a:pt x="51" y="70"/>
                    <a:pt x="57" y="51"/>
                    <a:pt x="51" y="32"/>
                  </a:cubicBezTo>
                  <a:cubicBezTo>
                    <a:pt x="45" y="13"/>
                    <a:pt x="31" y="0"/>
                    <a:pt x="18" y="4"/>
                  </a:cubicBezTo>
                  <a:cubicBezTo>
                    <a:pt x="6" y="7"/>
                    <a:pt x="0" y="26"/>
                    <a:pt x="6" y="45"/>
                  </a:cubicBezTo>
                  <a:cubicBezTo>
                    <a:pt x="12" y="64"/>
                    <a:pt x="26" y="77"/>
                    <a:pt x="39" y="7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1" name="Freeform 42">
              <a:extLst>
                <a:ext uri="{FF2B5EF4-FFF2-40B4-BE49-F238E27FC236}">
                  <a16:creationId xmlns:a16="http://schemas.microsoft.com/office/drawing/2014/main" id="{AB357C98-89E9-44FA-8623-981FFA04EC41}"/>
                </a:ext>
              </a:extLst>
            </p:cNvPr>
            <p:cNvSpPr>
              <a:spLocks/>
            </p:cNvSpPr>
            <p:nvPr/>
          </p:nvSpPr>
          <p:spPr bwMode="auto">
            <a:xfrm>
              <a:off x="3290" y="1606"/>
              <a:ext cx="137" cy="176"/>
            </a:xfrm>
            <a:custGeom>
              <a:avLst/>
              <a:gdLst>
                <a:gd name="T0" fmla="*/ 45 w 57"/>
                <a:gd name="T1" fmla="*/ 67 h 73"/>
                <a:gd name="T2" fmla="*/ 48 w 57"/>
                <a:gd name="T3" fmla="*/ 26 h 73"/>
                <a:gd name="T4" fmla="*/ 12 w 57"/>
                <a:gd name="T5" fmla="*/ 6 h 73"/>
                <a:gd name="T6" fmla="*/ 9 w 57"/>
                <a:gd name="T7" fmla="*/ 47 h 73"/>
                <a:gd name="T8" fmla="*/ 45 w 57"/>
                <a:gd name="T9" fmla="*/ 67 h 73"/>
              </a:gdLst>
              <a:ahLst/>
              <a:cxnLst>
                <a:cxn ang="0">
                  <a:pos x="T0" y="T1"/>
                </a:cxn>
                <a:cxn ang="0">
                  <a:pos x="T2" y="T3"/>
                </a:cxn>
                <a:cxn ang="0">
                  <a:pos x="T4" y="T5"/>
                </a:cxn>
                <a:cxn ang="0">
                  <a:pos x="T6" y="T7"/>
                </a:cxn>
                <a:cxn ang="0">
                  <a:pos x="T8" y="T9"/>
                </a:cxn>
              </a:cxnLst>
              <a:rect l="0" t="0" r="r" b="b"/>
              <a:pathLst>
                <a:path w="57" h="73">
                  <a:moveTo>
                    <a:pt x="45" y="67"/>
                  </a:moveTo>
                  <a:cubicBezTo>
                    <a:pt x="56" y="61"/>
                    <a:pt x="57" y="43"/>
                    <a:pt x="48" y="26"/>
                  </a:cubicBezTo>
                  <a:cubicBezTo>
                    <a:pt x="39" y="9"/>
                    <a:pt x="23" y="0"/>
                    <a:pt x="12" y="6"/>
                  </a:cubicBezTo>
                  <a:cubicBezTo>
                    <a:pt x="1" y="12"/>
                    <a:pt x="0" y="30"/>
                    <a:pt x="9" y="47"/>
                  </a:cubicBezTo>
                  <a:cubicBezTo>
                    <a:pt x="18" y="64"/>
                    <a:pt x="34" y="73"/>
                    <a:pt x="45" y="6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2" name="Freeform 43">
              <a:extLst>
                <a:ext uri="{FF2B5EF4-FFF2-40B4-BE49-F238E27FC236}">
                  <a16:creationId xmlns:a16="http://schemas.microsoft.com/office/drawing/2014/main" id="{2F6F7F8E-41B3-4B34-83E6-E2F1941F4842}"/>
                </a:ext>
              </a:extLst>
            </p:cNvPr>
            <p:cNvSpPr>
              <a:spLocks/>
            </p:cNvSpPr>
            <p:nvPr/>
          </p:nvSpPr>
          <p:spPr bwMode="auto">
            <a:xfrm>
              <a:off x="3324" y="1683"/>
              <a:ext cx="443" cy="279"/>
            </a:xfrm>
            <a:custGeom>
              <a:avLst/>
              <a:gdLst>
                <a:gd name="T0" fmla="*/ 92 w 184"/>
                <a:gd name="T1" fmla="*/ 0 h 116"/>
                <a:gd name="T2" fmla="*/ 36 w 184"/>
                <a:gd name="T3" fmla="*/ 106 h 116"/>
                <a:gd name="T4" fmla="*/ 90 w 184"/>
                <a:gd name="T5" fmla="*/ 95 h 116"/>
                <a:gd name="T6" fmla="*/ 92 w 184"/>
                <a:gd name="T7" fmla="*/ 95 h 116"/>
                <a:gd name="T8" fmla="*/ 94 w 184"/>
                <a:gd name="T9" fmla="*/ 95 h 116"/>
                <a:gd name="T10" fmla="*/ 148 w 184"/>
                <a:gd name="T11" fmla="*/ 106 h 116"/>
                <a:gd name="T12" fmla="*/ 92 w 184"/>
                <a:gd name="T13" fmla="*/ 0 h 116"/>
              </a:gdLst>
              <a:ahLst/>
              <a:cxnLst>
                <a:cxn ang="0">
                  <a:pos x="T0" y="T1"/>
                </a:cxn>
                <a:cxn ang="0">
                  <a:pos x="T2" y="T3"/>
                </a:cxn>
                <a:cxn ang="0">
                  <a:pos x="T4" y="T5"/>
                </a:cxn>
                <a:cxn ang="0">
                  <a:pos x="T6" y="T7"/>
                </a:cxn>
                <a:cxn ang="0">
                  <a:pos x="T8" y="T9"/>
                </a:cxn>
                <a:cxn ang="0">
                  <a:pos x="T10" y="T11"/>
                </a:cxn>
                <a:cxn ang="0">
                  <a:pos x="T12" y="T13"/>
                </a:cxn>
              </a:cxnLst>
              <a:rect l="0" t="0" r="r" b="b"/>
              <a:pathLst>
                <a:path w="184" h="116">
                  <a:moveTo>
                    <a:pt x="92" y="0"/>
                  </a:moveTo>
                  <a:cubicBezTo>
                    <a:pt x="48" y="0"/>
                    <a:pt x="0" y="93"/>
                    <a:pt x="36" y="106"/>
                  </a:cubicBezTo>
                  <a:cubicBezTo>
                    <a:pt x="66" y="116"/>
                    <a:pt x="66" y="93"/>
                    <a:pt x="90" y="95"/>
                  </a:cubicBezTo>
                  <a:cubicBezTo>
                    <a:pt x="91" y="95"/>
                    <a:pt x="91" y="95"/>
                    <a:pt x="92" y="95"/>
                  </a:cubicBezTo>
                  <a:cubicBezTo>
                    <a:pt x="93" y="95"/>
                    <a:pt x="93" y="95"/>
                    <a:pt x="94" y="95"/>
                  </a:cubicBezTo>
                  <a:cubicBezTo>
                    <a:pt x="118" y="93"/>
                    <a:pt x="118" y="116"/>
                    <a:pt x="148" y="106"/>
                  </a:cubicBezTo>
                  <a:cubicBezTo>
                    <a:pt x="184" y="93"/>
                    <a:pt x="136" y="0"/>
                    <a:pt x="92"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3" name="Freeform 44">
              <a:extLst>
                <a:ext uri="{FF2B5EF4-FFF2-40B4-BE49-F238E27FC236}">
                  <a16:creationId xmlns:a16="http://schemas.microsoft.com/office/drawing/2014/main" id="{E88C5F9D-16E0-42A0-A1FD-99ED70D11DE1}"/>
                </a:ext>
              </a:extLst>
            </p:cNvPr>
            <p:cNvSpPr>
              <a:spLocks/>
            </p:cNvSpPr>
            <p:nvPr/>
          </p:nvSpPr>
          <p:spPr bwMode="auto">
            <a:xfrm>
              <a:off x="3557" y="1498"/>
              <a:ext cx="138" cy="185"/>
            </a:xfrm>
            <a:custGeom>
              <a:avLst/>
              <a:gdLst>
                <a:gd name="T0" fmla="*/ 18 w 57"/>
                <a:gd name="T1" fmla="*/ 74 h 77"/>
                <a:gd name="T2" fmla="*/ 51 w 57"/>
                <a:gd name="T3" fmla="*/ 45 h 77"/>
                <a:gd name="T4" fmla="*/ 39 w 57"/>
                <a:gd name="T5" fmla="*/ 4 h 77"/>
                <a:gd name="T6" fmla="*/ 6 w 57"/>
                <a:gd name="T7" fmla="*/ 32 h 77"/>
                <a:gd name="T8" fmla="*/ 18 w 57"/>
                <a:gd name="T9" fmla="*/ 74 h 77"/>
              </a:gdLst>
              <a:ahLst/>
              <a:cxnLst>
                <a:cxn ang="0">
                  <a:pos x="T0" y="T1"/>
                </a:cxn>
                <a:cxn ang="0">
                  <a:pos x="T2" y="T3"/>
                </a:cxn>
                <a:cxn ang="0">
                  <a:pos x="T4" y="T5"/>
                </a:cxn>
                <a:cxn ang="0">
                  <a:pos x="T6" y="T7"/>
                </a:cxn>
                <a:cxn ang="0">
                  <a:pos x="T8" y="T9"/>
                </a:cxn>
              </a:cxnLst>
              <a:rect l="0" t="0" r="r" b="b"/>
              <a:pathLst>
                <a:path w="57" h="77">
                  <a:moveTo>
                    <a:pt x="18" y="74"/>
                  </a:moveTo>
                  <a:cubicBezTo>
                    <a:pt x="31" y="77"/>
                    <a:pt x="45" y="64"/>
                    <a:pt x="51" y="45"/>
                  </a:cubicBezTo>
                  <a:cubicBezTo>
                    <a:pt x="57" y="26"/>
                    <a:pt x="51" y="7"/>
                    <a:pt x="39" y="4"/>
                  </a:cubicBezTo>
                  <a:cubicBezTo>
                    <a:pt x="26" y="0"/>
                    <a:pt x="12" y="13"/>
                    <a:pt x="6" y="32"/>
                  </a:cubicBezTo>
                  <a:cubicBezTo>
                    <a:pt x="0" y="51"/>
                    <a:pt x="6" y="70"/>
                    <a:pt x="18" y="7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4" name="Freeform 45">
              <a:extLst>
                <a:ext uri="{FF2B5EF4-FFF2-40B4-BE49-F238E27FC236}">
                  <a16:creationId xmlns:a16="http://schemas.microsoft.com/office/drawing/2014/main" id="{B067894B-3758-4C96-82C2-3C68AEC93542}"/>
                </a:ext>
              </a:extLst>
            </p:cNvPr>
            <p:cNvSpPr>
              <a:spLocks/>
            </p:cNvSpPr>
            <p:nvPr/>
          </p:nvSpPr>
          <p:spPr bwMode="auto">
            <a:xfrm>
              <a:off x="3663" y="1606"/>
              <a:ext cx="138" cy="176"/>
            </a:xfrm>
            <a:custGeom>
              <a:avLst/>
              <a:gdLst>
                <a:gd name="T0" fmla="*/ 45 w 57"/>
                <a:gd name="T1" fmla="*/ 6 h 73"/>
                <a:gd name="T2" fmla="*/ 9 w 57"/>
                <a:gd name="T3" fmla="*/ 26 h 73"/>
                <a:gd name="T4" fmla="*/ 12 w 57"/>
                <a:gd name="T5" fmla="*/ 67 h 73"/>
                <a:gd name="T6" fmla="*/ 48 w 57"/>
                <a:gd name="T7" fmla="*/ 47 h 73"/>
                <a:gd name="T8" fmla="*/ 45 w 57"/>
                <a:gd name="T9" fmla="*/ 6 h 73"/>
              </a:gdLst>
              <a:ahLst/>
              <a:cxnLst>
                <a:cxn ang="0">
                  <a:pos x="T0" y="T1"/>
                </a:cxn>
                <a:cxn ang="0">
                  <a:pos x="T2" y="T3"/>
                </a:cxn>
                <a:cxn ang="0">
                  <a:pos x="T4" y="T5"/>
                </a:cxn>
                <a:cxn ang="0">
                  <a:pos x="T6" y="T7"/>
                </a:cxn>
                <a:cxn ang="0">
                  <a:pos x="T8" y="T9"/>
                </a:cxn>
              </a:cxnLst>
              <a:rect l="0" t="0" r="r" b="b"/>
              <a:pathLst>
                <a:path w="57" h="73">
                  <a:moveTo>
                    <a:pt x="45" y="6"/>
                  </a:moveTo>
                  <a:cubicBezTo>
                    <a:pt x="34" y="0"/>
                    <a:pt x="18" y="9"/>
                    <a:pt x="9" y="26"/>
                  </a:cubicBezTo>
                  <a:cubicBezTo>
                    <a:pt x="0" y="43"/>
                    <a:pt x="1" y="61"/>
                    <a:pt x="12" y="67"/>
                  </a:cubicBezTo>
                  <a:cubicBezTo>
                    <a:pt x="23" y="73"/>
                    <a:pt x="39" y="64"/>
                    <a:pt x="48" y="47"/>
                  </a:cubicBezTo>
                  <a:cubicBezTo>
                    <a:pt x="57" y="30"/>
                    <a:pt x="56" y="12"/>
                    <a:pt x="45"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205" name="Group 40">
            <a:extLst>
              <a:ext uri="{FF2B5EF4-FFF2-40B4-BE49-F238E27FC236}">
                <a16:creationId xmlns:a16="http://schemas.microsoft.com/office/drawing/2014/main" id="{474835D6-3D64-41CF-BD1F-AD91F65942EF}"/>
              </a:ext>
            </a:extLst>
          </p:cNvPr>
          <p:cNvGrpSpPr>
            <a:grpSpLocks noChangeAspect="1"/>
          </p:cNvGrpSpPr>
          <p:nvPr/>
        </p:nvGrpSpPr>
        <p:grpSpPr bwMode="auto">
          <a:xfrm>
            <a:off x="6684056" y="6140259"/>
            <a:ext cx="461968" cy="419477"/>
            <a:chOff x="3290" y="1498"/>
            <a:chExt cx="511" cy="464"/>
          </a:xfrm>
          <a:solidFill>
            <a:srgbClr val="BBE4E6">
              <a:alpha val="41176"/>
            </a:srgbClr>
          </a:solidFill>
        </p:grpSpPr>
        <p:sp>
          <p:nvSpPr>
            <p:cNvPr id="206" name="Freeform 41">
              <a:extLst>
                <a:ext uri="{FF2B5EF4-FFF2-40B4-BE49-F238E27FC236}">
                  <a16:creationId xmlns:a16="http://schemas.microsoft.com/office/drawing/2014/main" id="{3760B2A3-3F2D-48E6-8D8E-0A03193058E4}"/>
                </a:ext>
              </a:extLst>
            </p:cNvPr>
            <p:cNvSpPr>
              <a:spLocks/>
            </p:cNvSpPr>
            <p:nvPr/>
          </p:nvSpPr>
          <p:spPr bwMode="auto">
            <a:xfrm>
              <a:off x="3396" y="1498"/>
              <a:ext cx="137" cy="185"/>
            </a:xfrm>
            <a:custGeom>
              <a:avLst/>
              <a:gdLst>
                <a:gd name="T0" fmla="*/ 39 w 57"/>
                <a:gd name="T1" fmla="*/ 74 h 77"/>
                <a:gd name="T2" fmla="*/ 51 w 57"/>
                <a:gd name="T3" fmla="*/ 32 h 77"/>
                <a:gd name="T4" fmla="*/ 18 w 57"/>
                <a:gd name="T5" fmla="*/ 4 h 77"/>
                <a:gd name="T6" fmla="*/ 6 w 57"/>
                <a:gd name="T7" fmla="*/ 45 h 77"/>
                <a:gd name="T8" fmla="*/ 39 w 57"/>
                <a:gd name="T9" fmla="*/ 74 h 77"/>
              </a:gdLst>
              <a:ahLst/>
              <a:cxnLst>
                <a:cxn ang="0">
                  <a:pos x="T0" y="T1"/>
                </a:cxn>
                <a:cxn ang="0">
                  <a:pos x="T2" y="T3"/>
                </a:cxn>
                <a:cxn ang="0">
                  <a:pos x="T4" y="T5"/>
                </a:cxn>
                <a:cxn ang="0">
                  <a:pos x="T6" y="T7"/>
                </a:cxn>
                <a:cxn ang="0">
                  <a:pos x="T8" y="T9"/>
                </a:cxn>
              </a:cxnLst>
              <a:rect l="0" t="0" r="r" b="b"/>
              <a:pathLst>
                <a:path w="57" h="77">
                  <a:moveTo>
                    <a:pt x="39" y="74"/>
                  </a:moveTo>
                  <a:cubicBezTo>
                    <a:pt x="51" y="70"/>
                    <a:pt x="57" y="51"/>
                    <a:pt x="51" y="32"/>
                  </a:cubicBezTo>
                  <a:cubicBezTo>
                    <a:pt x="45" y="13"/>
                    <a:pt x="31" y="0"/>
                    <a:pt x="18" y="4"/>
                  </a:cubicBezTo>
                  <a:cubicBezTo>
                    <a:pt x="6" y="7"/>
                    <a:pt x="0" y="26"/>
                    <a:pt x="6" y="45"/>
                  </a:cubicBezTo>
                  <a:cubicBezTo>
                    <a:pt x="12" y="64"/>
                    <a:pt x="26" y="77"/>
                    <a:pt x="39" y="7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7" name="Freeform 42">
              <a:extLst>
                <a:ext uri="{FF2B5EF4-FFF2-40B4-BE49-F238E27FC236}">
                  <a16:creationId xmlns:a16="http://schemas.microsoft.com/office/drawing/2014/main" id="{D2E2A29B-9284-4805-BCC4-9895EE475B7F}"/>
                </a:ext>
              </a:extLst>
            </p:cNvPr>
            <p:cNvSpPr>
              <a:spLocks/>
            </p:cNvSpPr>
            <p:nvPr/>
          </p:nvSpPr>
          <p:spPr bwMode="auto">
            <a:xfrm>
              <a:off x="3290" y="1606"/>
              <a:ext cx="137" cy="176"/>
            </a:xfrm>
            <a:custGeom>
              <a:avLst/>
              <a:gdLst>
                <a:gd name="T0" fmla="*/ 45 w 57"/>
                <a:gd name="T1" fmla="*/ 67 h 73"/>
                <a:gd name="T2" fmla="*/ 48 w 57"/>
                <a:gd name="T3" fmla="*/ 26 h 73"/>
                <a:gd name="T4" fmla="*/ 12 w 57"/>
                <a:gd name="T5" fmla="*/ 6 h 73"/>
                <a:gd name="T6" fmla="*/ 9 w 57"/>
                <a:gd name="T7" fmla="*/ 47 h 73"/>
                <a:gd name="T8" fmla="*/ 45 w 57"/>
                <a:gd name="T9" fmla="*/ 67 h 73"/>
              </a:gdLst>
              <a:ahLst/>
              <a:cxnLst>
                <a:cxn ang="0">
                  <a:pos x="T0" y="T1"/>
                </a:cxn>
                <a:cxn ang="0">
                  <a:pos x="T2" y="T3"/>
                </a:cxn>
                <a:cxn ang="0">
                  <a:pos x="T4" y="T5"/>
                </a:cxn>
                <a:cxn ang="0">
                  <a:pos x="T6" y="T7"/>
                </a:cxn>
                <a:cxn ang="0">
                  <a:pos x="T8" y="T9"/>
                </a:cxn>
              </a:cxnLst>
              <a:rect l="0" t="0" r="r" b="b"/>
              <a:pathLst>
                <a:path w="57" h="73">
                  <a:moveTo>
                    <a:pt x="45" y="67"/>
                  </a:moveTo>
                  <a:cubicBezTo>
                    <a:pt x="56" y="61"/>
                    <a:pt x="57" y="43"/>
                    <a:pt x="48" y="26"/>
                  </a:cubicBezTo>
                  <a:cubicBezTo>
                    <a:pt x="39" y="9"/>
                    <a:pt x="23" y="0"/>
                    <a:pt x="12" y="6"/>
                  </a:cubicBezTo>
                  <a:cubicBezTo>
                    <a:pt x="1" y="12"/>
                    <a:pt x="0" y="30"/>
                    <a:pt x="9" y="47"/>
                  </a:cubicBezTo>
                  <a:cubicBezTo>
                    <a:pt x="18" y="64"/>
                    <a:pt x="34" y="73"/>
                    <a:pt x="45" y="6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8" name="Freeform 43">
              <a:extLst>
                <a:ext uri="{FF2B5EF4-FFF2-40B4-BE49-F238E27FC236}">
                  <a16:creationId xmlns:a16="http://schemas.microsoft.com/office/drawing/2014/main" id="{D33750DC-58BD-4346-AC0F-BD32B976BD6E}"/>
                </a:ext>
              </a:extLst>
            </p:cNvPr>
            <p:cNvSpPr>
              <a:spLocks/>
            </p:cNvSpPr>
            <p:nvPr/>
          </p:nvSpPr>
          <p:spPr bwMode="auto">
            <a:xfrm>
              <a:off x="3324" y="1683"/>
              <a:ext cx="443" cy="279"/>
            </a:xfrm>
            <a:custGeom>
              <a:avLst/>
              <a:gdLst>
                <a:gd name="T0" fmla="*/ 92 w 184"/>
                <a:gd name="T1" fmla="*/ 0 h 116"/>
                <a:gd name="T2" fmla="*/ 36 w 184"/>
                <a:gd name="T3" fmla="*/ 106 h 116"/>
                <a:gd name="T4" fmla="*/ 90 w 184"/>
                <a:gd name="T5" fmla="*/ 95 h 116"/>
                <a:gd name="T6" fmla="*/ 92 w 184"/>
                <a:gd name="T7" fmla="*/ 95 h 116"/>
                <a:gd name="T8" fmla="*/ 94 w 184"/>
                <a:gd name="T9" fmla="*/ 95 h 116"/>
                <a:gd name="T10" fmla="*/ 148 w 184"/>
                <a:gd name="T11" fmla="*/ 106 h 116"/>
                <a:gd name="T12" fmla="*/ 92 w 184"/>
                <a:gd name="T13" fmla="*/ 0 h 116"/>
              </a:gdLst>
              <a:ahLst/>
              <a:cxnLst>
                <a:cxn ang="0">
                  <a:pos x="T0" y="T1"/>
                </a:cxn>
                <a:cxn ang="0">
                  <a:pos x="T2" y="T3"/>
                </a:cxn>
                <a:cxn ang="0">
                  <a:pos x="T4" y="T5"/>
                </a:cxn>
                <a:cxn ang="0">
                  <a:pos x="T6" y="T7"/>
                </a:cxn>
                <a:cxn ang="0">
                  <a:pos x="T8" y="T9"/>
                </a:cxn>
                <a:cxn ang="0">
                  <a:pos x="T10" y="T11"/>
                </a:cxn>
                <a:cxn ang="0">
                  <a:pos x="T12" y="T13"/>
                </a:cxn>
              </a:cxnLst>
              <a:rect l="0" t="0" r="r" b="b"/>
              <a:pathLst>
                <a:path w="184" h="116">
                  <a:moveTo>
                    <a:pt x="92" y="0"/>
                  </a:moveTo>
                  <a:cubicBezTo>
                    <a:pt x="48" y="0"/>
                    <a:pt x="0" y="93"/>
                    <a:pt x="36" y="106"/>
                  </a:cubicBezTo>
                  <a:cubicBezTo>
                    <a:pt x="66" y="116"/>
                    <a:pt x="66" y="93"/>
                    <a:pt x="90" y="95"/>
                  </a:cubicBezTo>
                  <a:cubicBezTo>
                    <a:pt x="91" y="95"/>
                    <a:pt x="91" y="95"/>
                    <a:pt x="92" y="95"/>
                  </a:cubicBezTo>
                  <a:cubicBezTo>
                    <a:pt x="93" y="95"/>
                    <a:pt x="93" y="95"/>
                    <a:pt x="94" y="95"/>
                  </a:cubicBezTo>
                  <a:cubicBezTo>
                    <a:pt x="118" y="93"/>
                    <a:pt x="118" y="116"/>
                    <a:pt x="148" y="106"/>
                  </a:cubicBezTo>
                  <a:cubicBezTo>
                    <a:pt x="184" y="93"/>
                    <a:pt x="136" y="0"/>
                    <a:pt x="92"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9" name="Freeform 44">
              <a:extLst>
                <a:ext uri="{FF2B5EF4-FFF2-40B4-BE49-F238E27FC236}">
                  <a16:creationId xmlns:a16="http://schemas.microsoft.com/office/drawing/2014/main" id="{4499D46D-0B46-4832-BDA9-3DAE13C31DED}"/>
                </a:ext>
              </a:extLst>
            </p:cNvPr>
            <p:cNvSpPr>
              <a:spLocks/>
            </p:cNvSpPr>
            <p:nvPr/>
          </p:nvSpPr>
          <p:spPr bwMode="auto">
            <a:xfrm>
              <a:off x="3557" y="1498"/>
              <a:ext cx="138" cy="185"/>
            </a:xfrm>
            <a:custGeom>
              <a:avLst/>
              <a:gdLst>
                <a:gd name="T0" fmla="*/ 18 w 57"/>
                <a:gd name="T1" fmla="*/ 74 h 77"/>
                <a:gd name="T2" fmla="*/ 51 w 57"/>
                <a:gd name="T3" fmla="*/ 45 h 77"/>
                <a:gd name="T4" fmla="*/ 39 w 57"/>
                <a:gd name="T5" fmla="*/ 4 h 77"/>
                <a:gd name="T6" fmla="*/ 6 w 57"/>
                <a:gd name="T7" fmla="*/ 32 h 77"/>
                <a:gd name="T8" fmla="*/ 18 w 57"/>
                <a:gd name="T9" fmla="*/ 74 h 77"/>
              </a:gdLst>
              <a:ahLst/>
              <a:cxnLst>
                <a:cxn ang="0">
                  <a:pos x="T0" y="T1"/>
                </a:cxn>
                <a:cxn ang="0">
                  <a:pos x="T2" y="T3"/>
                </a:cxn>
                <a:cxn ang="0">
                  <a:pos x="T4" y="T5"/>
                </a:cxn>
                <a:cxn ang="0">
                  <a:pos x="T6" y="T7"/>
                </a:cxn>
                <a:cxn ang="0">
                  <a:pos x="T8" y="T9"/>
                </a:cxn>
              </a:cxnLst>
              <a:rect l="0" t="0" r="r" b="b"/>
              <a:pathLst>
                <a:path w="57" h="77">
                  <a:moveTo>
                    <a:pt x="18" y="74"/>
                  </a:moveTo>
                  <a:cubicBezTo>
                    <a:pt x="31" y="77"/>
                    <a:pt x="45" y="64"/>
                    <a:pt x="51" y="45"/>
                  </a:cubicBezTo>
                  <a:cubicBezTo>
                    <a:pt x="57" y="26"/>
                    <a:pt x="51" y="7"/>
                    <a:pt x="39" y="4"/>
                  </a:cubicBezTo>
                  <a:cubicBezTo>
                    <a:pt x="26" y="0"/>
                    <a:pt x="12" y="13"/>
                    <a:pt x="6" y="32"/>
                  </a:cubicBezTo>
                  <a:cubicBezTo>
                    <a:pt x="0" y="51"/>
                    <a:pt x="6" y="70"/>
                    <a:pt x="18" y="7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0" name="Freeform 45">
              <a:extLst>
                <a:ext uri="{FF2B5EF4-FFF2-40B4-BE49-F238E27FC236}">
                  <a16:creationId xmlns:a16="http://schemas.microsoft.com/office/drawing/2014/main" id="{A3191708-BEA6-49E5-9075-893D05A865BA}"/>
                </a:ext>
              </a:extLst>
            </p:cNvPr>
            <p:cNvSpPr>
              <a:spLocks/>
            </p:cNvSpPr>
            <p:nvPr/>
          </p:nvSpPr>
          <p:spPr bwMode="auto">
            <a:xfrm>
              <a:off x="3663" y="1606"/>
              <a:ext cx="138" cy="176"/>
            </a:xfrm>
            <a:custGeom>
              <a:avLst/>
              <a:gdLst>
                <a:gd name="T0" fmla="*/ 45 w 57"/>
                <a:gd name="T1" fmla="*/ 6 h 73"/>
                <a:gd name="T2" fmla="*/ 9 w 57"/>
                <a:gd name="T3" fmla="*/ 26 h 73"/>
                <a:gd name="T4" fmla="*/ 12 w 57"/>
                <a:gd name="T5" fmla="*/ 67 h 73"/>
                <a:gd name="T6" fmla="*/ 48 w 57"/>
                <a:gd name="T7" fmla="*/ 47 h 73"/>
                <a:gd name="T8" fmla="*/ 45 w 57"/>
                <a:gd name="T9" fmla="*/ 6 h 73"/>
              </a:gdLst>
              <a:ahLst/>
              <a:cxnLst>
                <a:cxn ang="0">
                  <a:pos x="T0" y="T1"/>
                </a:cxn>
                <a:cxn ang="0">
                  <a:pos x="T2" y="T3"/>
                </a:cxn>
                <a:cxn ang="0">
                  <a:pos x="T4" y="T5"/>
                </a:cxn>
                <a:cxn ang="0">
                  <a:pos x="T6" y="T7"/>
                </a:cxn>
                <a:cxn ang="0">
                  <a:pos x="T8" y="T9"/>
                </a:cxn>
              </a:cxnLst>
              <a:rect l="0" t="0" r="r" b="b"/>
              <a:pathLst>
                <a:path w="57" h="73">
                  <a:moveTo>
                    <a:pt x="45" y="6"/>
                  </a:moveTo>
                  <a:cubicBezTo>
                    <a:pt x="34" y="0"/>
                    <a:pt x="18" y="9"/>
                    <a:pt x="9" y="26"/>
                  </a:cubicBezTo>
                  <a:cubicBezTo>
                    <a:pt x="0" y="43"/>
                    <a:pt x="1" y="61"/>
                    <a:pt x="12" y="67"/>
                  </a:cubicBezTo>
                  <a:cubicBezTo>
                    <a:pt x="23" y="73"/>
                    <a:pt x="39" y="64"/>
                    <a:pt x="48" y="47"/>
                  </a:cubicBezTo>
                  <a:cubicBezTo>
                    <a:pt x="57" y="30"/>
                    <a:pt x="56" y="12"/>
                    <a:pt x="45"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211" name="Group 40">
            <a:extLst>
              <a:ext uri="{FF2B5EF4-FFF2-40B4-BE49-F238E27FC236}">
                <a16:creationId xmlns:a16="http://schemas.microsoft.com/office/drawing/2014/main" id="{DF762161-D98F-4733-8A26-9289CB8BC71C}"/>
              </a:ext>
            </a:extLst>
          </p:cNvPr>
          <p:cNvGrpSpPr>
            <a:grpSpLocks noChangeAspect="1"/>
          </p:cNvGrpSpPr>
          <p:nvPr/>
        </p:nvGrpSpPr>
        <p:grpSpPr bwMode="auto">
          <a:xfrm>
            <a:off x="10624980" y="1210651"/>
            <a:ext cx="461968" cy="419477"/>
            <a:chOff x="3290" y="1498"/>
            <a:chExt cx="511" cy="464"/>
          </a:xfrm>
          <a:solidFill>
            <a:schemeClr val="accent2">
              <a:lumMod val="50000"/>
              <a:alpha val="41176"/>
            </a:schemeClr>
          </a:solidFill>
        </p:grpSpPr>
        <p:sp>
          <p:nvSpPr>
            <p:cNvPr id="212" name="Freeform 41">
              <a:extLst>
                <a:ext uri="{FF2B5EF4-FFF2-40B4-BE49-F238E27FC236}">
                  <a16:creationId xmlns:a16="http://schemas.microsoft.com/office/drawing/2014/main" id="{0AC6AECD-BA9F-4233-BB4F-A1AF6DC15B87}"/>
                </a:ext>
              </a:extLst>
            </p:cNvPr>
            <p:cNvSpPr>
              <a:spLocks/>
            </p:cNvSpPr>
            <p:nvPr/>
          </p:nvSpPr>
          <p:spPr bwMode="auto">
            <a:xfrm>
              <a:off x="3396" y="1498"/>
              <a:ext cx="137" cy="185"/>
            </a:xfrm>
            <a:custGeom>
              <a:avLst/>
              <a:gdLst>
                <a:gd name="T0" fmla="*/ 39 w 57"/>
                <a:gd name="T1" fmla="*/ 74 h 77"/>
                <a:gd name="T2" fmla="*/ 51 w 57"/>
                <a:gd name="T3" fmla="*/ 32 h 77"/>
                <a:gd name="T4" fmla="*/ 18 w 57"/>
                <a:gd name="T5" fmla="*/ 4 h 77"/>
                <a:gd name="T6" fmla="*/ 6 w 57"/>
                <a:gd name="T7" fmla="*/ 45 h 77"/>
                <a:gd name="T8" fmla="*/ 39 w 57"/>
                <a:gd name="T9" fmla="*/ 74 h 77"/>
              </a:gdLst>
              <a:ahLst/>
              <a:cxnLst>
                <a:cxn ang="0">
                  <a:pos x="T0" y="T1"/>
                </a:cxn>
                <a:cxn ang="0">
                  <a:pos x="T2" y="T3"/>
                </a:cxn>
                <a:cxn ang="0">
                  <a:pos x="T4" y="T5"/>
                </a:cxn>
                <a:cxn ang="0">
                  <a:pos x="T6" y="T7"/>
                </a:cxn>
                <a:cxn ang="0">
                  <a:pos x="T8" y="T9"/>
                </a:cxn>
              </a:cxnLst>
              <a:rect l="0" t="0" r="r" b="b"/>
              <a:pathLst>
                <a:path w="57" h="77">
                  <a:moveTo>
                    <a:pt x="39" y="74"/>
                  </a:moveTo>
                  <a:cubicBezTo>
                    <a:pt x="51" y="70"/>
                    <a:pt x="57" y="51"/>
                    <a:pt x="51" y="32"/>
                  </a:cubicBezTo>
                  <a:cubicBezTo>
                    <a:pt x="45" y="13"/>
                    <a:pt x="31" y="0"/>
                    <a:pt x="18" y="4"/>
                  </a:cubicBezTo>
                  <a:cubicBezTo>
                    <a:pt x="6" y="7"/>
                    <a:pt x="0" y="26"/>
                    <a:pt x="6" y="45"/>
                  </a:cubicBezTo>
                  <a:cubicBezTo>
                    <a:pt x="12" y="64"/>
                    <a:pt x="26" y="77"/>
                    <a:pt x="39" y="7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3" name="Freeform 42">
              <a:extLst>
                <a:ext uri="{FF2B5EF4-FFF2-40B4-BE49-F238E27FC236}">
                  <a16:creationId xmlns:a16="http://schemas.microsoft.com/office/drawing/2014/main" id="{2886C52A-3D30-4BA7-8743-49590C470F0F}"/>
                </a:ext>
              </a:extLst>
            </p:cNvPr>
            <p:cNvSpPr>
              <a:spLocks/>
            </p:cNvSpPr>
            <p:nvPr/>
          </p:nvSpPr>
          <p:spPr bwMode="auto">
            <a:xfrm>
              <a:off x="3290" y="1606"/>
              <a:ext cx="137" cy="176"/>
            </a:xfrm>
            <a:custGeom>
              <a:avLst/>
              <a:gdLst>
                <a:gd name="T0" fmla="*/ 45 w 57"/>
                <a:gd name="T1" fmla="*/ 67 h 73"/>
                <a:gd name="T2" fmla="*/ 48 w 57"/>
                <a:gd name="T3" fmla="*/ 26 h 73"/>
                <a:gd name="T4" fmla="*/ 12 w 57"/>
                <a:gd name="T5" fmla="*/ 6 h 73"/>
                <a:gd name="T6" fmla="*/ 9 w 57"/>
                <a:gd name="T7" fmla="*/ 47 h 73"/>
                <a:gd name="T8" fmla="*/ 45 w 57"/>
                <a:gd name="T9" fmla="*/ 67 h 73"/>
              </a:gdLst>
              <a:ahLst/>
              <a:cxnLst>
                <a:cxn ang="0">
                  <a:pos x="T0" y="T1"/>
                </a:cxn>
                <a:cxn ang="0">
                  <a:pos x="T2" y="T3"/>
                </a:cxn>
                <a:cxn ang="0">
                  <a:pos x="T4" y="T5"/>
                </a:cxn>
                <a:cxn ang="0">
                  <a:pos x="T6" y="T7"/>
                </a:cxn>
                <a:cxn ang="0">
                  <a:pos x="T8" y="T9"/>
                </a:cxn>
              </a:cxnLst>
              <a:rect l="0" t="0" r="r" b="b"/>
              <a:pathLst>
                <a:path w="57" h="73">
                  <a:moveTo>
                    <a:pt x="45" y="67"/>
                  </a:moveTo>
                  <a:cubicBezTo>
                    <a:pt x="56" y="61"/>
                    <a:pt x="57" y="43"/>
                    <a:pt x="48" y="26"/>
                  </a:cubicBezTo>
                  <a:cubicBezTo>
                    <a:pt x="39" y="9"/>
                    <a:pt x="23" y="0"/>
                    <a:pt x="12" y="6"/>
                  </a:cubicBezTo>
                  <a:cubicBezTo>
                    <a:pt x="1" y="12"/>
                    <a:pt x="0" y="30"/>
                    <a:pt x="9" y="47"/>
                  </a:cubicBezTo>
                  <a:cubicBezTo>
                    <a:pt x="18" y="64"/>
                    <a:pt x="34" y="73"/>
                    <a:pt x="45" y="6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4" name="Freeform 43">
              <a:extLst>
                <a:ext uri="{FF2B5EF4-FFF2-40B4-BE49-F238E27FC236}">
                  <a16:creationId xmlns:a16="http://schemas.microsoft.com/office/drawing/2014/main" id="{F8710611-843B-440E-A053-FD1952DB1435}"/>
                </a:ext>
              </a:extLst>
            </p:cNvPr>
            <p:cNvSpPr>
              <a:spLocks/>
            </p:cNvSpPr>
            <p:nvPr/>
          </p:nvSpPr>
          <p:spPr bwMode="auto">
            <a:xfrm>
              <a:off x="3324" y="1683"/>
              <a:ext cx="443" cy="279"/>
            </a:xfrm>
            <a:custGeom>
              <a:avLst/>
              <a:gdLst>
                <a:gd name="T0" fmla="*/ 92 w 184"/>
                <a:gd name="T1" fmla="*/ 0 h 116"/>
                <a:gd name="T2" fmla="*/ 36 w 184"/>
                <a:gd name="T3" fmla="*/ 106 h 116"/>
                <a:gd name="T4" fmla="*/ 90 w 184"/>
                <a:gd name="T5" fmla="*/ 95 h 116"/>
                <a:gd name="T6" fmla="*/ 92 w 184"/>
                <a:gd name="T7" fmla="*/ 95 h 116"/>
                <a:gd name="T8" fmla="*/ 94 w 184"/>
                <a:gd name="T9" fmla="*/ 95 h 116"/>
                <a:gd name="T10" fmla="*/ 148 w 184"/>
                <a:gd name="T11" fmla="*/ 106 h 116"/>
                <a:gd name="T12" fmla="*/ 92 w 184"/>
                <a:gd name="T13" fmla="*/ 0 h 116"/>
              </a:gdLst>
              <a:ahLst/>
              <a:cxnLst>
                <a:cxn ang="0">
                  <a:pos x="T0" y="T1"/>
                </a:cxn>
                <a:cxn ang="0">
                  <a:pos x="T2" y="T3"/>
                </a:cxn>
                <a:cxn ang="0">
                  <a:pos x="T4" y="T5"/>
                </a:cxn>
                <a:cxn ang="0">
                  <a:pos x="T6" y="T7"/>
                </a:cxn>
                <a:cxn ang="0">
                  <a:pos x="T8" y="T9"/>
                </a:cxn>
                <a:cxn ang="0">
                  <a:pos x="T10" y="T11"/>
                </a:cxn>
                <a:cxn ang="0">
                  <a:pos x="T12" y="T13"/>
                </a:cxn>
              </a:cxnLst>
              <a:rect l="0" t="0" r="r" b="b"/>
              <a:pathLst>
                <a:path w="184" h="116">
                  <a:moveTo>
                    <a:pt x="92" y="0"/>
                  </a:moveTo>
                  <a:cubicBezTo>
                    <a:pt x="48" y="0"/>
                    <a:pt x="0" y="93"/>
                    <a:pt x="36" y="106"/>
                  </a:cubicBezTo>
                  <a:cubicBezTo>
                    <a:pt x="66" y="116"/>
                    <a:pt x="66" y="93"/>
                    <a:pt x="90" y="95"/>
                  </a:cubicBezTo>
                  <a:cubicBezTo>
                    <a:pt x="91" y="95"/>
                    <a:pt x="91" y="95"/>
                    <a:pt x="92" y="95"/>
                  </a:cubicBezTo>
                  <a:cubicBezTo>
                    <a:pt x="93" y="95"/>
                    <a:pt x="93" y="95"/>
                    <a:pt x="94" y="95"/>
                  </a:cubicBezTo>
                  <a:cubicBezTo>
                    <a:pt x="118" y="93"/>
                    <a:pt x="118" y="116"/>
                    <a:pt x="148" y="106"/>
                  </a:cubicBezTo>
                  <a:cubicBezTo>
                    <a:pt x="184" y="93"/>
                    <a:pt x="136" y="0"/>
                    <a:pt x="92"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5" name="Freeform 44">
              <a:extLst>
                <a:ext uri="{FF2B5EF4-FFF2-40B4-BE49-F238E27FC236}">
                  <a16:creationId xmlns:a16="http://schemas.microsoft.com/office/drawing/2014/main" id="{58D403C1-ABF9-46D9-BEC2-62CA8B628456}"/>
                </a:ext>
              </a:extLst>
            </p:cNvPr>
            <p:cNvSpPr>
              <a:spLocks/>
            </p:cNvSpPr>
            <p:nvPr/>
          </p:nvSpPr>
          <p:spPr bwMode="auto">
            <a:xfrm>
              <a:off x="3557" y="1498"/>
              <a:ext cx="138" cy="185"/>
            </a:xfrm>
            <a:custGeom>
              <a:avLst/>
              <a:gdLst>
                <a:gd name="T0" fmla="*/ 18 w 57"/>
                <a:gd name="T1" fmla="*/ 74 h 77"/>
                <a:gd name="T2" fmla="*/ 51 w 57"/>
                <a:gd name="T3" fmla="*/ 45 h 77"/>
                <a:gd name="T4" fmla="*/ 39 w 57"/>
                <a:gd name="T5" fmla="*/ 4 h 77"/>
                <a:gd name="T6" fmla="*/ 6 w 57"/>
                <a:gd name="T7" fmla="*/ 32 h 77"/>
                <a:gd name="T8" fmla="*/ 18 w 57"/>
                <a:gd name="T9" fmla="*/ 74 h 77"/>
              </a:gdLst>
              <a:ahLst/>
              <a:cxnLst>
                <a:cxn ang="0">
                  <a:pos x="T0" y="T1"/>
                </a:cxn>
                <a:cxn ang="0">
                  <a:pos x="T2" y="T3"/>
                </a:cxn>
                <a:cxn ang="0">
                  <a:pos x="T4" y="T5"/>
                </a:cxn>
                <a:cxn ang="0">
                  <a:pos x="T6" y="T7"/>
                </a:cxn>
                <a:cxn ang="0">
                  <a:pos x="T8" y="T9"/>
                </a:cxn>
              </a:cxnLst>
              <a:rect l="0" t="0" r="r" b="b"/>
              <a:pathLst>
                <a:path w="57" h="77">
                  <a:moveTo>
                    <a:pt x="18" y="74"/>
                  </a:moveTo>
                  <a:cubicBezTo>
                    <a:pt x="31" y="77"/>
                    <a:pt x="45" y="64"/>
                    <a:pt x="51" y="45"/>
                  </a:cubicBezTo>
                  <a:cubicBezTo>
                    <a:pt x="57" y="26"/>
                    <a:pt x="51" y="7"/>
                    <a:pt x="39" y="4"/>
                  </a:cubicBezTo>
                  <a:cubicBezTo>
                    <a:pt x="26" y="0"/>
                    <a:pt x="12" y="13"/>
                    <a:pt x="6" y="32"/>
                  </a:cubicBezTo>
                  <a:cubicBezTo>
                    <a:pt x="0" y="51"/>
                    <a:pt x="6" y="70"/>
                    <a:pt x="18" y="7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6" name="Freeform 45">
              <a:extLst>
                <a:ext uri="{FF2B5EF4-FFF2-40B4-BE49-F238E27FC236}">
                  <a16:creationId xmlns:a16="http://schemas.microsoft.com/office/drawing/2014/main" id="{2678108A-08E8-4B95-8F23-B55624BCDCD9}"/>
                </a:ext>
              </a:extLst>
            </p:cNvPr>
            <p:cNvSpPr>
              <a:spLocks/>
            </p:cNvSpPr>
            <p:nvPr/>
          </p:nvSpPr>
          <p:spPr bwMode="auto">
            <a:xfrm>
              <a:off x="3663" y="1606"/>
              <a:ext cx="138" cy="176"/>
            </a:xfrm>
            <a:custGeom>
              <a:avLst/>
              <a:gdLst>
                <a:gd name="T0" fmla="*/ 45 w 57"/>
                <a:gd name="T1" fmla="*/ 6 h 73"/>
                <a:gd name="T2" fmla="*/ 9 w 57"/>
                <a:gd name="T3" fmla="*/ 26 h 73"/>
                <a:gd name="T4" fmla="*/ 12 w 57"/>
                <a:gd name="T5" fmla="*/ 67 h 73"/>
                <a:gd name="T6" fmla="*/ 48 w 57"/>
                <a:gd name="T7" fmla="*/ 47 h 73"/>
                <a:gd name="T8" fmla="*/ 45 w 57"/>
                <a:gd name="T9" fmla="*/ 6 h 73"/>
              </a:gdLst>
              <a:ahLst/>
              <a:cxnLst>
                <a:cxn ang="0">
                  <a:pos x="T0" y="T1"/>
                </a:cxn>
                <a:cxn ang="0">
                  <a:pos x="T2" y="T3"/>
                </a:cxn>
                <a:cxn ang="0">
                  <a:pos x="T4" y="T5"/>
                </a:cxn>
                <a:cxn ang="0">
                  <a:pos x="T6" y="T7"/>
                </a:cxn>
                <a:cxn ang="0">
                  <a:pos x="T8" y="T9"/>
                </a:cxn>
              </a:cxnLst>
              <a:rect l="0" t="0" r="r" b="b"/>
              <a:pathLst>
                <a:path w="57" h="73">
                  <a:moveTo>
                    <a:pt x="45" y="6"/>
                  </a:moveTo>
                  <a:cubicBezTo>
                    <a:pt x="34" y="0"/>
                    <a:pt x="18" y="9"/>
                    <a:pt x="9" y="26"/>
                  </a:cubicBezTo>
                  <a:cubicBezTo>
                    <a:pt x="0" y="43"/>
                    <a:pt x="1" y="61"/>
                    <a:pt x="12" y="67"/>
                  </a:cubicBezTo>
                  <a:cubicBezTo>
                    <a:pt x="23" y="73"/>
                    <a:pt x="39" y="64"/>
                    <a:pt x="48" y="47"/>
                  </a:cubicBezTo>
                  <a:cubicBezTo>
                    <a:pt x="57" y="30"/>
                    <a:pt x="56" y="12"/>
                    <a:pt x="45"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217" name="Group 40">
            <a:extLst>
              <a:ext uri="{FF2B5EF4-FFF2-40B4-BE49-F238E27FC236}">
                <a16:creationId xmlns:a16="http://schemas.microsoft.com/office/drawing/2014/main" id="{B1B12707-3215-4919-B165-57468DEA2C3B}"/>
              </a:ext>
            </a:extLst>
          </p:cNvPr>
          <p:cNvGrpSpPr>
            <a:grpSpLocks noChangeAspect="1"/>
          </p:cNvGrpSpPr>
          <p:nvPr/>
        </p:nvGrpSpPr>
        <p:grpSpPr bwMode="auto">
          <a:xfrm>
            <a:off x="6514999" y="460992"/>
            <a:ext cx="461968" cy="419477"/>
            <a:chOff x="3290" y="1498"/>
            <a:chExt cx="511" cy="464"/>
          </a:xfrm>
          <a:solidFill>
            <a:schemeClr val="accent2">
              <a:lumMod val="50000"/>
              <a:alpha val="41176"/>
            </a:schemeClr>
          </a:solidFill>
        </p:grpSpPr>
        <p:sp>
          <p:nvSpPr>
            <p:cNvPr id="218" name="Freeform 41">
              <a:extLst>
                <a:ext uri="{FF2B5EF4-FFF2-40B4-BE49-F238E27FC236}">
                  <a16:creationId xmlns:a16="http://schemas.microsoft.com/office/drawing/2014/main" id="{B6718E13-A225-403C-91C0-D710696F65DB}"/>
                </a:ext>
              </a:extLst>
            </p:cNvPr>
            <p:cNvSpPr>
              <a:spLocks/>
            </p:cNvSpPr>
            <p:nvPr/>
          </p:nvSpPr>
          <p:spPr bwMode="auto">
            <a:xfrm>
              <a:off x="3396" y="1498"/>
              <a:ext cx="137" cy="185"/>
            </a:xfrm>
            <a:custGeom>
              <a:avLst/>
              <a:gdLst>
                <a:gd name="T0" fmla="*/ 39 w 57"/>
                <a:gd name="T1" fmla="*/ 74 h 77"/>
                <a:gd name="T2" fmla="*/ 51 w 57"/>
                <a:gd name="T3" fmla="*/ 32 h 77"/>
                <a:gd name="T4" fmla="*/ 18 w 57"/>
                <a:gd name="T5" fmla="*/ 4 h 77"/>
                <a:gd name="T6" fmla="*/ 6 w 57"/>
                <a:gd name="T7" fmla="*/ 45 h 77"/>
                <a:gd name="T8" fmla="*/ 39 w 57"/>
                <a:gd name="T9" fmla="*/ 74 h 77"/>
              </a:gdLst>
              <a:ahLst/>
              <a:cxnLst>
                <a:cxn ang="0">
                  <a:pos x="T0" y="T1"/>
                </a:cxn>
                <a:cxn ang="0">
                  <a:pos x="T2" y="T3"/>
                </a:cxn>
                <a:cxn ang="0">
                  <a:pos x="T4" y="T5"/>
                </a:cxn>
                <a:cxn ang="0">
                  <a:pos x="T6" y="T7"/>
                </a:cxn>
                <a:cxn ang="0">
                  <a:pos x="T8" y="T9"/>
                </a:cxn>
              </a:cxnLst>
              <a:rect l="0" t="0" r="r" b="b"/>
              <a:pathLst>
                <a:path w="57" h="77">
                  <a:moveTo>
                    <a:pt x="39" y="74"/>
                  </a:moveTo>
                  <a:cubicBezTo>
                    <a:pt x="51" y="70"/>
                    <a:pt x="57" y="51"/>
                    <a:pt x="51" y="32"/>
                  </a:cubicBezTo>
                  <a:cubicBezTo>
                    <a:pt x="45" y="13"/>
                    <a:pt x="31" y="0"/>
                    <a:pt x="18" y="4"/>
                  </a:cubicBezTo>
                  <a:cubicBezTo>
                    <a:pt x="6" y="7"/>
                    <a:pt x="0" y="26"/>
                    <a:pt x="6" y="45"/>
                  </a:cubicBezTo>
                  <a:cubicBezTo>
                    <a:pt x="12" y="64"/>
                    <a:pt x="26" y="77"/>
                    <a:pt x="39" y="7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9" name="Freeform 42">
              <a:extLst>
                <a:ext uri="{FF2B5EF4-FFF2-40B4-BE49-F238E27FC236}">
                  <a16:creationId xmlns:a16="http://schemas.microsoft.com/office/drawing/2014/main" id="{652FEC92-30A3-4EC0-A88B-2E10E3293EAC}"/>
                </a:ext>
              </a:extLst>
            </p:cNvPr>
            <p:cNvSpPr>
              <a:spLocks/>
            </p:cNvSpPr>
            <p:nvPr/>
          </p:nvSpPr>
          <p:spPr bwMode="auto">
            <a:xfrm>
              <a:off x="3290" y="1606"/>
              <a:ext cx="137" cy="176"/>
            </a:xfrm>
            <a:custGeom>
              <a:avLst/>
              <a:gdLst>
                <a:gd name="T0" fmla="*/ 45 w 57"/>
                <a:gd name="T1" fmla="*/ 67 h 73"/>
                <a:gd name="T2" fmla="*/ 48 w 57"/>
                <a:gd name="T3" fmla="*/ 26 h 73"/>
                <a:gd name="T4" fmla="*/ 12 w 57"/>
                <a:gd name="T5" fmla="*/ 6 h 73"/>
                <a:gd name="T6" fmla="*/ 9 w 57"/>
                <a:gd name="T7" fmla="*/ 47 h 73"/>
                <a:gd name="T8" fmla="*/ 45 w 57"/>
                <a:gd name="T9" fmla="*/ 67 h 73"/>
              </a:gdLst>
              <a:ahLst/>
              <a:cxnLst>
                <a:cxn ang="0">
                  <a:pos x="T0" y="T1"/>
                </a:cxn>
                <a:cxn ang="0">
                  <a:pos x="T2" y="T3"/>
                </a:cxn>
                <a:cxn ang="0">
                  <a:pos x="T4" y="T5"/>
                </a:cxn>
                <a:cxn ang="0">
                  <a:pos x="T6" y="T7"/>
                </a:cxn>
                <a:cxn ang="0">
                  <a:pos x="T8" y="T9"/>
                </a:cxn>
              </a:cxnLst>
              <a:rect l="0" t="0" r="r" b="b"/>
              <a:pathLst>
                <a:path w="57" h="73">
                  <a:moveTo>
                    <a:pt x="45" y="67"/>
                  </a:moveTo>
                  <a:cubicBezTo>
                    <a:pt x="56" y="61"/>
                    <a:pt x="57" y="43"/>
                    <a:pt x="48" y="26"/>
                  </a:cubicBezTo>
                  <a:cubicBezTo>
                    <a:pt x="39" y="9"/>
                    <a:pt x="23" y="0"/>
                    <a:pt x="12" y="6"/>
                  </a:cubicBezTo>
                  <a:cubicBezTo>
                    <a:pt x="1" y="12"/>
                    <a:pt x="0" y="30"/>
                    <a:pt x="9" y="47"/>
                  </a:cubicBezTo>
                  <a:cubicBezTo>
                    <a:pt x="18" y="64"/>
                    <a:pt x="34" y="73"/>
                    <a:pt x="45" y="6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0" name="Freeform 43">
              <a:extLst>
                <a:ext uri="{FF2B5EF4-FFF2-40B4-BE49-F238E27FC236}">
                  <a16:creationId xmlns:a16="http://schemas.microsoft.com/office/drawing/2014/main" id="{1C2A913B-33BD-4D22-AB41-C3F7BF036DA4}"/>
                </a:ext>
              </a:extLst>
            </p:cNvPr>
            <p:cNvSpPr>
              <a:spLocks/>
            </p:cNvSpPr>
            <p:nvPr/>
          </p:nvSpPr>
          <p:spPr bwMode="auto">
            <a:xfrm>
              <a:off x="3324" y="1683"/>
              <a:ext cx="443" cy="279"/>
            </a:xfrm>
            <a:custGeom>
              <a:avLst/>
              <a:gdLst>
                <a:gd name="T0" fmla="*/ 92 w 184"/>
                <a:gd name="T1" fmla="*/ 0 h 116"/>
                <a:gd name="T2" fmla="*/ 36 w 184"/>
                <a:gd name="T3" fmla="*/ 106 h 116"/>
                <a:gd name="T4" fmla="*/ 90 w 184"/>
                <a:gd name="T5" fmla="*/ 95 h 116"/>
                <a:gd name="T6" fmla="*/ 92 w 184"/>
                <a:gd name="T7" fmla="*/ 95 h 116"/>
                <a:gd name="T8" fmla="*/ 94 w 184"/>
                <a:gd name="T9" fmla="*/ 95 h 116"/>
                <a:gd name="T10" fmla="*/ 148 w 184"/>
                <a:gd name="T11" fmla="*/ 106 h 116"/>
                <a:gd name="T12" fmla="*/ 92 w 184"/>
                <a:gd name="T13" fmla="*/ 0 h 116"/>
              </a:gdLst>
              <a:ahLst/>
              <a:cxnLst>
                <a:cxn ang="0">
                  <a:pos x="T0" y="T1"/>
                </a:cxn>
                <a:cxn ang="0">
                  <a:pos x="T2" y="T3"/>
                </a:cxn>
                <a:cxn ang="0">
                  <a:pos x="T4" y="T5"/>
                </a:cxn>
                <a:cxn ang="0">
                  <a:pos x="T6" y="T7"/>
                </a:cxn>
                <a:cxn ang="0">
                  <a:pos x="T8" y="T9"/>
                </a:cxn>
                <a:cxn ang="0">
                  <a:pos x="T10" y="T11"/>
                </a:cxn>
                <a:cxn ang="0">
                  <a:pos x="T12" y="T13"/>
                </a:cxn>
              </a:cxnLst>
              <a:rect l="0" t="0" r="r" b="b"/>
              <a:pathLst>
                <a:path w="184" h="116">
                  <a:moveTo>
                    <a:pt x="92" y="0"/>
                  </a:moveTo>
                  <a:cubicBezTo>
                    <a:pt x="48" y="0"/>
                    <a:pt x="0" y="93"/>
                    <a:pt x="36" y="106"/>
                  </a:cubicBezTo>
                  <a:cubicBezTo>
                    <a:pt x="66" y="116"/>
                    <a:pt x="66" y="93"/>
                    <a:pt x="90" y="95"/>
                  </a:cubicBezTo>
                  <a:cubicBezTo>
                    <a:pt x="91" y="95"/>
                    <a:pt x="91" y="95"/>
                    <a:pt x="92" y="95"/>
                  </a:cubicBezTo>
                  <a:cubicBezTo>
                    <a:pt x="93" y="95"/>
                    <a:pt x="93" y="95"/>
                    <a:pt x="94" y="95"/>
                  </a:cubicBezTo>
                  <a:cubicBezTo>
                    <a:pt x="118" y="93"/>
                    <a:pt x="118" y="116"/>
                    <a:pt x="148" y="106"/>
                  </a:cubicBezTo>
                  <a:cubicBezTo>
                    <a:pt x="184" y="93"/>
                    <a:pt x="136" y="0"/>
                    <a:pt x="92"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1" name="Freeform 44">
              <a:extLst>
                <a:ext uri="{FF2B5EF4-FFF2-40B4-BE49-F238E27FC236}">
                  <a16:creationId xmlns:a16="http://schemas.microsoft.com/office/drawing/2014/main" id="{53D40BDA-941B-48FE-9E24-A0FF270BEA48}"/>
                </a:ext>
              </a:extLst>
            </p:cNvPr>
            <p:cNvSpPr>
              <a:spLocks/>
            </p:cNvSpPr>
            <p:nvPr/>
          </p:nvSpPr>
          <p:spPr bwMode="auto">
            <a:xfrm>
              <a:off x="3557" y="1498"/>
              <a:ext cx="138" cy="185"/>
            </a:xfrm>
            <a:custGeom>
              <a:avLst/>
              <a:gdLst>
                <a:gd name="T0" fmla="*/ 18 w 57"/>
                <a:gd name="T1" fmla="*/ 74 h 77"/>
                <a:gd name="T2" fmla="*/ 51 w 57"/>
                <a:gd name="T3" fmla="*/ 45 h 77"/>
                <a:gd name="T4" fmla="*/ 39 w 57"/>
                <a:gd name="T5" fmla="*/ 4 h 77"/>
                <a:gd name="T6" fmla="*/ 6 w 57"/>
                <a:gd name="T7" fmla="*/ 32 h 77"/>
                <a:gd name="T8" fmla="*/ 18 w 57"/>
                <a:gd name="T9" fmla="*/ 74 h 77"/>
              </a:gdLst>
              <a:ahLst/>
              <a:cxnLst>
                <a:cxn ang="0">
                  <a:pos x="T0" y="T1"/>
                </a:cxn>
                <a:cxn ang="0">
                  <a:pos x="T2" y="T3"/>
                </a:cxn>
                <a:cxn ang="0">
                  <a:pos x="T4" y="T5"/>
                </a:cxn>
                <a:cxn ang="0">
                  <a:pos x="T6" y="T7"/>
                </a:cxn>
                <a:cxn ang="0">
                  <a:pos x="T8" y="T9"/>
                </a:cxn>
              </a:cxnLst>
              <a:rect l="0" t="0" r="r" b="b"/>
              <a:pathLst>
                <a:path w="57" h="77">
                  <a:moveTo>
                    <a:pt x="18" y="74"/>
                  </a:moveTo>
                  <a:cubicBezTo>
                    <a:pt x="31" y="77"/>
                    <a:pt x="45" y="64"/>
                    <a:pt x="51" y="45"/>
                  </a:cubicBezTo>
                  <a:cubicBezTo>
                    <a:pt x="57" y="26"/>
                    <a:pt x="51" y="7"/>
                    <a:pt x="39" y="4"/>
                  </a:cubicBezTo>
                  <a:cubicBezTo>
                    <a:pt x="26" y="0"/>
                    <a:pt x="12" y="13"/>
                    <a:pt x="6" y="32"/>
                  </a:cubicBezTo>
                  <a:cubicBezTo>
                    <a:pt x="0" y="51"/>
                    <a:pt x="6" y="70"/>
                    <a:pt x="18" y="7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2" name="Freeform 45">
              <a:extLst>
                <a:ext uri="{FF2B5EF4-FFF2-40B4-BE49-F238E27FC236}">
                  <a16:creationId xmlns:a16="http://schemas.microsoft.com/office/drawing/2014/main" id="{00B6CA9E-A07D-4A03-9EA9-D2A99DE594CF}"/>
                </a:ext>
              </a:extLst>
            </p:cNvPr>
            <p:cNvSpPr>
              <a:spLocks/>
            </p:cNvSpPr>
            <p:nvPr/>
          </p:nvSpPr>
          <p:spPr bwMode="auto">
            <a:xfrm>
              <a:off x="3663" y="1606"/>
              <a:ext cx="138" cy="176"/>
            </a:xfrm>
            <a:custGeom>
              <a:avLst/>
              <a:gdLst>
                <a:gd name="T0" fmla="*/ 45 w 57"/>
                <a:gd name="T1" fmla="*/ 6 h 73"/>
                <a:gd name="T2" fmla="*/ 9 w 57"/>
                <a:gd name="T3" fmla="*/ 26 h 73"/>
                <a:gd name="T4" fmla="*/ 12 w 57"/>
                <a:gd name="T5" fmla="*/ 67 h 73"/>
                <a:gd name="T6" fmla="*/ 48 w 57"/>
                <a:gd name="T7" fmla="*/ 47 h 73"/>
                <a:gd name="T8" fmla="*/ 45 w 57"/>
                <a:gd name="T9" fmla="*/ 6 h 73"/>
              </a:gdLst>
              <a:ahLst/>
              <a:cxnLst>
                <a:cxn ang="0">
                  <a:pos x="T0" y="T1"/>
                </a:cxn>
                <a:cxn ang="0">
                  <a:pos x="T2" y="T3"/>
                </a:cxn>
                <a:cxn ang="0">
                  <a:pos x="T4" y="T5"/>
                </a:cxn>
                <a:cxn ang="0">
                  <a:pos x="T6" y="T7"/>
                </a:cxn>
                <a:cxn ang="0">
                  <a:pos x="T8" y="T9"/>
                </a:cxn>
              </a:cxnLst>
              <a:rect l="0" t="0" r="r" b="b"/>
              <a:pathLst>
                <a:path w="57" h="73">
                  <a:moveTo>
                    <a:pt x="45" y="6"/>
                  </a:moveTo>
                  <a:cubicBezTo>
                    <a:pt x="34" y="0"/>
                    <a:pt x="18" y="9"/>
                    <a:pt x="9" y="26"/>
                  </a:cubicBezTo>
                  <a:cubicBezTo>
                    <a:pt x="0" y="43"/>
                    <a:pt x="1" y="61"/>
                    <a:pt x="12" y="67"/>
                  </a:cubicBezTo>
                  <a:cubicBezTo>
                    <a:pt x="23" y="73"/>
                    <a:pt x="39" y="64"/>
                    <a:pt x="48" y="47"/>
                  </a:cubicBezTo>
                  <a:cubicBezTo>
                    <a:pt x="57" y="30"/>
                    <a:pt x="56" y="12"/>
                    <a:pt x="45"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223" name="Group 40">
            <a:extLst>
              <a:ext uri="{FF2B5EF4-FFF2-40B4-BE49-F238E27FC236}">
                <a16:creationId xmlns:a16="http://schemas.microsoft.com/office/drawing/2014/main" id="{BB10C116-92ED-4A6F-B703-566BEE6D99C4}"/>
              </a:ext>
            </a:extLst>
          </p:cNvPr>
          <p:cNvGrpSpPr>
            <a:grpSpLocks noChangeAspect="1"/>
          </p:cNvGrpSpPr>
          <p:nvPr/>
        </p:nvGrpSpPr>
        <p:grpSpPr bwMode="auto">
          <a:xfrm>
            <a:off x="7665056" y="114769"/>
            <a:ext cx="461968" cy="419477"/>
            <a:chOff x="3290" y="1498"/>
            <a:chExt cx="511" cy="464"/>
          </a:xfrm>
          <a:solidFill>
            <a:schemeClr val="accent2">
              <a:lumMod val="50000"/>
              <a:alpha val="41176"/>
            </a:schemeClr>
          </a:solidFill>
        </p:grpSpPr>
        <p:sp>
          <p:nvSpPr>
            <p:cNvPr id="224" name="Freeform 41">
              <a:extLst>
                <a:ext uri="{FF2B5EF4-FFF2-40B4-BE49-F238E27FC236}">
                  <a16:creationId xmlns:a16="http://schemas.microsoft.com/office/drawing/2014/main" id="{B78591AD-37A3-49F2-8599-2F91832A3057}"/>
                </a:ext>
              </a:extLst>
            </p:cNvPr>
            <p:cNvSpPr>
              <a:spLocks/>
            </p:cNvSpPr>
            <p:nvPr/>
          </p:nvSpPr>
          <p:spPr bwMode="auto">
            <a:xfrm>
              <a:off x="3396" y="1498"/>
              <a:ext cx="137" cy="185"/>
            </a:xfrm>
            <a:custGeom>
              <a:avLst/>
              <a:gdLst>
                <a:gd name="T0" fmla="*/ 39 w 57"/>
                <a:gd name="T1" fmla="*/ 74 h 77"/>
                <a:gd name="T2" fmla="*/ 51 w 57"/>
                <a:gd name="T3" fmla="*/ 32 h 77"/>
                <a:gd name="T4" fmla="*/ 18 w 57"/>
                <a:gd name="T5" fmla="*/ 4 h 77"/>
                <a:gd name="T6" fmla="*/ 6 w 57"/>
                <a:gd name="T7" fmla="*/ 45 h 77"/>
                <a:gd name="T8" fmla="*/ 39 w 57"/>
                <a:gd name="T9" fmla="*/ 74 h 77"/>
              </a:gdLst>
              <a:ahLst/>
              <a:cxnLst>
                <a:cxn ang="0">
                  <a:pos x="T0" y="T1"/>
                </a:cxn>
                <a:cxn ang="0">
                  <a:pos x="T2" y="T3"/>
                </a:cxn>
                <a:cxn ang="0">
                  <a:pos x="T4" y="T5"/>
                </a:cxn>
                <a:cxn ang="0">
                  <a:pos x="T6" y="T7"/>
                </a:cxn>
                <a:cxn ang="0">
                  <a:pos x="T8" y="T9"/>
                </a:cxn>
              </a:cxnLst>
              <a:rect l="0" t="0" r="r" b="b"/>
              <a:pathLst>
                <a:path w="57" h="77">
                  <a:moveTo>
                    <a:pt x="39" y="74"/>
                  </a:moveTo>
                  <a:cubicBezTo>
                    <a:pt x="51" y="70"/>
                    <a:pt x="57" y="51"/>
                    <a:pt x="51" y="32"/>
                  </a:cubicBezTo>
                  <a:cubicBezTo>
                    <a:pt x="45" y="13"/>
                    <a:pt x="31" y="0"/>
                    <a:pt x="18" y="4"/>
                  </a:cubicBezTo>
                  <a:cubicBezTo>
                    <a:pt x="6" y="7"/>
                    <a:pt x="0" y="26"/>
                    <a:pt x="6" y="45"/>
                  </a:cubicBezTo>
                  <a:cubicBezTo>
                    <a:pt x="12" y="64"/>
                    <a:pt x="26" y="77"/>
                    <a:pt x="39" y="7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5" name="Freeform 42">
              <a:extLst>
                <a:ext uri="{FF2B5EF4-FFF2-40B4-BE49-F238E27FC236}">
                  <a16:creationId xmlns:a16="http://schemas.microsoft.com/office/drawing/2014/main" id="{C6FEEF30-D08B-4EC5-B5B8-84D137F6BCFB}"/>
                </a:ext>
              </a:extLst>
            </p:cNvPr>
            <p:cNvSpPr>
              <a:spLocks/>
            </p:cNvSpPr>
            <p:nvPr/>
          </p:nvSpPr>
          <p:spPr bwMode="auto">
            <a:xfrm>
              <a:off x="3290" y="1606"/>
              <a:ext cx="137" cy="176"/>
            </a:xfrm>
            <a:custGeom>
              <a:avLst/>
              <a:gdLst>
                <a:gd name="T0" fmla="*/ 45 w 57"/>
                <a:gd name="T1" fmla="*/ 67 h 73"/>
                <a:gd name="T2" fmla="*/ 48 w 57"/>
                <a:gd name="T3" fmla="*/ 26 h 73"/>
                <a:gd name="T4" fmla="*/ 12 w 57"/>
                <a:gd name="T5" fmla="*/ 6 h 73"/>
                <a:gd name="T6" fmla="*/ 9 w 57"/>
                <a:gd name="T7" fmla="*/ 47 h 73"/>
                <a:gd name="T8" fmla="*/ 45 w 57"/>
                <a:gd name="T9" fmla="*/ 67 h 73"/>
              </a:gdLst>
              <a:ahLst/>
              <a:cxnLst>
                <a:cxn ang="0">
                  <a:pos x="T0" y="T1"/>
                </a:cxn>
                <a:cxn ang="0">
                  <a:pos x="T2" y="T3"/>
                </a:cxn>
                <a:cxn ang="0">
                  <a:pos x="T4" y="T5"/>
                </a:cxn>
                <a:cxn ang="0">
                  <a:pos x="T6" y="T7"/>
                </a:cxn>
                <a:cxn ang="0">
                  <a:pos x="T8" y="T9"/>
                </a:cxn>
              </a:cxnLst>
              <a:rect l="0" t="0" r="r" b="b"/>
              <a:pathLst>
                <a:path w="57" h="73">
                  <a:moveTo>
                    <a:pt x="45" y="67"/>
                  </a:moveTo>
                  <a:cubicBezTo>
                    <a:pt x="56" y="61"/>
                    <a:pt x="57" y="43"/>
                    <a:pt x="48" y="26"/>
                  </a:cubicBezTo>
                  <a:cubicBezTo>
                    <a:pt x="39" y="9"/>
                    <a:pt x="23" y="0"/>
                    <a:pt x="12" y="6"/>
                  </a:cubicBezTo>
                  <a:cubicBezTo>
                    <a:pt x="1" y="12"/>
                    <a:pt x="0" y="30"/>
                    <a:pt x="9" y="47"/>
                  </a:cubicBezTo>
                  <a:cubicBezTo>
                    <a:pt x="18" y="64"/>
                    <a:pt x="34" y="73"/>
                    <a:pt x="45" y="6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6" name="Freeform 43">
              <a:extLst>
                <a:ext uri="{FF2B5EF4-FFF2-40B4-BE49-F238E27FC236}">
                  <a16:creationId xmlns:a16="http://schemas.microsoft.com/office/drawing/2014/main" id="{8DAB0A0E-CB38-4112-BAFB-17B80D3AFE89}"/>
                </a:ext>
              </a:extLst>
            </p:cNvPr>
            <p:cNvSpPr>
              <a:spLocks/>
            </p:cNvSpPr>
            <p:nvPr/>
          </p:nvSpPr>
          <p:spPr bwMode="auto">
            <a:xfrm>
              <a:off x="3324" y="1683"/>
              <a:ext cx="443" cy="279"/>
            </a:xfrm>
            <a:custGeom>
              <a:avLst/>
              <a:gdLst>
                <a:gd name="T0" fmla="*/ 92 w 184"/>
                <a:gd name="T1" fmla="*/ 0 h 116"/>
                <a:gd name="T2" fmla="*/ 36 w 184"/>
                <a:gd name="T3" fmla="*/ 106 h 116"/>
                <a:gd name="T4" fmla="*/ 90 w 184"/>
                <a:gd name="T5" fmla="*/ 95 h 116"/>
                <a:gd name="T6" fmla="*/ 92 w 184"/>
                <a:gd name="T7" fmla="*/ 95 h 116"/>
                <a:gd name="T8" fmla="*/ 94 w 184"/>
                <a:gd name="T9" fmla="*/ 95 h 116"/>
                <a:gd name="T10" fmla="*/ 148 w 184"/>
                <a:gd name="T11" fmla="*/ 106 h 116"/>
                <a:gd name="T12" fmla="*/ 92 w 184"/>
                <a:gd name="T13" fmla="*/ 0 h 116"/>
              </a:gdLst>
              <a:ahLst/>
              <a:cxnLst>
                <a:cxn ang="0">
                  <a:pos x="T0" y="T1"/>
                </a:cxn>
                <a:cxn ang="0">
                  <a:pos x="T2" y="T3"/>
                </a:cxn>
                <a:cxn ang="0">
                  <a:pos x="T4" y="T5"/>
                </a:cxn>
                <a:cxn ang="0">
                  <a:pos x="T6" y="T7"/>
                </a:cxn>
                <a:cxn ang="0">
                  <a:pos x="T8" y="T9"/>
                </a:cxn>
                <a:cxn ang="0">
                  <a:pos x="T10" y="T11"/>
                </a:cxn>
                <a:cxn ang="0">
                  <a:pos x="T12" y="T13"/>
                </a:cxn>
              </a:cxnLst>
              <a:rect l="0" t="0" r="r" b="b"/>
              <a:pathLst>
                <a:path w="184" h="116">
                  <a:moveTo>
                    <a:pt x="92" y="0"/>
                  </a:moveTo>
                  <a:cubicBezTo>
                    <a:pt x="48" y="0"/>
                    <a:pt x="0" y="93"/>
                    <a:pt x="36" y="106"/>
                  </a:cubicBezTo>
                  <a:cubicBezTo>
                    <a:pt x="66" y="116"/>
                    <a:pt x="66" y="93"/>
                    <a:pt x="90" y="95"/>
                  </a:cubicBezTo>
                  <a:cubicBezTo>
                    <a:pt x="91" y="95"/>
                    <a:pt x="91" y="95"/>
                    <a:pt x="92" y="95"/>
                  </a:cubicBezTo>
                  <a:cubicBezTo>
                    <a:pt x="93" y="95"/>
                    <a:pt x="93" y="95"/>
                    <a:pt x="94" y="95"/>
                  </a:cubicBezTo>
                  <a:cubicBezTo>
                    <a:pt x="118" y="93"/>
                    <a:pt x="118" y="116"/>
                    <a:pt x="148" y="106"/>
                  </a:cubicBezTo>
                  <a:cubicBezTo>
                    <a:pt x="184" y="93"/>
                    <a:pt x="136" y="0"/>
                    <a:pt x="92"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7" name="Freeform 44">
              <a:extLst>
                <a:ext uri="{FF2B5EF4-FFF2-40B4-BE49-F238E27FC236}">
                  <a16:creationId xmlns:a16="http://schemas.microsoft.com/office/drawing/2014/main" id="{FD42DAE7-F343-4D5B-8FE6-A66D090D2982}"/>
                </a:ext>
              </a:extLst>
            </p:cNvPr>
            <p:cNvSpPr>
              <a:spLocks/>
            </p:cNvSpPr>
            <p:nvPr/>
          </p:nvSpPr>
          <p:spPr bwMode="auto">
            <a:xfrm>
              <a:off x="3557" y="1498"/>
              <a:ext cx="138" cy="185"/>
            </a:xfrm>
            <a:custGeom>
              <a:avLst/>
              <a:gdLst>
                <a:gd name="T0" fmla="*/ 18 w 57"/>
                <a:gd name="T1" fmla="*/ 74 h 77"/>
                <a:gd name="T2" fmla="*/ 51 w 57"/>
                <a:gd name="T3" fmla="*/ 45 h 77"/>
                <a:gd name="T4" fmla="*/ 39 w 57"/>
                <a:gd name="T5" fmla="*/ 4 h 77"/>
                <a:gd name="T6" fmla="*/ 6 w 57"/>
                <a:gd name="T7" fmla="*/ 32 h 77"/>
                <a:gd name="T8" fmla="*/ 18 w 57"/>
                <a:gd name="T9" fmla="*/ 74 h 77"/>
              </a:gdLst>
              <a:ahLst/>
              <a:cxnLst>
                <a:cxn ang="0">
                  <a:pos x="T0" y="T1"/>
                </a:cxn>
                <a:cxn ang="0">
                  <a:pos x="T2" y="T3"/>
                </a:cxn>
                <a:cxn ang="0">
                  <a:pos x="T4" y="T5"/>
                </a:cxn>
                <a:cxn ang="0">
                  <a:pos x="T6" y="T7"/>
                </a:cxn>
                <a:cxn ang="0">
                  <a:pos x="T8" y="T9"/>
                </a:cxn>
              </a:cxnLst>
              <a:rect l="0" t="0" r="r" b="b"/>
              <a:pathLst>
                <a:path w="57" h="77">
                  <a:moveTo>
                    <a:pt x="18" y="74"/>
                  </a:moveTo>
                  <a:cubicBezTo>
                    <a:pt x="31" y="77"/>
                    <a:pt x="45" y="64"/>
                    <a:pt x="51" y="45"/>
                  </a:cubicBezTo>
                  <a:cubicBezTo>
                    <a:pt x="57" y="26"/>
                    <a:pt x="51" y="7"/>
                    <a:pt x="39" y="4"/>
                  </a:cubicBezTo>
                  <a:cubicBezTo>
                    <a:pt x="26" y="0"/>
                    <a:pt x="12" y="13"/>
                    <a:pt x="6" y="32"/>
                  </a:cubicBezTo>
                  <a:cubicBezTo>
                    <a:pt x="0" y="51"/>
                    <a:pt x="6" y="70"/>
                    <a:pt x="18" y="7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8" name="Freeform 45">
              <a:extLst>
                <a:ext uri="{FF2B5EF4-FFF2-40B4-BE49-F238E27FC236}">
                  <a16:creationId xmlns:a16="http://schemas.microsoft.com/office/drawing/2014/main" id="{554FF7DA-E006-47CC-9168-57D88268A41D}"/>
                </a:ext>
              </a:extLst>
            </p:cNvPr>
            <p:cNvSpPr>
              <a:spLocks/>
            </p:cNvSpPr>
            <p:nvPr/>
          </p:nvSpPr>
          <p:spPr bwMode="auto">
            <a:xfrm>
              <a:off x="3663" y="1606"/>
              <a:ext cx="138" cy="176"/>
            </a:xfrm>
            <a:custGeom>
              <a:avLst/>
              <a:gdLst>
                <a:gd name="T0" fmla="*/ 45 w 57"/>
                <a:gd name="T1" fmla="*/ 6 h 73"/>
                <a:gd name="T2" fmla="*/ 9 w 57"/>
                <a:gd name="T3" fmla="*/ 26 h 73"/>
                <a:gd name="T4" fmla="*/ 12 w 57"/>
                <a:gd name="T5" fmla="*/ 67 h 73"/>
                <a:gd name="T6" fmla="*/ 48 w 57"/>
                <a:gd name="T7" fmla="*/ 47 h 73"/>
                <a:gd name="T8" fmla="*/ 45 w 57"/>
                <a:gd name="T9" fmla="*/ 6 h 73"/>
              </a:gdLst>
              <a:ahLst/>
              <a:cxnLst>
                <a:cxn ang="0">
                  <a:pos x="T0" y="T1"/>
                </a:cxn>
                <a:cxn ang="0">
                  <a:pos x="T2" y="T3"/>
                </a:cxn>
                <a:cxn ang="0">
                  <a:pos x="T4" y="T5"/>
                </a:cxn>
                <a:cxn ang="0">
                  <a:pos x="T6" y="T7"/>
                </a:cxn>
                <a:cxn ang="0">
                  <a:pos x="T8" y="T9"/>
                </a:cxn>
              </a:cxnLst>
              <a:rect l="0" t="0" r="r" b="b"/>
              <a:pathLst>
                <a:path w="57" h="73">
                  <a:moveTo>
                    <a:pt x="45" y="6"/>
                  </a:moveTo>
                  <a:cubicBezTo>
                    <a:pt x="34" y="0"/>
                    <a:pt x="18" y="9"/>
                    <a:pt x="9" y="26"/>
                  </a:cubicBezTo>
                  <a:cubicBezTo>
                    <a:pt x="0" y="43"/>
                    <a:pt x="1" y="61"/>
                    <a:pt x="12" y="67"/>
                  </a:cubicBezTo>
                  <a:cubicBezTo>
                    <a:pt x="23" y="73"/>
                    <a:pt x="39" y="64"/>
                    <a:pt x="48" y="47"/>
                  </a:cubicBezTo>
                  <a:cubicBezTo>
                    <a:pt x="57" y="30"/>
                    <a:pt x="56" y="12"/>
                    <a:pt x="45"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229" name="Group 40">
            <a:extLst>
              <a:ext uri="{FF2B5EF4-FFF2-40B4-BE49-F238E27FC236}">
                <a16:creationId xmlns:a16="http://schemas.microsoft.com/office/drawing/2014/main" id="{3543F703-A1A0-4953-9E1B-6F9416C0E298}"/>
              </a:ext>
            </a:extLst>
          </p:cNvPr>
          <p:cNvGrpSpPr>
            <a:grpSpLocks noChangeAspect="1"/>
          </p:cNvGrpSpPr>
          <p:nvPr/>
        </p:nvGrpSpPr>
        <p:grpSpPr bwMode="auto">
          <a:xfrm>
            <a:off x="9799369" y="282017"/>
            <a:ext cx="461968" cy="419477"/>
            <a:chOff x="3290" y="1498"/>
            <a:chExt cx="511" cy="464"/>
          </a:xfrm>
          <a:solidFill>
            <a:schemeClr val="accent2">
              <a:lumMod val="50000"/>
              <a:alpha val="41176"/>
            </a:schemeClr>
          </a:solidFill>
        </p:grpSpPr>
        <p:sp>
          <p:nvSpPr>
            <p:cNvPr id="230" name="Freeform 41">
              <a:extLst>
                <a:ext uri="{FF2B5EF4-FFF2-40B4-BE49-F238E27FC236}">
                  <a16:creationId xmlns:a16="http://schemas.microsoft.com/office/drawing/2014/main" id="{E8BD12A8-323E-488B-AFBE-C6AFEACCA9C7}"/>
                </a:ext>
              </a:extLst>
            </p:cNvPr>
            <p:cNvSpPr>
              <a:spLocks/>
            </p:cNvSpPr>
            <p:nvPr/>
          </p:nvSpPr>
          <p:spPr bwMode="auto">
            <a:xfrm>
              <a:off x="3396" y="1498"/>
              <a:ext cx="137" cy="185"/>
            </a:xfrm>
            <a:custGeom>
              <a:avLst/>
              <a:gdLst>
                <a:gd name="T0" fmla="*/ 39 w 57"/>
                <a:gd name="T1" fmla="*/ 74 h 77"/>
                <a:gd name="T2" fmla="*/ 51 w 57"/>
                <a:gd name="T3" fmla="*/ 32 h 77"/>
                <a:gd name="T4" fmla="*/ 18 w 57"/>
                <a:gd name="T5" fmla="*/ 4 h 77"/>
                <a:gd name="T6" fmla="*/ 6 w 57"/>
                <a:gd name="T7" fmla="*/ 45 h 77"/>
                <a:gd name="T8" fmla="*/ 39 w 57"/>
                <a:gd name="T9" fmla="*/ 74 h 77"/>
              </a:gdLst>
              <a:ahLst/>
              <a:cxnLst>
                <a:cxn ang="0">
                  <a:pos x="T0" y="T1"/>
                </a:cxn>
                <a:cxn ang="0">
                  <a:pos x="T2" y="T3"/>
                </a:cxn>
                <a:cxn ang="0">
                  <a:pos x="T4" y="T5"/>
                </a:cxn>
                <a:cxn ang="0">
                  <a:pos x="T6" y="T7"/>
                </a:cxn>
                <a:cxn ang="0">
                  <a:pos x="T8" y="T9"/>
                </a:cxn>
              </a:cxnLst>
              <a:rect l="0" t="0" r="r" b="b"/>
              <a:pathLst>
                <a:path w="57" h="77">
                  <a:moveTo>
                    <a:pt x="39" y="74"/>
                  </a:moveTo>
                  <a:cubicBezTo>
                    <a:pt x="51" y="70"/>
                    <a:pt x="57" y="51"/>
                    <a:pt x="51" y="32"/>
                  </a:cubicBezTo>
                  <a:cubicBezTo>
                    <a:pt x="45" y="13"/>
                    <a:pt x="31" y="0"/>
                    <a:pt x="18" y="4"/>
                  </a:cubicBezTo>
                  <a:cubicBezTo>
                    <a:pt x="6" y="7"/>
                    <a:pt x="0" y="26"/>
                    <a:pt x="6" y="45"/>
                  </a:cubicBezTo>
                  <a:cubicBezTo>
                    <a:pt x="12" y="64"/>
                    <a:pt x="26" y="77"/>
                    <a:pt x="39" y="7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1" name="Freeform 42">
              <a:extLst>
                <a:ext uri="{FF2B5EF4-FFF2-40B4-BE49-F238E27FC236}">
                  <a16:creationId xmlns:a16="http://schemas.microsoft.com/office/drawing/2014/main" id="{0F91396D-E57B-4DA0-B573-7E76BA2899F1}"/>
                </a:ext>
              </a:extLst>
            </p:cNvPr>
            <p:cNvSpPr>
              <a:spLocks/>
            </p:cNvSpPr>
            <p:nvPr/>
          </p:nvSpPr>
          <p:spPr bwMode="auto">
            <a:xfrm>
              <a:off x="3290" y="1606"/>
              <a:ext cx="137" cy="176"/>
            </a:xfrm>
            <a:custGeom>
              <a:avLst/>
              <a:gdLst>
                <a:gd name="T0" fmla="*/ 45 w 57"/>
                <a:gd name="T1" fmla="*/ 67 h 73"/>
                <a:gd name="T2" fmla="*/ 48 w 57"/>
                <a:gd name="T3" fmla="*/ 26 h 73"/>
                <a:gd name="T4" fmla="*/ 12 w 57"/>
                <a:gd name="T5" fmla="*/ 6 h 73"/>
                <a:gd name="T6" fmla="*/ 9 w 57"/>
                <a:gd name="T7" fmla="*/ 47 h 73"/>
                <a:gd name="T8" fmla="*/ 45 w 57"/>
                <a:gd name="T9" fmla="*/ 67 h 73"/>
              </a:gdLst>
              <a:ahLst/>
              <a:cxnLst>
                <a:cxn ang="0">
                  <a:pos x="T0" y="T1"/>
                </a:cxn>
                <a:cxn ang="0">
                  <a:pos x="T2" y="T3"/>
                </a:cxn>
                <a:cxn ang="0">
                  <a:pos x="T4" y="T5"/>
                </a:cxn>
                <a:cxn ang="0">
                  <a:pos x="T6" y="T7"/>
                </a:cxn>
                <a:cxn ang="0">
                  <a:pos x="T8" y="T9"/>
                </a:cxn>
              </a:cxnLst>
              <a:rect l="0" t="0" r="r" b="b"/>
              <a:pathLst>
                <a:path w="57" h="73">
                  <a:moveTo>
                    <a:pt x="45" y="67"/>
                  </a:moveTo>
                  <a:cubicBezTo>
                    <a:pt x="56" y="61"/>
                    <a:pt x="57" y="43"/>
                    <a:pt x="48" y="26"/>
                  </a:cubicBezTo>
                  <a:cubicBezTo>
                    <a:pt x="39" y="9"/>
                    <a:pt x="23" y="0"/>
                    <a:pt x="12" y="6"/>
                  </a:cubicBezTo>
                  <a:cubicBezTo>
                    <a:pt x="1" y="12"/>
                    <a:pt x="0" y="30"/>
                    <a:pt x="9" y="47"/>
                  </a:cubicBezTo>
                  <a:cubicBezTo>
                    <a:pt x="18" y="64"/>
                    <a:pt x="34" y="73"/>
                    <a:pt x="45" y="6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2" name="Freeform 43">
              <a:extLst>
                <a:ext uri="{FF2B5EF4-FFF2-40B4-BE49-F238E27FC236}">
                  <a16:creationId xmlns:a16="http://schemas.microsoft.com/office/drawing/2014/main" id="{0979887F-1CEE-42FA-9141-1173940F7D54}"/>
                </a:ext>
              </a:extLst>
            </p:cNvPr>
            <p:cNvSpPr>
              <a:spLocks/>
            </p:cNvSpPr>
            <p:nvPr/>
          </p:nvSpPr>
          <p:spPr bwMode="auto">
            <a:xfrm>
              <a:off x="3324" y="1683"/>
              <a:ext cx="443" cy="279"/>
            </a:xfrm>
            <a:custGeom>
              <a:avLst/>
              <a:gdLst>
                <a:gd name="T0" fmla="*/ 92 w 184"/>
                <a:gd name="T1" fmla="*/ 0 h 116"/>
                <a:gd name="T2" fmla="*/ 36 w 184"/>
                <a:gd name="T3" fmla="*/ 106 h 116"/>
                <a:gd name="T4" fmla="*/ 90 w 184"/>
                <a:gd name="T5" fmla="*/ 95 h 116"/>
                <a:gd name="T6" fmla="*/ 92 w 184"/>
                <a:gd name="T7" fmla="*/ 95 h 116"/>
                <a:gd name="T8" fmla="*/ 94 w 184"/>
                <a:gd name="T9" fmla="*/ 95 h 116"/>
                <a:gd name="T10" fmla="*/ 148 w 184"/>
                <a:gd name="T11" fmla="*/ 106 h 116"/>
                <a:gd name="T12" fmla="*/ 92 w 184"/>
                <a:gd name="T13" fmla="*/ 0 h 116"/>
              </a:gdLst>
              <a:ahLst/>
              <a:cxnLst>
                <a:cxn ang="0">
                  <a:pos x="T0" y="T1"/>
                </a:cxn>
                <a:cxn ang="0">
                  <a:pos x="T2" y="T3"/>
                </a:cxn>
                <a:cxn ang="0">
                  <a:pos x="T4" y="T5"/>
                </a:cxn>
                <a:cxn ang="0">
                  <a:pos x="T6" y="T7"/>
                </a:cxn>
                <a:cxn ang="0">
                  <a:pos x="T8" y="T9"/>
                </a:cxn>
                <a:cxn ang="0">
                  <a:pos x="T10" y="T11"/>
                </a:cxn>
                <a:cxn ang="0">
                  <a:pos x="T12" y="T13"/>
                </a:cxn>
              </a:cxnLst>
              <a:rect l="0" t="0" r="r" b="b"/>
              <a:pathLst>
                <a:path w="184" h="116">
                  <a:moveTo>
                    <a:pt x="92" y="0"/>
                  </a:moveTo>
                  <a:cubicBezTo>
                    <a:pt x="48" y="0"/>
                    <a:pt x="0" y="93"/>
                    <a:pt x="36" y="106"/>
                  </a:cubicBezTo>
                  <a:cubicBezTo>
                    <a:pt x="66" y="116"/>
                    <a:pt x="66" y="93"/>
                    <a:pt x="90" y="95"/>
                  </a:cubicBezTo>
                  <a:cubicBezTo>
                    <a:pt x="91" y="95"/>
                    <a:pt x="91" y="95"/>
                    <a:pt x="92" y="95"/>
                  </a:cubicBezTo>
                  <a:cubicBezTo>
                    <a:pt x="93" y="95"/>
                    <a:pt x="93" y="95"/>
                    <a:pt x="94" y="95"/>
                  </a:cubicBezTo>
                  <a:cubicBezTo>
                    <a:pt x="118" y="93"/>
                    <a:pt x="118" y="116"/>
                    <a:pt x="148" y="106"/>
                  </a:cubicBezTo>
                  <a:cubicBezTo>
                    <a:pt x="184" y="93"/>
                    <a:pt x="136" y="0"/>
                    <a:pt x="92"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3" name="Freeform 44">
              <a:extLst>
                <a:ext uri="{FF2B5EF4-FFF2-40B4-BE49-F238E27FC236}">
                  <a16:creationId xmlns:a16="http://schemas.microsoft.com/office/drawing/2014/main" id="{F399FEFC-B006-4256-9F27-3B2915F3A4C2}"/>
                </a:ext>
              </a:extLst>
            </p:cNvPr>
            <p:cNvSpPr>
              <a:spLocks/>
            </p:cNvSpPr>
            <p:nvPr/>
          </p:nvSpPr>
          <p:spPr bwMode="auto">
            <a:xfrm>
              <a:off x="3557" y="1498"/>
              <a:ext cx="138" cy="185"/>
            </a:xfrm>
            <a:custGeom>
              <a:avLst/>
              <a:gdLst>
                <a:gd name="T0" fmla="*/ 18 w 57"/>
                <a:gd name="T1" fmla="*/ 74 h 77"/>
                <a:gd name="T2" fmla="*/ 51 w 57"/>
                <a:gd name="T3" fmla="*/ 45 h 77"/>
                <a:gd name="T4" fmla="*/ 39 w 57"/>
                <a:gd name="T5" fmla="*/ 4 h 77"/>
                <a:gd name="T6" fmla="*/ 6 w 57"/>
                <a:gd name="T7" fmla="*/ 32 h 77"/>
                <a:gd name="T8" fmla="*/ 18 w 57"/>
                <a:gd name="T9" fmla="*/ 74 h 77"/>
              </a:gdLst>
              <a:ahLst/>
              <a:cxnLst>
                <a:cxn ang="0">
                  <a:pos x="T0" y="T1"/>
                </a:cxn>
                <a:cxn ang="0">
                  <a:pos x="T2" y="T3"/>
                </a:cxn>
                <a:cxn ang="0">
                  <a:pos x="T4" y="T5"/>
                </a:cxn>
                <a:cxn ang="0">
                  <a:pos x="T6" y="T7"/>
                </a:cxn>
                <a:cxn ang="0">
                  <a:pos x="T8" y="T9"/>
                </a:cxn>
              </a:cxnLst>
              <a:rect l="0" t="0" r="r" b="b"/>
              <a:pathLst>
                <a:path w="57" h="77">
                  <a:moveTo>
                    <a:pt x="18" y="74"/>
                  </a:moveTo>
                  <a:cubicBezTo>
                    <a:pt x="31" y="77"/>
                    <a:pt x="45" y="64"/>
                    <a:pt x="51" y="45"/>
                  </a:cubicBezTo>
                  <a:cubicBezTo>
                    <a:pt x="57" y="26"/>
                    <a:pt x="51" y="7"/>
                    <a:pt x="39" y="4"/>
                  </a:cubicBezTo>
                  <a:cubicBezTo>
                    <a:pt x="26" y="0"/>
                    <a:pt x="12" y="13"/>
                    <a:pt x="6" y="32"/>
                  </a:cubicBezTo>
                  <a:cubicBezTo>
                    <a:pt x="0" y="51"/>
                    <a:pt x="6" y="70"/>
                    <a:pt x="18" y="7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4" name="Freeform 45">
              <a:extLst>
                <a:ext uri="{FF2B5EF4-FFF2-40B4-BE49-F238E27FC236}">
                  <a16:creationId xmlns:a16="http://schemas.microsoft.com/office/drawing/2014/main" id="{A7699749-846C-4E47-B7E5-C437B25241EF}"/>
                </a:ext>
              </a:extLst>
            </p:cNvPr>
            <p:cNvSpPr>
              <a:spLocks/>
            </p:cNvSpPr>
            <p:nvPr/>
          </p:nvSpPr>
          <p:spPr bwMode="auto">
            <a:xfrm>
              <a:off x="3663" y="1606"/>
              <a:ext cx="138" cy="176"/>
            </a:xfrm>
            <a:custGeom>
              <a:avLst/>
              <a:gdLst>
                <a:gd name="T0" fmla="*/ 45 w 57"/>
                <a:gd name="T1" fmla="*/ 6 h 73"/>
                <a:gd name="T2" fmla="*/ 9 w 57"/>
                <a:gd name="T3" fmla="*/ 26 h 73"/>
                <a:gd name="T4" fmla="*/ 12 w 57"/>
                <a:gd name="T5" fmla="*/ 67 h 73"/>
                <a:gd name="T6" fmla="*/ 48 w 57"/>
                <a:gd name="T7" fmla="*/ 47 h 73"/>
                <a:gd name="T8" fmla="*/ 45 w 57"/>
                <a:gd name="T9" fmla="*/ 6 h 73"/>
              </a:gdLst>
              <a:ahLst/>
              <a:cxnLst>
                <a:cxn ang="0">
                  <a:pos x="T0" y="T1"/>
                </a:cxn>
                <a:cxn ang="0">
                  <a:pos x="T2" y="T3"/>
                </a:cxn>
                <a:cxn ang="0">
                  <a:pos x="T4" y="T5"/>
                </a:cxn>
                <a:cxn ang="0">
                  <a:pos x="T6" y="T7"/>
                </a:cxn>
                <a:cxn ang="0">
                  <a:pos x="T8" y="T9"/>
                </a:cxn>
              </a:cxnLst>
              <a:rect l="0" t="0" r="r" b="b"/>
              <a:pathLst>
                <a:path w="57" h="73">
                  <a:moveTo>
                    <a:pt x="45" y="6"/>
                  </a:moveTo>
                  <a:cubicBezTo>
                    <a:pt x="34" y="0"/>
                    <a:pt x="18" y="9"/>
                    <a:pt x="9" y="26"/>
                  </a:cubicBezTo>
                  <a:cubicBezTo>
                    <a:pt x="0" y="43"/>
                    <a:pt x="1" y="61"/>
                    <a:pt x="12" y="67"/>
                  </a:cubicBezTo>
                  <a:cubicBezTo>
                    <a:pt x="23" y="73"/>
                    <a:pt x="39" y="64"/>
                    <a:pt x="48" y="47"/>
                  </a:cubicBezTo>
                  <a:cubicBezTo>
                    <a:pt x="57" y="30"/>
                    <a:pt x="56" y="12"/>
                    <a:pt x="45"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235" name="Group 40">
            <a:extLst>
              <a:ext uri="{FF2B5EF4-FFF2-40B4-BE49-F238E27FC236}">
                <a16:creationId xmlns:a16="http://schemas.microsoft.com/office/drawing/2014/main" id="{96DBDAA1-2196-4AA2-A3B4-F00ECCFC9A65}"/>
              </a:ext>
            </a:extLst>
          </p:cNvPr>
          <p:cNvGrpSpPr>
            <a:grpSpLocks noChangeAspect="1"/>
          </p:cNvGrpSpPr>
          <p:nvPr/>
        </p:nvGrpSpPr>
        <p:grpSpPr bwMode="auto">
          <a:xfrm>
            <a:off x="11534201" y="760000"/>
            <a:ext cx="461968" cy="419477"/>
            <a:chOff x="3290" y="1498"/>
            <a:chExt cx="511" cy="464"/>
          </a:xfrm>
          <a:solidFill>
            <a:schemeClr val="accent2">
              <a:lumMod val="50000"/>
              <a:alpha val="41176"/>
            </a:schemeClr>
          </a:solidFill>
        </p:grpSpPr>
        <p:sp>
          <p:nvSpPr>
            <p:cNvPr id="236" name="Freeform 41">
              <a:extLst>
                <a:ext uri="{FF2B5EF4-FFF2-40B4-BE49-F238E27FC236}">
                  <a16:creationId xmlns:a16="http://schemas.microsoft.com/office/drawing/2014/main" id="{150FF04B-1A58-4E9C-A899-E2B35BC179E9}"/>
                </a:ext>
              </a:extLst>
            </p:cNvPr>
            <p:cNvSpPr>
              <a:spLocks/>
            </p:cNvSpPr>
            <p:nvPr/>
          </p:nvSpPr>
          <p:spPr bwMode="auto">
            <a:xfrm>
              <a:off x="3396" y="1498"/>
              <a:ext cx="137" cy="185"/>
            </a:xfrm>
            <a:custGeom>
              <a:avLst/>
              <a:gdLst>
                <a:gd name="T0" fmla="*/ 39 w 57"/>
                <a:gd name="T1" fmla="*/ 74 h 77"/>
                <a:gd name="T2" fmla="*/ 51 w 57"/>
                <a:gd name="T3" fmla="*/ 32 h 77"/>
                <a:gd name="T4" fmla="*/ 18 w 57"/>
                <a:gd name="T5" fmla="*/ 4 h 77"/>
                <a:gd name="T6" fmla="*/ 6 w 57"/>
                <a:gd name="T7" fmla="*/ 45 h 77"/>
                <a:gd name="T8" fmla="*/ 39 w 57"/>
                <a:gd name="T9" fmla="*/ 74 h 77"/>
              </a:gdLst>
              <a:ahLst/>
              <a:cxnLst>
                <a:cxn ang="0">
                  <a:pos x="T0" y="T1"/>
                </a:cxn>
                <a:cxn ang="0">
                  <a:pos x="T2" y="T3"/>
                </a:cxn>
                <a:cxn ang="0">
                  <a:pos x="T4" y="T5"/>
                </a:cxn>
                <a:cxn ang="0">
                  <a:pos x="T6" y="T7"/>
                </a:cxn>
                <a:cxn ang="0">
                  <a:pos x="T8" y="T9"/>
                </a:cxn>
              </a:cxnLst>
              <a:rect l="0" t="0" r="r" b="b"/>
              <a:pathLst>
                <a:path w="57" h="77">
                  <a:moveTo>
                    <a:pt x="39" y="74"/>
                  </a:moveTo>
                  <a:cubicBezTo>
                    <a:pt x="51" y="70"/>
                    <a:pt x="57" y="51"/>
                    <a:pt x="51" y="32"/>
                  </a:cubicBezTo>
                  <a:cubicBezTo>
                    <a:pt x="45" y="13"/>
                    <a:pt x="31" y="0"/>
                    <a:pt x="18" y="4"/>
                  </a:cubicBezTo>
                  <a:cubicBezTo>
                    <a:pt x="6" y="7"/>
                    <a:pt x="0" y="26"/>
                    <a:pt x="6" y="45"/>
                  </a:cubicBezTo>
                  <a:cubicBezTo>
                    <a:pt x="12" y="64"/>
                    <a:pt x="26" y="77"/>
                    <a:pt x="39" y="7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7" name="Freeform 42">
              <a:extLst>
                <a:ext uri="{FF2B5EF4-FFF2-40B4-BE49-F238E27FC236}">
                  <a16:creationId xmlns:a16="http://schemas.microsoft.com/office/drawing/2014/main" id="{D6CBB2C7-9053-406F-8B9B-71DD86889350}"/>
                </a:ext>
              </a:extLst>
            </p:cNvPr>
            <p:cNvSpPr>
              <a:spLocks/>
            </p:cNvSpPr>
            <p:nvPr/>
          </p:nvSpPr>
          <p:spPr bwMode="auto">
            <a:xfrm>
              <a:off x="3290" y="1606"/>
              <a:ext cx="137" cy="176"/>
            </a:xfrm>
            <a:custGeom>
              <a:avLst/>
              <a:gdLst>
                <a:gd name="T0" fmla="*/ 45 w 57"/>
                <a:gd name="T1" fmla="*/ 67 h 73"/>
                <a:gd name="T2" fmla="*/ 48 w 57"/>
                <a:gd name="T3" fmla="*/ 26 h 73"/>
                <a:gd name="T4" fmla="*/ 12 w 57"/>
                <a:gd name="T5" fmla="*/ 6 h 73"/>
                <a:gd name="T6" fmla="*/ 9 w 57"/>
                <a:gd name="T7" fmla="*/ 47 h 73"/>
                <a:gd name="T8" fmla="*/ 45 w 57"/>
                <a:gd name="T9" fmla="*/ 67 h 73"/>
              </a:gdLst>
              <a:ahLst/>
              <a:cxnLst>
                <a:cxn ang="0">
                  <a:pos x="T0" y="T1"/>
                </a:cxn>
                <a:cxn ang="0">
                  <a:pos x="T2" y="T3"/>
                </a:cxn>
                <a:cxn ang="0">
                  <a:pos x="T4" y="T5"/>
                </a:cxn>
                <a:cxn ang="0">
                  <a:pos x="T6" y="T7"/>
                </a:cxn>
                <a:cxn ang="0">
                  <a:pos x="T8" y="T9"/>
                </a:cxn>
              </a:cxnLst>
              <a:rect l="0" t="0" r="r" b="b"/>
              <a:pathLst>
                <a:path w="57" h="73">
                  <a:moveTo>
                    <a:pt x="45" y="67"/>
                  </a:moveTo>
                  <a:cubicBezTo>
                    <a:pt x="56" y="61"/>
                    <a:pt x="57" y="43"/>
                    <a:pt x="48" y="26"/>
                  </a:cubicBezTo>
                  <a:cubicBezTo>
                    <a:pt x="39" y="9"/>
                    <a:pt x="23" y="0"/>
                    <a:pt x="12" y="6"/>
                  </a:cubicBezTo>
                  <a:cubicBezTo>
                    <a:pt x="1" y="12"/>
                    <a:pt x="0" y="30"/>
                    <a:pt x="9" y="47"/>
                  </a:cubicBezTo>
                  <a:cubicBezTo>
                    <a:pt x="18" y="64"/>
                    <a:pt x="34" y="73"/>
                    <a:pt x="45" y="6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8" name="Freeform 43">
              <a:extLst>
                <a:ext uri="{FF2B5EF4-FFF2-40B4-BE49-F238E27FC236}">
                  <a16:creationId xmlns:a16="http://schemas.microsoft.com/office/drawing/2014/main" id="{66B1C651-0841-4E5C-A217-DC4EC8D47E98}"/>
                </a:ext>
              </a:extLst>
            </p:cNvPr>
            <p:cNvSpPr>
              <a:spLocks/>
            </p:cNvSpPr>
            <p:nvPr/>
          </p:nvSpPr>
          <p:spPr bwMode="auto">
            <a:xfrm>
              <a:off x="3324" y="1683"/>
              <a:ext cx="443" cy="279"/>
            </a:xfrm>
            <a:custGeom>
              <a:avLst/>
              <a:gdLst>
                <a:gd name="T0" fmla="*/ 92 w 184"/>
                <a:gd name="T1" fmla="*/ 0 h 116"/>
                <a:gd name="T2" fmla="*/ 36 w 184"/>
                <a:gd name="T3" fmla="*/ 106 h 116"/>
                <a:gd name="T4" fmla="*/ 90 w 184"/>
                <a:gd name="T5" fmla="*/ 95 h 116"/>
                <a:gd name="T6" fmla="*/ 92 w 184"/>
                <a:gd name="T7" fmla="*/ 95 h 116"/>
                <a:gd name="T8" fmla="*/ 94 w 184"/>
                <a:gd name="T9" fmla="*/ 95 h 116"/>
                <a:gd name="T10" fmla="*/ 148 w 184"/>
                <a:gd name="T11" fmla="*/ 106 h 116"/>
                <a:gd name="T12" fmla="*/ 92 w 184"/>
                <a:gd name="T13" fmla="*/ 0 h 116"/>
              </a:gdLst>
              <a:ahLst/>
              <a:cxnLst>
                <a:cxn ang="0">
                  <a:pos x="T0" y="T1"/>
                </a:cxn>
                <a:cxn ang="0">
                  <a:pos x="T2" y="T3"/>
                </a:cxn>
                <a:cxn ang="0">
                  <a:pos x="T4" y="T5"/>
                </a:cxn>
                <a:cxn ang="0">
                  <a:pos x="T6" y="T7"/>
                </a:cxn>
                <a:cxn ang="0">
                  <a:pos x="T8" y="T9"/>
                </a:cxn>
                <a:cxn ang="0">
                  <a:pos x="T10" y="T11"/>
                </a:cxn>
                <a:cxn ang="0">
                  <a:pos x="T12" y="T13"/>
                </a:cxn>
              </a:cxnLst>
              <a:rect l="0" t="0" r="r" b="b"/>
              <a:pathLst>
                <a:path w="184" h="116">
                  <a:moveTo>
                    <a:pt x="92" y="0"/>
                  </a:moveTo>
                  <a:cubicBezTo>
                    <a:pt x="48" y="0"/>
                    <a:pt x="0" y="93"/>
                    <a:pt x="36" y="106"/>
                  </a:cubicBezTo>
                  <a:cubicBezTo>
                    <a:pt x="66" y="116"/>
                    <a:pt x="66" y="93"/>
                    <a:pt x="90" y="95"/>
                  </a:cubicBezTo>
                  <a:cubicBezTo>
                    <a:pt x="91" y="95"/>
                    <a:pt x="91" y="95"/>
                    <a:pt x="92" y="95"/>
                  </a:cubicBezTo>
                  <a:cubicBezTo>
                    <a:pt x="93" y="95"/>
                    <a:pt x="93" y="95"/>
                    <a:pt x="94" y="95"/>
                  </a:cubicBezTo>
                  <a:cubicBezTo>
                    <a:pt x="118" y="93"/>
                    <a:pt x="118" y="116"/>
                    <a:pt x="148" y="106"/>
                  </a:cubicBezTo>
                  <a:cubicBezTo>
                    <a:pt x="184" y="93"/>
                    <a:pt x="136" y="0"/>
                    <a:pt x="92"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9" name="Freeform 44">
              <a:extLst>
                <a:ext uri="{FF2B5EF4-FFF2-40B4-BE49-F238E27FC236}">
                  <a16:creationId xmlns:a16="http://schemas.microsoft.com/office/drawing/2014/main" id="{4CF1664E-D1B6-42A4-A66F-56441D9036D9}"/>
                </a:ext>
              </a:extLst>
            </p:cNvPr>
            <p:cNvSpPr>
              <a:spLocks/>
            </p:cNvSpPr>
            <p:nvPr/>
          </p:nvSpPr>
          <p:spPr bwMode="auto">
            <a:xfrm>
              <a:off x="3557" y="1498"/>
              <a:ext cx="138" cy="185"/>
            </a:xfrm>
            <a:custGeom>
              <a:avLst/>
              <a:gdLst>
                <a:gd name="T0" fmla="*/ 18 w 57"/>
                <a:gd name="T1" fmla="*/ 74 h 77"/>
                <a:gd name="T2" fmla="*/ 51 w 57"/>
                <a:gd name="T3" fmla="*/ 45 h 77"/>
                <a:gd name="T4" fmla="*/ 39 w 57"/>
                <a:gd name="T5" fmla="*/ 4 h 77"/>
                <a:gd name="T6" fmla="*/ 6 w 57"/>
                <a:gd name="T7" fmla="*/ 32 h 77"/>
                <a:gd name="T8" fmla="*/ 18 w 57"/>
                <a:gd name="T9" fmla="*/ 74 h 77"/>
              </a:gdLst>
              <a:ahLst/>
              <a:cxnLst>
                <a:cxn ang="0">
                  <a:pos x="T0" y="T1"/>
                </a:cxn>
                <a:cxn ang="0">
                  <a:pos x="T2" y="T3"/>
                </a:cxn>
                <a:cxn ang="0">
                  <a:pos x="T4" y="T5"/>
                </a:cxn>
                <a:cxn ang="0">
                  <a:pos x="T6" y="T7"/>
                </a:cxn>
                <a:cxn ang="0">
                  <a:pos x="T8" y="T9"/>
                </a:cxn>
              </a:cxnLst>
              <a:rect l="0" t="0" r="r" b="b"/>
              <a:pathLst>
                <a:path w="57" h="77">
                  <a:moveTo>
                    <a:pt x="18" y="74"/>
                  </a:moveTo>
                  <a:cubicBezTo>
                    <a:pt x="31" y="77"/>
                    <a:pt x="45" y="64"/>
                    <a:pt x="51" y="45"/>
                  </a:cubicBezTo>
                  <a:cubicBezTo>
                    <a:pt x="57" y="26"/>
                    <a:pt x="51" y="7"/>
                    <a:pt x="39" y="4"/>
                  </a:cubicBezTo>
                  <a:cubicBezTo>
                    <a:pt x="26" y="0"/>
                    <a:pt x="12" y="13"/>
                    <a:pt x="6" y="32"/>
                  </a:cubicBezTo>
                  <a:cubicBezTo>
                    <a:pt x="0" y="51"/>
                    <a:pt x="6" y="70"/>
                    <a:pt x="18" y="7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0" name="Freeform 45">
              <a:extLst>
                <a:ext uri="{FF2B5EF4-FFF2-40B4-BE49-F238E27FC236}">
                  <a16:creationId xmlns:a16="http://schemas.microsoft.com/office/drawing/2014/main" id="{F8AD347F-3DEA-48D5-BC30-368C0C756F74}"/>
                </a:ext>
              </a:extLst>
            </p:cNvPr>
            <p:cNvSpPr>
              <a:spLocks/>
            </p:cNvSpPr>
            <p:nvPr/>
          </p:nvSpPr>
          <p:spPr bwMode="auto">
            <a:xfrm>
              <a:off x="3663" y="1606"/>
              <a:ext cx="138" cy="176"/>
            </a:xfrm>
            <a:custGeom>
              <a:avLst/>
              <a:gdLst>
                <a:gd name="T0" fmla="*/ 45 w 57"/>
                <a:gd name="T1" fmla="*/ 6 h 73"/>
                <a:gd name="T2" fmla="*/ 9 w 57"/>
                <a:gd name="T3" fmla="*/ 26 h 73"/>
                <a:gd name="T4" fmla="*/ 12 w 57"/>
                <a:gd name="T5" fmla="*/ 67 h 73"/>
                <a:gd name="T6" fmla="*/ 48 w 57"/>
                <a:gd name="T7" fmla="*/ 47 h 73"/>
                <a:gd name="T8" fmla="*/ 45 w 57"/>
                <a:gd name="T9" fmla="*/ 6 h 73"/>
              </a:gdLst>
              <a:ahLst/>
              <a:cxnLst>
                <a:cxn ang="0">
                  <a:pos x="T0" y="T1"/>
                </a:cxn>
                <a:cxn ang="0">
                  <a:pos x="T2" y="T3"/>
                </a:cxn>
                <a:cxn ang="0">
                  <a:pos x="T4" y="T5"/>
                </a:cxn>
                <a:cxn ang="0">
                  <a:pos x="T6" y="T7"/>
                </a:cxn>
                <a:cxn ang="0">
                  <a:pos x="T8" y="T9"/>
                </a:cxn>
              </a:cxnLst>
              <a:rect l="0" t="0" r="r" b="b"/>
              <a:pathLst>
                <a:path w="57" h="73">
                  <a:moveTo>
                    <a:pt x="45" y="6"/>
                  </a:moveTo>
                  <a:cubicBezTo>
                    <a:pt x="34" y="0"/>
                    <a:pt x="18" y="9"/>
                    <a:pt x="9" y="26"/>
                  </a:cubicBezTo>
                  <a:cubicBezTo>
                    <a:pt x="0" y="43"/>
                    <a:pt x="1" y="61"/>
                    <a:pt x="12" y="67"/>
                  </a:cubicBezTo>
                  <a:cubicBezTo>
                    <a:pt x="23" y="73"/>
                    <a:pt x="39" y="64"/>
                    <a:pt x="48" y="47"/>
                  </a:cubicBezTo>
                  <a:cubicBezTo>
                    <a:pt x="57" y="30"/>
                    <a:pt x="56" y="12"/>
                    <a:pt x="45"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241" name="Group 40">
            <a:extLst>
              <a:ext uri="{FF2B5EF4-FFF2-40B4-BE49-F238E27FC236}">
                <a16:creationId xmlns:a16="http://schemas.microsoft.com/office/drawing/2014/main" id="{AEA5DEFD-96D9-4B5C-9336-AA4D1B82C797}"/>
              </a:ext>
            </a:extLst>
          </p:cNvPr>
          <p:cNvGrpSpPr>
            <a:grpSpLocks noChangeAspect="1"/>
          </p:cNvGrpSpPr>
          <p:nvPr/>
        </p:nvGrpSpPr>
        <p:grpSpPr bwMode="auto">
          <a:xfrm>
            <a:off x="11134612" y="2308463"/>
            <a:ext cx="461968" cy="419477"/>
            <a:chOff x="3290" y="1498"/>
            <a:chExt cx="511" cy="464"/>
          </a:xfrm>
          <a:solidFill>
            <a:schemeClr val="accent2">
              <a:lumMod val="50000"/>
              <a:alpha val="41176"/>
            </a:schemeClr>
          </a:solidFill>
        </p:grpSpPr>
        <p:sp>
          <p:nvSpPr>
            <p:cNvPr id="242" name="Freeform 41">
              <a:extLst>
                <a:ext uri="{FF2B5EF4-FFF2-40B4-BE49-F238E27FC236}">
                  <a16:creationId xmlns:a16="http://schemas.microsoft.com/office/drawing/2014/main" id="{B7DC8B99-0F52-4586-8010-EAC6A979C985}"/>
                </a:ext>
              </a:extLst>
            </p:cNvPr>
            <p:cNvSpPr>
              <a:spLocks/>
            </p:cNvSpPr>
            <p:nvPr/>
          </p:nvSpPr>
          <p:spPr bwMode="auto">
            <a:xfrm>
              <a:off x="3396" y="1498"/>
              <a:ext cx="137" cy="185"/>
            </a:xfrm>
            <a:custGeom>
              <a:avLst/>
              <a:gdLst>
                <a:gd name="T0" fmla="*/ 39 w 57"/>
                <a:gd name="T1" fmla="*/ 74 h 77"/>
                <a:gd name="T2" fmla="*/ 51 w 57"/>
                <a:gd name="T3" fmla="*/ 32 h 77"/>
                <a:gd name="T4" fmla="*/ 18 w 57"/>
                <a:gd name="T5" fmla="*/ 4 h 77"/>
                <a:gd name="T6" fmla="*/ 6 w 57"/>
                <a:gd name="T7" fmla="*/ 45 h 77"/>
                <a:gd name="T8" fmla="*/ 39 w 57"/>
                <a:gd name="T9" fmla="*/ 74 h 77"/>
              </a:gdLst>
              <a:ahLst/>
              <a:cxnLst>
                <a:cxn ang="0">
                  <a:pos x="T0" y="T1"/>
                </a:cxn>
                <a:cxn ang="0">
                  <a:pos x="T2" y="T3"/>
                </a:cxn>
                <a:cxn ang="0">
                  <a:pos x="T4" y="T5"/>
                </a:cxn>
                <a:cxn ang="0">
                  <a:pos x="T6" y="T7"/>
                </a:cxn>
                <a:cxn ang="0">
                  <a:pos x="T8" y="T9"/>
                </a:cxn>
              </a:cxnLst>
              <a:rect l="0" t="0" r="r" b="b"/>
              <a:pathLst>
                <a:path w="57" h="77">
                  <a:moveTo>
                    <a:pt x="39" y="74"/>
                  </a:moveTo>
                  <a:cubicBezTo>
                    <a:pt x="51" y="70"/>
                    <a:pt x="57" y="51"/>
                    <a:pt x="51" y="32"/>
                  </a:cubicBezTo>
                  <a:cubicBezTo>
                    <a:pt x="45" y="13"/>
                    <a:pt x="31" y="0"/>
                    <a:pt x="18" y="4"/>
                  </a:cubicBezTo>
                  <a:cubicBezTo>
                    <a:pt x="6" y="7"/>
                    <a:pt x="0" y="26"/>
                    <a:pt x="6" y="45"/>
                  </a:cubicBezTo>
                  <a:cubicBezTo>
                    <a:pt x="12" y="64"/>
                    <a:pt x="26" y="77"/>
                    <a:pt x="39" y="7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3" name="Freeform 42">
              <a:extLst>
                <a:ext uri="{FF2B5EF4-FFF2-40B4-BE49-F238E27FC236}">
                  <a16:creationId xmlns:a16="http://schemas.microsoft.com/office/drawing/2014/main" id="{30F0CDC2-78AD-440B-A2B2-B20D23D26BF6}"/>
                </a:ext>
              </a:extLst>
            </p:cNvPr>
            <p:cNvSpPr>
              <a:spLocks/>
            </p:cNvSpPr>
            <p:nvPr/>
          </p:nvSpPr>
          <p:spPr bwMode="auto">
            <a:xfrm>
              <a:off x="3290" y="1606"/>
              <a:ext cx="137" cy="176"/>
            </a:xfrm>
            <a:custGeom>
              <a:avLst/>
              <a:gdLst>
                <a:gd name="T0" fmla="*/ 45 w 57"/>
                <a:gd name="T1" fmla="*/ 67 h 73"/>
                <a:gd name="T2" fmla="*/ 48 w 57"/>
                <a:gd name="T3" fmla="*/ 26 h 73"/>
                <a:gd name="T4" fmla="*/ 12 w 57"/>
                <a:gd name="T5" fmla="*/ 6 h 73"/>
                <a:gd name="T6" fmla="*/ 9 w 57"/>
                <a:gd name="T7" fmla="*/ 47 h 73"/>
                <a:gd name="T8" fmla="*/ 45 w 57"/>
                <a:gd name="T9" fmla="*/ 67 h 73"/>
              </a:gdLst>
              <a:ahLst/>
              <a:cxnLst>
                <a:cxn ang="0">
                  <a:pos x="T0" y="T1"/>
                </a:cxn>
                <a:cxn ang="0">
                  <a:pos x="T2" y="T3"/>
                </a:cxn>
                <a:cxn ang="0">
                  <a:pos x="T4" y="T5"/>
                </a:cxn>
                <a:cxn ang="0">
                  <a:pos x="T6" y="T7"/>
                </a:cxn>
                <a:cxn ang="0">
                  <a:pos x="T8" y="T9"/>
                </a:cxn>
              </a:cxnLst>
              <a:rect l="0" t="0" r="r" b="b"/>
              <a:pathLst>
                <a:path w="57" h="73">
                  <a:moveTo>
                    <a:pt x="45" y="67"/>
                  </a:moveTo>
                  <a:cubicBezTo>
                    <a:pt x="56" y="61"/>
                    <a:pt x="57" y="43"/>
                    <a:pt x="48" y="26"/>
                  </a:cubicBezTo>
                  <a:cubicBezTo>
                    <a:pt x="39" y="9"/>
                    <a:pt x="23" y="0"/>
                    <a:pt x="12" y="6"/>
                  </a:cubicBezTo>
                  <a:cubicBezTo>
                    <a:pt x="1" y="12"/>
                    <a:pt x="0" y="30"/>
                    <a:pt x="9" y="47"/>
                  </a:cubicBezTo>
                  <a:cubicBezTo>
                    <a:pt x="18" y="64"/>
                    <a:pt x="34" y="73"/>
                    <a:pt x="45" y="6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4" name="Freeform 43">
              <a:extLst>
                <a:ext uri="{FF2B5EF4-FFF2-40B4-BE49-F238E27FC236}">
                  <a16:creationId xmlns:a16="http://schemas.microsoft.com/office/drawing/2014/main" id="{B07062AC-42E9-4489-8850-415E3D65A3FB}"/>
                </a:ext>
              </a:extLst>
            </p:cNvPr>
            <p:cNvSpPr>
              <a:spLocks/>
            </p:cNvSpPr>
            <p:nvPr/>
          </p:nvSpPr>
          <p:spPr bwMode="auto">
            <a:xfrm>
              <a:off x="3324" y="1683"/>
              <a:ext cx="443" cy="279"/>
            </a:xfrm>
            <a:custGeom>
              <a:avLst/>
              <a:gdLst>
                <a:gd name="T0" fmla="*/ 92 w 184"/>
                <a:gd name="T1" fmla="*/ 0 h 116"/>
                <a:gd name="T2" fmla="*/ 36 w 184"/>
                <a:gd name="T3" fmla="*/ 106 h 116"/>
                <a:gd name="T4" fmla="*/ 90 w 184"/>
                <a:gd name="T5" fmla="*/ 95 h 116"/>
                <a:gd name="T6" fmla="*/ 92 w 184"/>
                <a:gd name="T7" fmla="*/ 95 h 116"/>
                <a:gd name="T8" fmla="*/ 94 w 184"/>
                <a:gd name="T9" fmla="*/ 95 h 116"/>
                <a:gd name="T10" fmla="*/ 148 w 184"/>
                <a:gd name="T11" fmla="*/ 106 h 116"/>
                <a:gd name="T12" fmla="*/ 92 w 184"/>
                <a:gd name="T13" fmla="*/ 0 h 116"/>
              </a:gdLst>
              <a:ahLst/>
              <a:cxnLst>
                <a:cxn ang="0">
                  <a:pos x="T0" y="T1"/>
                </a:cxn>
                <a:cxn ang="0">
                  <a:pos x="T2" y="T3"/>
                </a:cxn>
                <a:cxn ang="0">
                  <a:pos x="T4" y="T5"/>
                </a:cxn>
                <a:cxn ang="0">
                  <a:pos x="T6" y="T7"/>
                </a:cxn>
                <a:cxn ang="0">
                  <a:pos x="T8" y="T9"/>
                </a:cxn>
                <a:cxn ang="0">
                  <a:pos x="T10" y="T11"/>
                </a:cxn>
                <a:cxn ang="0">
                  <a:pos x="T12" y="T13"/>
                </a:cxn>
              </a:cxnLst>
              <a:rect l="0" t="0" r="r" b="b"/>
              <a:pathLst>
                <a:path w="184" h="116">
                  <a:moveTo>
                    <a:pt x="92" y="0"/>
                  </a:moveTo>
                  <a:cubicBezTo>
                    <a:pt x="48" y="0"/>
                    <a:pt x="0" y="93"/>
                    <a:pt x="36" y="106"/>
                  </a:cubicBezTo>
                  <a:cubicBezTo>
                    <a:pt x="66" y="116"/>
                    <a:pt x="66" y="93"/>
                    <a:pt x="90" y="95"/>
                  </a:cubicBezTo>
                  <a:cubicBezTo>
                    <a:pt x="91" y="95"/>
                    <a:pt x="91" y="95"/>
                    <a:pt x="92" y="95"/>
                  </a:cubicBezTo>
                  <a:cubicBezTo>
                    <a:pt x="93" y="95"/>
                    <a:pt x="93" y="95"/>
                    <a:pt x="94" y="95"/>
                  </a:cubicBezTo>
                  <a:cubicBezTo>
                    <a:pt x="118" y="93"/>
                    <a:pt x="118" y="116"/>
                    <a:pt x="148" y="106"/>
                  </a:cubicBezTo>
                  <a:cubicBezTo>
                    <a:pt x="184" y="93"/>
                    <a:pt x="136" y="0"/>
                    <a:pt x="92"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5" name="Freeform 44">
              <a:extLst>
                <a:ext uri="{FF2B5EF4-FFF2-40B4-BE49-F238E27FC236}">
                  <a16:creationId xmlns:a16="http://schemas.microsoft.com/office/drawing/2014/main" id="{EBB13347-ECF8-41E0-BFFD-92251E9B5978}"/>
                </a:ext>
              </a:extLst>
            </p:cNvPr>
            <p:cNvSpPr>
              <a:spLocks/>
            </p:cNvSpPr>
            <p:nvPr/>
          </p:nvSpPr>
          <p:spPr bwMode="auto">
            <a:xfrm>
              <a:off x="3557" y="1498"/>
              <a:ext cx="138" cy="185"/>
            </a:xfrm>
            <a:custGeom>
              <a:avLst/>
              <a:gdLst>
                <a:gd name="T0" fmla="*/ 18 w 57"/>
                <a:gd name="T1" fmla="*/ 74 h 77"/>
                <a:gd name="T2" fmla="*/ 51 w 57"/>
                <a:gd name="T3" fmla="*/ 45 h 77"/>
                <a:gd name="T4" fmla="*/ 39 w 57"/>
                <a:gd name="T5" fmla="*/ 4 h 77"/>
                <a:gd name="T6" fmla="*/ 6 w 57"/>
                <a:gd name="T7" fmla="*/ 32 h 77"/>
                <a:gd name="T8" fmla="*/ 18 w 57"/>
                <a:gd name="T9" fmla="*/ 74 h 77"/>
              </a:gdLst>
              <a:ahLst/>
              <a:cxnLst>
                <a:cxn ang="0">
                  <a:pos x="T0" y="T1"/>
                </a:cxn>
                <a:cxn ang="0">
                  <a:pos x="T2" y="T3"/>
                </a:cxn>
                <a:cxn ang="0">
                  <a:pos x="T4" y="T5"/>
                </a:cxn>
                <a:cxn ang="0">
                  <a:pos x="T6" y="T7"/>
                </a:cxn>
                <a:cxn ang="0">
                  <a:pos x="T8" y="T9"/>
                </a:cxn>
              </a:cxnLst>
              <a:rect l="0" t="0" r="r" b="b"/>
              <a:pathLst>
                <a:path w="57" h="77">
                  <a:moveTo>
                    <a:pt x="18" y="74"/>
                  </a:moveTo>
                  <a:cubicBezTo>
                    <a:pt x="31" y="77"/>
                    <a:pt x="45" y="64"/>
                    <a:pt x="51" y="45"/>
                  </a:cubicBezTo>
                  <a:cubicBezTo>
                    <a:pt x="57" y="26"/>
                    <a:pt x="51" y="7"/>
                    <a:pt x="39" y="4"/>
                  </a:cubicBezTo>
                  <a:cubicBezTo>
                    <a:pt x="26" y="0"/>
                    <a:pt x="12" y="13"/>
                    <a:pt x="6" y="32"/>
                  </a:cubicBezTo>
                  <a:cubicBezTo>
                    <a:pt x="0" y="51"/>
                    <a:pt x="6" y="70"/>
                    <a:pt x="18" y="7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6" name="Freeform 45">
              <a:extLst>
                <a:ext uri="{FF2B5EF4-FFF2-40B4-BE49-F238E27FC236}">
                  <a16:creationId xmlns:a16="http://schemas.microsoft.com/office/drawing/2014/main" id="{37846F24-AA64-4DEF-8E29-5E222B153706}"/>
                </a:ext>
              </a:extLst>
            </p:cNvPr>
            <p:cNvSpPr>
              <a:spLocks/>
            </p:cNvSpPr>
            <p:nvPr/>
          </p:nvSpPr>
          <p:spPr bwMode="auto">
            <a:xfrm>
              <a:off x="3663" y="1606"/>
              <a:ext cx="138" cy="176"/>
            </a:xfrm>
            <a:custGeom>
              <a:avLst/>
              <a:gdLst>
                <a:gd name="T0" fmla="*/ 45 w 57"/>
                <a:gd name="T1" fmla="*/ 6 h 73"/>
                <a:gd name="T2" fmla="*/ 9 w 57"/>
                <a:gd name="T3" fmla="*/ 26 h 73"/>
                <a:gd name="T4" fmla="*/ 12 w 57"/>
                <a:gd name="T5" fmla="*/ 67 h 73"/>
                <a:gd name="T6" fmla="*/ 48 w 57"/>
                <a:gd name="T7" fmla="*/ 47 h 73"/>
                <a:gd name="T8" fmla="*/ 45 w 57"/>
                <a:gd name="T9" fmla="*/ 6 h 73"/>
              </a:gdLst>
              <a:ahLst/>
              <a:cxnLst>
                <a:cxn ang="0">
                  <a:pos x="T0" y="T1"/>
                </a:cxn>
                <a:cxn ang="0">
                  <a:pos x="T2" y="T3"/>
                </a:cxn>
                <a:cxn ang="0">
                  <a:pos x="T4" y="T5"/>
                </a:cxn>
                <a:cxn ang="0">
                  <a:pos x="T6" y="T7"/>
                </a:cxn>
                <a:cxn ang="0">
                  <a:pos x="T8" y="T9"/>
                </a:cxn>
              </a:cxnLst>
              <a:rect l="0" t="0" r="r" b="b"/>
              <a:pathLst>
                <a:path w="57" h="73">
                  <a:moveTo>
                    <a:pt x="45" y="6"/>
                  </a:moveTo>
                  <a:cubicBezTo>
                    <a:pt x="34" y="0"/>
                    <a:pt x="18" y="9"/>
                    <a:pt x="9" y="26"/>
                  </a:cubicBezTo>
                  <a:cubicBezTo>
                    <a:pt x="0" y="43"/>
                    <a:pt x="1" y="61"/>
                    <a:pt x="12" y="67"/>
                  </a:cubicBezTo>
                  <a:cubicBezTo>
                    <a:pt x="23" y="73"/>
                    <a:pt x="39" y="64"/>
                    <a:pt x="48" y="47"/>
                  </a:cubicBezTo>
                  <a:cubicBezTo>
                    <a:pt x="57" y="30"/>
                    <a:pt x="56" y="12"/>
                    <a:pt x="45"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247" name="Group 40">
            <a:extLst>
              <a:ext uri="{FF2B5EF4-FFF2-40B4-BE49-F238E27FC236}">
                <a16:creationId xmlns:a16="http://schemas.microsoft.com/office/drawing/2014/main" id="{2556EC22-63A1-4987-98D4-1DC6DCA6B554}"/>
              </a:ext>
            </a:extLst>
          </p:cNvPr>
          <p:cNvGrpSpPr>
            <a:grpSpLocks noChangeAspect="1"/>
          </p:cNvGrpSpPr>
          <p:nvPr/>
        </p:nvGrpSpPr>
        <p:grpSpPr bwMode="auto">
          <a:xfrm>
            <a:off x="10918413" y="234667"/>
            <a:ext cx="461968" cy="419477"/>
            <a:chOff x="3290" y="1498"/>
            <a:chExt cx="511" cy="464"/>
          </a:xfrm>
          <a:solidFill>
            <a:schemeClr val="accent2">
              <a:lumMod val="50000"/>
              <a:alpha val="41176"/>
            </a:schemeClr>
          </a:solidFill>
        </p:grpSpPr>
        <p:sp>
          <p:nvSpPr>
            <p:cNvPr id="248" name="Freeform 41">
              <a:extLst>
                <a:ext uri="{FF2B5EF4-FFF2-40B4-BE49-F238E27FC236}">
                  <a16:creationId xmlns:a16="http://schemas.microsoft.com/office/drawing/2014/main" id="{1DDD372E-7BD6-4F9D-892A-6AC472EC1165}"/>
                </a:ext>
              </a:extLst>
            </p:cNvPr>
            <p:cNvSpPr>
              <a:spLocks/>
            </p:cNvSpPr>
            <p:nvPr/>
          </p:nvSpPr>
          <p:spPr bwMode="auto">
            <a:xfrm>
              <a:off x="3396" y="1498"/>
              <a:ext cx="137" cy="185"/>
            </a:xfrm>
            <a:custGeom>
              <a:avLst/>
              <a:gdLst>
                <a:gd name="T0" fmla="*/ 39 w 57"/>
                <a:gd name="T1" fmla="*/ 74 h 77"/>
                <a:gd name="T2" fmla="*/ 51 w 57"/>
                <a:gd name="T3" fmla="*/ 32 h 77"/>
                <a:gd name="T4" fmla="*/ 18 w 57"/>
                <a:gd name="T5" fmla="*/ 4 h 77"/>
                <a:gd name="T6" fmla="*/ 6 w 57"/>
                <a:gd name="T7" fmla="*/ 45 h 77"/>
                <a:gd name="T8" fmla="*/ 39 w 57"/>
                <a:gd name="T9" fmla="*/ 74 h 77"/>
              </a:gdLst>
              <a:ahLst/>
              <a:cxnLst>
                <a:cxn ang="0">
                  <a:pos x="T0" y="T1"/>
                </a:cxn>
                <a:cxn ang="0">
                  <a:pos x="T2" y="T3"/>
                </a:cxn>
                <a:cxn ang="0">
                  <a:pos x="T4" y="T5"/>
                </a:cxn>
                <a:cxn ang="0">
                  <a:pos x="T6" y="T7"/>
                </a:cxn>
                <a:cxn ang="0">
                  <a:pos x="T8" y="T9"/>
                </a:cxn>
              </a:cxnLst>
              <a:rect l="0" t="0" r="r" b="b"/>
              <a:pathLst>
                <a:path w="57" h="77">
                  <a:moveTo>
                    <a:pt x="39" y="74"/>
                  </a:moveTo>
                  <a:cubicBezTo>
                    <a:pt x="51" y="70"/>
                    <a:pt x="57" y="51"/>
                    <a:pt x="51" y="32"/>
                  </a:cubicBezTo>
                  <a:cubicBezTo>
                    <a:pt x="45" y="13"/>
                    <a:pt x="31" y="0"/>
                    <a:pt x="18" y="4"/>
                  </a:cubicBezTo>
                  <a:cubicBezTo>
                    <a:pt x="6" y="7"/>
                    <a:pt x="0" y="26"/>
                    <a:pt x="6" y="45"/>
                  </a:cubicBezTo>
                  <a:cubicBezTo>
                    <a:pt x="12" y="64"/>
                    <a:pt x="26" y="77"/>
                    <a:pt x="39" y="7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9" name="Freeform 42">
              <a:extLst>
                <a:ext uri="{FF2B5EF4-FFF2-40B4-BE49-F238E27FC236}">
                  <a16:creationId xmlns:a16="http://schemas.microsoft.com/office/drawing/2014/main" id="{473D33B2-5C7D-439B-A786-FDE4EDD34262}"/>
                </a:ext>
              </a:extLst>
            </p:cNvPr>
            <p:cNvSpPr>
              <a:spLocks/>
            </p:cNvSpPr>
            <p:nvPr/>
          </p:nvSpPr>
          <p:spPr bwMode="auto">
            <a:xfrm>
              <a:off x="3290" y="1606"/>
              <a:ext cx="137" cy="176"/>
            </a:xfrm>
            <a:custGeom>
              <a:avLst/>
              <a:gdLst>
                <a:gd name="T0" fmla="*/ 45 w 57"/>
                <a:gd name="T1" fmla="*/ 67 h 73"/>
                <a:gd name="T2" fmla="*/ 48 w 57"/>
                <a:gd name="T3" fmla="*/ 26 h 73"/>
                <a:gd name="T4" fmla="*/ 12 w 57"/>
                <a:gd name="T5" fmla="*/ 6 h 73"/>
                <a:gd name="T6" fmla="*/ 9 w 57"/>
                <a:gd name="T7" fmla="*/ 47 h 73"/>
                <a:gd name="T8" fmla="*/ 45 w 57"/>
                <a:gd name="T9" fmla="*/ 67 h 73"/>
              </a:gdLst>
              <a:ahLst/>
              <a:cxnLst>
                <a:cxn ang="0">
                  <a:pos x="T0" y="T1"/>
                </a:cxn>
                <a:cxn ang="0">
                  <a:pos x="T2" y="T3"/>
                </a:cxn>
                <a:cxn ang="0">
                  <a:pos x="T4" y="T5"/>
                </a:cxn>
                <a:cxn ang="0">
                  <a:pos x="T6" y="T7"/>
                </a:cxn>
                <a:cxn ang="0">
                  <a:pos x="T8" y="T9"/>
                </a:cxn>
              </a:cxnLst>
              <a:rect l="0" t="0" r="r" b="b"/>
              <a:pathLst>
                <a:path w="57" h="73">
                  <a:moveTo>
                    <a:pt x="45" y="67"/>
                  </a:moveTo>
                  <a:cubicBezTo>
                    <a:pt x="56" y="61"/>
                    <a:pt x="57" y="43"/>
                    <a:pt x="48" y="26"/>
                  </a:cubicBezTo>
                  <a:cubicBezTo>
                    <a:pt x="39" y="9"/>
                    <a:pt x="23" y="0"/>
                    <a:pt x="12" y="6"/>
                  </a:cubicBezTo>
                  <a:cubicBezTo>
                    <a:pt x="1" y="12"/>
                    <a:pt x="0" y="30"/>
                    <a:pt x="9" y="47"/>
                  </a:cubicBezTo>
                  <a:cubicBezTo>
                    <a:pt x="18" y="64"/>
                    <a:pt x="34" y="73"/>
                    <a:pt x="45" y="6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0" name="Freeform 43">
              <a:extLst>
                <a:ext uri="{FF2B5EF4-FFF2-40B4-BE49-F238E27FC236}">
                  <a16:creationId xmlns:a16="http://schemas.microsoft.com/office/drawing/2014/main" id="{7C0B906A-8688-4D8D-8039-789286837E46}"/>
                </a:ext>
              </a:extLst>
            </p:cNvPr>
            <p:cNvSpPr>
              <a:spLocks/>
            </p:cNvSpPr>
            <p:nvPr/>
          </p:nvSpPr>
          <p:spPr bwMode="auto">
            <a:xfrm>
              <a:off x="3324" y="1683"/>
              <a:ext cx="443" cy="279"/>
            </a:xfrm>
            <a:custGeom>
              <a:avLst/>
              <a:gdLst>
                <a:gd name="T0" fmla="*/ 92 w 184"/>
                <a:gd name="T1" fmla="*/ 0 h 116"/>
                <a:gd name="T2" fmla="*/ 36 w 184"/>
                <a:gd name="T3" fmla="*/ 106 h 116"/>
                <a:gd name="T4" fmla="*/ 90 w 184"/>
                <a:gd name="T5" fmla="*/ 95 h 116"/>
                <a:gd name="T6" fmla="*/ 92 w 184"/>
                <a:gd name="T7" fmla="*/ 95 h 116"/>
                <a:gd name="T8" fmla="*/ 94 w 184"/>
                <a:gd name="T9" fmla="*/ 95 h 116"/>
                <a:gd name="T10" fmla="*/ 148 w 184"/>
                <a:gd name="T11" fmla="*/ 106 h 116"/>
                <a:gd name="T12" fmla="*/ 92 w 184"/>
                <a:gd name="T13" fmla="*/ 0 h 116"/>
              </a:gdLst>
              <a:ahLst/>
              <a:cxnLst>
                <a:cxn ang="0">
                  <a:pos x="T0" y="T1"/>
                </a:cxn>
                <a:cxn ang="0">
                  <a:pos x="T2" y="T3"/>
                </a:cxn>
                <a:cxn ang="0">
                  <a:pos x="T4" y="T5"/>
                </a:cxn>
                <a:cxn ang="0">
                  <a:pos x="T6" y="T7"/>
                </a:cxn>
                <a:cxn ang="0">
                  <a:pos x="T8" y="T9"/>
                </a:cxn>
                <a:cxn ang="0">
                  <a:pos x="T10" y="T11"/>
                </a:cxn>
                <a:cxn ang="0">
                  <a:pos x="T12" y="T13"/>
                </a:cxn>
              </a:cxnLst>
              <a:rect l="0" t="0" r="r" b="b"/>
              <a:pathLst>
                <a:path w="184" h="116">
                  <a:moveTo>
                    <a:pt x="92" y="0"/>
                  </a:moveTo>
                  <a:cubicBezTo>
                    <a:pt x="48" y="0"/>
                    <a:pt x="0" y="93"/>
                    <a:pt x="36" y="106"/>
                  </a:cubicBezTo>
                  <a:cubicBezTo>
                    <a:pt x="66" y="116"/>
                    <a:pt x="66" y="93"/>
                    <a:pt x="90" y="95"/>
                  </a:cubicBezTo>
                  <a:cubicBezTo>
                    <a:pt x="91" y="95"/>
                    <a:pt x="91" y="95"/>
                    <a:pt x="92" y="95"/>
                  </a:cubicBezTo>
                  <a:cubicBezTo>
                    <a:pt x="93" y="95"/>
                    <a:pt x="93" y="95"/>
                    <a:pt x="94" y="95"/>
                  </a:cubicBezTo>
                  <a:cubicBezTo>
                    <a:pt x="118" y="93"/>
                    <a:pt x="118" y="116"/>
                    <a:pt x="148" y="106"/>
                  </a:cubicBezTo>
                  <a:cubicBezTo>
                    <a:pt x="184" y="93"/>
                    <a:pt x="136" y="0"/>
                    <a:pt x="92"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1" name="Freeform 44">
              <a:extLst>
                <a:ext uri="{FF2B5EF4-FFF2-40B4-BE49-F238E27FC236}">
                  <a16:creationId xmlns:a16="http://schemas.microsoft.com/office/drawing/2014/main" id="{86F3F9AF-7656-4286-8F73-FA47C3DFBBAF}"/>
                </a:ext>
              </a:extLst>
            </p:cNvPr>
            <p:cNvSpPr>
              <a:spLocks/>
            </p:cNvSpPr>
            <p:nvPr/>
          </p:nvSpPr>
          <p:spPr bwMode="auto">
            <a:xfrm>
              <a:off x="3557" y="1498"/>
              <a:ext cx="138" cy="185"/>
            </a:xfrm>
            <a:custGeom>
              <a:avLst/>
              <a:gdLst>
                <a:gd name="T0" fmla="*/ 18 w 57"/>
                <a:gd name="T1" fmla="*/ 74 h 77"/>
                <a:gd name="T2" fmla="*/ 51 w 57"/>
                <a:gd name="T3" fmla="*/ 45 h 77"/>
                <a:gd name="T4" fmla="*/ 39 w 57"/>
                <a:gd name="T5" fmla="*/ 4 h 77"/>
                <a:gd name="T6" fmla="*/ 6 w 57"/>
                <a:gd name="T7" fmla="*/ 32 h 77"/>
                <a:gd name="T8" fmla="*/ 18 w 57"/>
                <a:gd name="T9" fmla="*/ 74 h 77"/>
              </a:gdLst>
              <a:ahLst/>
              <a:cxnLst>
                <a:cxn ang="0">
                  <a:pos x="T0" y="T1"/>
                </a:cxn>
                <a:cxn ang="0">
                  <a:pos x="T2" y="T3"/>
                </a:cxn>
                <a:cxn ang="0">
                  <a:pos x="T4" y="T5"/>
                </a:cxn>
                <a:cxn ang="0">
                  <a:pos x="T6" y="T7"/>
                </a:cxn>
                <a:cxn ang="0">
                  <a:pos x="T8" y="T9"/>
                </a:cxn>
              </a:cxnLst>
              <a:rect l="0" t="0" r="r" b="b"/>
              <a:pathLst>
                <a:path w="57" h="77">
                  <a:moveTo>
                    <a:pt x="18" y="74"/>
                  </a:moveTo>
                  <a:cubicBezTo>
                    <a:pt x="31" y="77"/>
                    <a:pt x="45" y="64"/>
                    <a:pt x="51" y="45"/>
                  </a:cubicBezTo>
                  <a:cubicBezTo>
                    <a:pt x="57" y="26"/>
                    <a:pt x="51" y="7"/>
                    <a:pt x="39" y="4"/>
                  </a:cubicBezTo>
                  <a:cubicBezTo>
                    <a:pt x="26" y="0"/>
                    <a:pt x="12" y="13"/>
                    <a:pt x="6" y="32"/>
                  </a:cubicBezTo>
                  <a:cubicBezTo>
                    <a:pt x="0" y="51"/>
                    <a:pt x="6" y="70"/>
                    <a:pt x="18" y="7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2" name="Freeform 45">
              <a:extLst>
                <a:ext uri="{FF2B5EF4-FFF2-40B4-BE49-F238E27FC236}">
                  <a16:creationId xmlns:a16="http://schemas.microsoft.com/office/drawing/2014/main" id="{DD7F8966-4683-4960-9537-E331DF42A05A}"/>
                </a:ext>
              </a:extLst>
            </p:cNvPr>
            <p:cNvSpPr>
              <a:spLocks/>
            </p:cNvSpPr>
            <p:nvPr/>
          </p:nvSpPr>
          <p:spPr bwMode="auto">
            <a:xfrm>
              <a:off x="3663" y="1606"/>
              <a:ext cx="138" cy="176"/>
            </a:xfrm>
            <a:custGeom>
              <a:avLst/>
              <a:gdLst>
                <a:gd name="T0" fmla="*/ 45 w 57"/>
                <a:gd name="T1" fmla="*/ 6 h 73"/>
                <a:gd name="T2" fmla="*/ 9 w 57"/>
                <a:gd name="T3" fmla="*/ 26 h 73"/>
                <a:gd name="T4" fmla="*/ 12 w 57"/>
                <a:gd name="T5" fmla="*/ 67 h 73"/>
                <a:gd name="T6" fmla="*/ 48 w 57"/>
                <a:gd name="T7" fmla="*/ 47 h 73"/>
                <a:gd name="T8" fmla="*/ 45 w 57"/>
                <a:gd name="T9" fmla="*/ 6 h 73"/>
              </a:gdLst>
              <a:ahLst/>
              <a:cxnLst>
                <a:cxn ang="0">
                  <a:pos x="T0" y="T1"/>
                </a:cxn>
                <a:cxn ang="0">
                  <a:pos x="T2" y="T3"/>
                </a:cxn>
                <a:cxn ang="0">
                  <a:pos x="T4" y="T5"/>
                </a:cxn>
                <a:cxn ang="0">
                  <a:pos x="T6" y="T7"/>
                </a:cxn>
                <a:cxn ang="0">
                  <a:pos x="T8" y="T9"/>
                </a:cxn>
              </a:cxnLst>
              <a:rect l="0" t="0" r="r" b="b"/>
              <a:pathLst>
                <a:path w="57" h="73">
                  <a:moveTo>
                    <a:pt x="45" y="6"/>
                  </a:moveTo>
                  <a:cubicBezTo>
                    <a:pt x="34" y="0"/>
                    <a:pt x="18" y="9"/>
                    <a:pt x="9" y="26"/>
                  </a:cubicBezTo>
                  <a:cubicBezTo>
                    <a:pt x="0" y="43"/>
                    <a:pt x="1" y="61"/>
                    <a:pt x="12" y="67"/>
                  </a:cubicBezTo>
                  <a:cubicBezTo>
                    <a:pt x="23" y="73"/>
                    <a:pt x="39" y="64"/>
                    <a:pt x="48" y="47"/>
                  </a:cubicBezTo>
                  <a:cubicBezTo>
                    <a:pt x="57" y="30"/>
                    <a:pt x="56" y="12"/>
                    <a:pt x="45"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253" name="Rectangle 252">
            <a:extLst>
              <a:ext uri="{FF2B5EF4-FFF2-40B4-BE49-F238E27FC236}">
                <a16:creationId xmlns:a16="http://schemas.microsoft.com/office/drawing/2014/main" id="{899F1E88-42C9-404B-B4D7-C3BC8F3E1DBC}"/>
              </a:ext>
            </a:extLst>
          </p:cNvPr>
          <p:cNvSpPr/>
          <p:nvPr/>
        </p:nvSpPr>
        <p:spPr>
          <a:xfrm>
            <a:off x="4106513" y="3174773"/>
            <a:ext cx="3978974" cy="1323439"/>
          </a:xfrm>
          <a:prstGeom prst="rect">
            <a:avLst/>
          </a:prstGeom>
          <a:noFill/>
        </p:spPr>
        <p:txBody>
          <a:bodyPr wrap="none" lIns="91440" tIns="45720" rIns="91440" bIns="45720">
            <a:spAutoFit/>
          </a:bodyPr>
          <a:lstStyle/>
          <a:p>
            <a:pPr algn="ctr"/>
            <a:r>
              <a:rPr lang="en-US" sz="8000" b="1" dirty="0">
                <a:ln w="38100" cmpd="sng">
                  <a:solidFill>
                    <a:schemeClr val="bg1"/>
                  </a:solidFill>
                  <a:prstDash val="solid"/>
                </a:ln>
                <a:solidFill>
                  <a:schemeClr val="accent2">
                    <a:lumMod val="25000"/>
                  </a:schemeClr>
                </a:solidFill>
                <a:latin typeface="BubbleGum" panose="00000400000000000000" pitchFamily="2" charset="0"/>
              </a:rPr>
              <a:t>THA</a:t>
            </a:r>
            <a:r>
              <a:rPr lang="en-US" sz="8000" b="1" dirty="0">
                <a:ln w="38100" cmpd="sng">
                  <a:solidFill>
                    <a:schemeClr val="bg1"/>
                  </a:solidFill>
                  <a:prstDash val="solid"/>
                </a:ln>
                <a:solidFill>
                  <a:schemeClr val="accent6">
                    <a:lumMod val="75000"/>
                  </a:schemeClr>
                </a:solidFill>
                <a:latin typeface="BubbleGum" panose="00000400000000000000" pitchFamily="2" charset="0"/>
              </a:rPr>
              <a:t>NKS</a:t>
            </a:r>
            <a:endParaRPr lang="en-US" sz="8000" b="1" cap="none" spc="0" dirty="0">
              <a:ln w="38100" cmpd="sng">
                <a:solidFill>
                  <a:schemeClr val="bg1"/>
                </a:solidFill>
                <a:prstDash val="solid"/>
              </a:ln>
              <a:solidFill>
                <a:schemeClr val="accent6">
                  <a:lumMod val="75000"/>
                </a:schemeClr>
              </a:solidFill>
              <a:effectLst/>
              <a:latin typeface="BubbleGum" panose="00000400000000000000" pitchFamily="2" charset="0"/>
            </a:endParaRPr>
          </a:p>
        </p:txBody>
      </p:sp>
      <p:sp>
        <p:nvSpPr>
          <p:cNvPr id="255" name="TextBox 254">
            <a:extLst>
              <a:ext uri="{FF2B5EF4-FFF2-40B4-BE49-F238E27FC236}">
                <a16:creationId xmlns:a16="http://schemas.microsoft.com/office/drawing/2014/main" id="{399876A3-4142-4E59-846C-DC1468992D17}"/>
              </a:ext>
            </a:extLst>
          </p:cNvPr>
          <p:cNvSpPr txBox="1"/>
          <p:nvPr/>
        </p:nvSpPr>
        <p:spPr>
          <a:xfrm>
            <a:off x="4084672" y="4390165"/>
            <a:ext cx="4022656" cy="523220"/>
          </a:xfrm>
          <a:prstGeom prst="rect">
            <a:avLst/>
          </a:prstGeom>
          <a:noFill/>
        </p:spPr>
        <p:txBody>
          <a:bodyPr wrap="square" rtlCol="0">
            <a:spAutoFit/>
          </a:bodyPr>
          <a:lstStyle/>
          <a:p>
            <a:pPr algn="ctr"/>
            <a:r>
              <a:rPr lang="en-US" sz="2800" b="1" dirty="0">
                <a:solidFill>
                  <a:schemeClr val="bg1"/>
                </a:solidFill>
                <a:effectLst>
                  <a:outerShdw blurRad="38100" dist="38100" dir="2700000" algn="tl">
                    <a:srgbClr val="000000">
                      <a:alpha val="43137"/>
                    </a:srgbClr>
                  </a:outerShdw>
                </a:effectLst>
              </a:rPr>
              <a:t>www.ppthemes.com</a:t>
            </a:r>
          </a:p>
        </p:txBody>
      </p:sp>
      <p:sp>
        <p:nvSpPr>
          <p:cNvPr id="256" name="Freeform 49">
            <a:extLst>
              <a:ext uri="{FF2B5EF4-FFF2-40B4-BE49-F238E27FC236}">
                <a16:creationId xmlns:a16="http://schemas.microsoft.com/office/drawing/2014/main" id="{3BB26516-92ED-460C-A2AB-E17C988606CA}"/>
              </a:ext>
            </a:extLst>
          </p:cNvPr>
          <p:cNvSpPr>
            <a:spLocks/>
          </p:cNvSpPr>
          <p:nvPr/>
        </p:nvSpPr>
        <p:spPr bwMode="auto">
          <a:xfrm>
            <a:off x="1429149" y="4796508"/>
            <a:ext cx="854075" cy="809625"/>
          </a:xfrm>
          <a:custGeom>
            <a:avLst/>
            <a:gdLst>
              <a:gd name="T0" fmla="*/ 79 w 224"/>
              <a:gd name="T1" fmla="*/ 1 h 212"/>
              <a:gd name="T2" fmla="*/ 13 w 224"/>
              <a:gd name="T3" fmla="*/ 113 h 212"/>
              <a:gd name="T4" fmla="*/ 2 w 224"/>
              <a:gd name="T5" fmla="*/ 136 h 212"/>
              <a:gd name="T6" fmla="*/ 25 w 224"/>
              <a:gd name="T7" fmla="*/ 166 h 212"/>
              <a:gd name="T8" fmla="*/ 100 w 224"/>
              <a:gd name="T9" fmla="*/ 197 h 212"/>
              <a:gd name="T10" fmla="*/ 138 w 224"/>
              <a:gd name="T11" fmla="*/ 211 h 212"/>
              <a:gd name="T12" fmla="*/ 150 w 224"/>
              <a:gd name="T13" fmla="*/ 212 h 212"/>
              <a:gd name="T14" fmla="*/ 174 w 224"/>
              <a:gd name="T15" fmla="*/ 175 h 212"/>
              <a:gd name="T16" fmla="*/ 198 w 224"/>
              <a:gd name="T17" fmla="*/ 102 h 212"/>
              <a:gd name="T18" fmla="*/ 131 w 224"/>
              <a:gd name="T19" fmla="*/ 71 h 212"/>
              <a:gd name="T20" fmla="*/ 94 w 224"/>
              <a:gd name="T21" fmla="*/ 59 h 212"/>
              <a:gd name="T22" fmla="*/ 70 w 224"/>
              <a:gd name="T23" fmla="*/ 78 h 212"/>
              <a:gd name="T24" fmla="*/ 48 w 224"/>
              <a:gd name="T25" fmla="*/ 114 h 212"/>
              <a:gd name="T26" fmla="*/ 41 w 224"/>
              <a:gd name="T27" fmla="*/ 135 h 212"/>
              <a:gd name="T28" fmla="*/ 59 w 224"/>
              <a:gd name="T29" fmla="*/ 147 h 212"/>
              <a:gd name="T30" fmla="*/ 122 w 224"/>
              <a:gd name="T31" fmla="*/ 173 h 212"/>
              <a:gd name="T32" fmla="*/ 145 w 224"/>
              <a:gd name="T33" fmla="*/ 171 h 212"/>
              <a:gd name="T34" fmla="*/ 172 w 224"/>
              <a:gd name="T35" fmla="*/ 139 h 212"/>
              <a:gd name="T36" fmla="*/ 163 w 224"/>
              <a:gd name="T37" fmla="*/ 122 h 212"/>
              <a:gd name="T38" fmla="*/ 118 w 224"/>
              <a:gd name="T39" fmla="*/ 101 h 212"/>
              <a:gd name="T40" fmla="*/ 96 w 224"/>
              <a:gd name="T41" fmla="*/ 102 h 212"/>
              <a:gd name="T42" fmla="*/ 96 w 224"/>
              <a:gd name="T43" fmla="*/ 130 h 212"/>
              <a:gd name="T44" fmla="*/ 119 w 224"/>
              <a:gd name="T45" fmla="*/ 136 h 212"/>
              <a:gd name="T46" fmla="*/ 147 w 224"/>
              <a:gd name="T47" fmla="*/ 142 h 212"/>
              <a:gd name="T48" fmla="*/ 123 w 224"/>
              <a:gd name="T49" fmla="*/ 134 h 212"/>
              <a:gd name="T50" fmla="*/ 90 w 224"/>
              <a:gd name="T51" fmla="*/ 116 h 212"/>
              <a:gd name="T52" fmla="*/ 108 w 224"/>
              <a:gd name="T53" fmla="*/ 103 h 212"/>
              <a:gd name="T54" fmla="*/ 145 w 224"/>
              <a:gd name="T55" fmla="*/ 116 h 212"/>
              <a:gd name="T56" fmla="*/ 165 w 224"/>
              <a:gd name="T57" fmla="*/ 128 h 212"/>
              <a:gd name="T58" fmla="*/ 164 w 224"/>
              <a:gd name="T59" fmla="*/ 147 h 212"/>
              <a:gd name="T60" fmla="*/ 133 w 224"/>
              <a:gd name="T61" fmla="*/ 170 h 212"/>
              <a:gd name="T62" fmla="*/ 110 w 224"/>
              <a:gd name="T63" fmla="*/ 164 h 212"/>
              <a:gd name="T64" fmla="*/ 52 w 224"/>
              <a:gd name="T65" fmla="*/ 140 h 212"/>
              <a:gd name="T66" fmla="*/ 47 w 224"/>
              <a:gd name="T67" fmla="*/ 123 h 212"/>
              <a:gd name="T68" fmla="*/ 67 w 224"/>
              <a:gd name="T69" fmla="*/ 91 h 212"/>
              <a:gd name="T70" fmla="*/ 94 w 224"/>
              <a:gd name="T71" fmla="*/ 62 h 212"/>
              <a:gd name="T72" fmla="*/ 108 w 224"/>
              <a:gd name="T73" fmla="*/ 67 h 212"/>
              <a:gd name="T74" fmla="*/ 168 w 224"/>
              <a:gd name="T75" fmla="*/ 90 h 212"/>
              <a:gd name="T76" fmla="*/ 195 w 224"/>
              <a:gd name="T77" fmla="*/ 105 h 212"/>
              <a:gd name="T78" fmla="*/ 186 w 224"/>
              <a:gd name="T79" fmla="*/ 138 h 212"/>
              <a:gd name="T80" fmla="*/ 165 w 224"/>
              <a:gd name="T81" fmla="*/ 185 h 212"/>
              <a:gd name="T82" fmla="*/ 148 w 224"/>
              <a:gd name="T83" fmla="*/ 208 h 212"/>
              <a:gd name="T84" fmla="*/ 136 w 224"/>
              <a:gd name="T85" fmla="*/ 206 h 212"/>
              <a:gd name="T86" fmla="*/ 67 w 224"/>
              <a:gd name="T87" fmla="*/ 179 h 212"/>
              <a:gd name="T88" fmla="*/ 8 w 224"/>
              <a:gd name="T89" fmla="*/ 148 h 212"/>
              <a:gd name="T90" fmla="*/ 32 w 224"/>
              <a:gd name="T91" fmla="*/ 85 h 212"/>
              <a:gd name="T92" fmla="*/ 110 w 224"/>
              <a:gd name="T93" fmla="*/ 18 h 212"/>
              <a:gd name="T94" fmla="*/ 220 w 224"/>
              <a:gd name="T95" fmla="*/ 68 h 212"/>
              <a:gd name="T96" fmla="*/ 191 w 224"/>
              <a:gd name="T97" fmla="*/ 50 h 212"/>
              <a:gd name="T98" fmla="*/ 81 w 224"/>
              <a:gd name="T99" fmla="*/ 0 h 2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224" h="212">
                <a:moveTo>
                  <a:pt x="81" y="0"/>
                </a:moveTo>
                <a:cubicBezTo>
                  <a:pt x="80" y="0"/>
                  <a:pt x="79" y="1"/>
                  <a:pt x="79" y="1"/>
                </a:cubicBezTo>
                <a:cubicBezTo>
                  <a:pt x="74" y="8"/>
                  <a:pt x="69" y="15"/>
                  <a:pt x="65" y="23"/>
                </a:cubicBezTo>
                <a:cubicBezTo>
                  <a:pt x="45" y="52"/>
                  <a:pt x="28" y="82"/>
                  <a:pt x="13" y="113"/>
                </a:cubicBezTo>
                <a:cubicBezTo>
                  <a:pt x="11" y="117"/>
                  <a:pt x="9" y="121"/>
                  <a:pt x="7" y="125"/>
                </a:cubicBezTo>
                <a:cubicBezTo>
                  <a:pt x="5" y="129"/>
                  <a:pt x="3" y="132"/>
                  <a:pt x="2" y="136"/>
                </a:cubicBezTo>
                <a:cubicBezTo>
                  <a:pt x="0" y="143"/>
                  <a:pt x="2" y="150"/>
                  <a:pt x="8" y="155"/>
                </a:cubicBezTo>
                <a:cubicBezTo>
                  <a:pt x="12" y="160"/>
                  <a:pt x="19" y="163"/>
                  <a:pt x="25" y="166"/>
                </a:cubicBezTo>
                <a:cubicBezTo>
                  <a:pt x="33" y="169"/>
                  <a:pt x="42" y="173"/>
                  <a:pt x="50" y="177"/>
                </a:cubicBezTo>
                <a:cubicBezTo>
                  <a:pt x="67" y="184"/>
                  <a:pt x="83" y="190"/>
                  <a:pt x="100" y="197"/>
                </a:cubicBezTo>
                <a:cubicBezTo>
                  <a:pt x="109" y="200"/>
                  <a:pt x="117" y="203"/>
                  <a:pt x="126" y="206"/>
                </a:cubicBezTo>
                <a:cubicBezTo>
                  <a:pt x="130" y="208"/>
                  <a:pt x="134" y="209"/>
                  <a:pt x="138" y="211"/>
                </a:cubicBezTo>
                <a:cubicBezTo>
                  <a:pt x="141" y="212"/>
                  <a:pt x="144" y="212"/>
                  <a:pt x="146" y="212"/>
                </a:cubicBezTo>
                <a:cubicBezTo>
                  <a:pt x="147" y="212"/>
                  <a:pt x="149" y="212"/>
                  <a:pt x="150" y="212"/>
                </a:cubicBezTo>
                <a:cubicBezTo>
                  <a:pt x="156" y="210"/>
                  <a:pt x="161" y="205"/>
                  <a:pt x="163" y="199"/>
                </a:cubicBezTo>
                <a:cubicBezTo>
                  <a:pt x="167" y="191"/>
                  <a:pt x="171" y="183"/>
                  <a:pt x="174" y="175"/>
                </a:cubicBezTo>
                <a:cubicBezTo>
                  <a:pt x="182" y="158"/>
                  <a:pt x="189" y="142"/>
                  <a:pt x="197" y="125"/>
                </a:cubicBezTo>
                <a:cubicBezTo>
                  <a:pt x="199" y="118"/>
                  <a:pt x="202" y="109"/>
                  <a:pt x="198" y="102"/>
                </a:cubicBezTo>
                <a:cubicBezTo>
                  <a:pt x="195" y="96"/>
                  <a:pt x="189" y="93"/>
                  <a:pt x="183" y="91"/>
                </a:cubicBezTo>
                <a:cubicBezTo>
                  <a:pt x="165" y="84"/>
                  <a:pt x="148" y="78"/>
                  <a:pt x="131" y="71"/>
                </a:cubicBezTo>
                <a:cubicBezTo>
                  <a:pt x="122" y="68"/>
                  <a:pt x="114" y="64"/>
                  <a:pt x="105" y="61"/>
                </a:cubicBezTo>
                <a:cubicBezTo>
                  <a:pt x="101" y="60"/>
                  <a:pt x="97" y="59"/>
                  <a:pt x="94" y="59"/>
                </a:cubicBezTo>
                <a:cubicBezTo>
                  <a:pt x="90" y="59"/>
                  <a:pt x="87" y="59"/>
                  <a:pt x="84" y="62"/>
                </a:cubicBezTo>
                <a:cubicBezTo>
                  <a:pt x="78" y="66"/>
                  <a:pt x="74" y="72"/>
                  <a:pt x="70" y="78"/>
                </a:cubicBezTo>
                <a:cubicBezTo>
                  <a:pt x="55" y="102"/>
                  <a:pt x="55" y="102"/>
                  <a:pt x="55" y="102"/>
                </a:cubicBezTo>
                <a:cubicBezTo>
                  <a:pt x="53" y="106"/>
                  <a:pt x="50" y="110"/>
                  <a:pt x="48" y="114"/>
                </a:cubicBezTo>
                <a:cubicBezTo>
                  <a:pt x="46" y="117"/>
                  <a:pt x="43" y="121"/>
                  <a:pt x="42" y="125"/>
                </a:cubicBezTo>
                <a:cubicBezTo>
                  <a:pt x="40" y="128"/>
                  <a:pt x="39" y="132"/>
                  <a:pt x="41" y="135"/>
                </a:cubicBezTo>
                <a:cubicBezTo>
                  <a:pt x="42" y="139"/>
                  <a:pt x="45" y="141"/>
                  <a:pt x="47" y="142"/>
                </a:cubicBezTo>
                <a:cubicBezTo>
                  <a:pt x="51" y="144"/>
                  <a:pt x="55" y="146"/>
                  <a:pt x="59" y="147"/>
                </a:cubicBezTo>
                <a:cubicBezTo>
                  <a:pt x="97" y="163"/>
                  <a:pt x="97" y="163"/>
                  <a:pt x="97" y="163"/>
                </a:cubicBezTo>
                <a:cubicBezTo>
                  <a:pt x="105" y="166"/>
                  <a:pt x="114" y="170"/>
                  <a:pt x="122" y="173"/>
                </a:cubicBezTo>
                <a:cubicBezTo>
                  <a:pt x="126" y="174"/>
                  <a:pt x="129" y="174"/>
                  <a:pt x="132" y="174"/>
                </a:cubicBezTo>
                <a:cubicBezTo>
                  <a:pt x="137" y="174"/>
                  <a:pt x="141" y="173"/>
                  <a:pt x="145" y="171"/>
                </a:cubicBezTo>
                <a:cubicBezTo>
                  <a:pt x="151" y="168"/>
                  <a:pt x="156" y="163"/>
                  <a:pt x="160" y="158"/>
                </a:cubicBezTo>
                <a:cubicBezTo>
                  <a:pt x="165" y="152"/>
                  <a:pt x="170" y="146"/>
                  <a:pt x="172" y="139"/>
                </a:cubicBezTo>
                <a:cubicBezTo>
                  <a:pt x="173" y="136"/>
                  <a:pt x="173" y="132"/>
                  <a:pt x="171" y="129"/>
                </a:cubicBezTo>
                <a:cubicBezTo>
                  <a:pt x="169" y="126"/>
                  <a:pt x="166" y="124"/>
                  <a:pt x="163" y="122"/>
                </a:cubicBezTo>
                <a:cubicBezTo>
                  <a:pt x="156" y="118"/>
                  <a:pt x="148" y="114"/>
                  <a:pt x="141" y="110"/>
                </a:cubicBezTo>
                <a:cubicBezTo>
                  <a:pt x="134" y="106"/>
                  <a:pt x="126" y="103"/>
                  <a:pt x="118" y="101"/>
                </a:cubicBezTo>
                <a:cubicBezTo>
                  <a:pt x="115" y="100"/>
                  <a:pt x="111" y="99"/>
                  <a:pt x="108" y="99"/>
                </a:cubicBezTo>
                <a:cubicBezTo>
                  <a:pt x="104" y="99"/>
                  <a:pt x="100" y="100"/>
                  <a:pt x="96" y="102"/>
                </a:cubicBezTo>
                <a:cubicBezTo>
                  <a:pt x="91" y="105"/>
                  <a:pt x="87" y="110"/>
                  <a:pt x="86" y="116"/>
                </a:cubicBezTo>
                <a:cubicBezTo>
                  <a:pt x="86" y="123"/>
                  <a:pt x="90" y="128"/>
                  <a:pt x="96" y="130"/>
                </a:cubicBezTo>
                <a:cubicBezTo>
                  <a:pt x="99" y="132"/>
                  <a:pt x="102" y="133"/>
                  <a:pt x="105" y="133"/>
                </a:cubicBezTo>
                <a:cubicBezTo>
                  <a:pt x="110" y="134"/>
                  <a:pt x="114" y="135"/>
                  <a:pt x="119" y="136"/>
                </a:cubicBezTo>
                <a:cubicBezTo>
                  <a:pt x="128" y="138"/>
                  <a:pt x="137" y="140"/>
                  <a:pt x="146" y="142"/>
                </a:cubicBezTo>
                <a:cubicBezTo>
                  <a:pt x="146" y="142"/>
                  <a:pt x="147" y="142"/>
                  <a:pt x="147" y="142"/>
                </a:cubicBezTo>
                <a:cubicBezTo>
                  <a:pt x="148" y="142"/>
                  <a:pt x="148" y="140"/>
                  <a:pt x="147" y="140"/>
                </a:cubicBezTo>
                <a:cubicBezTo>
                  <a:pt x="139" y="138"/>
                  <a:pt x="131" y="136"/>
                  <a:pt x="123" y="134"/>
                </a:cubicBezTo>
                <a:cubicBezTo>
                  <a:pt x="115" y="132"/>
                  <a:pt x="107" y="131"/>
                  <a:pt x="100" y="129"/>
                </a:cubicBezTo>
                <a:cubicBezTo>
                  <a:pt x="94" y="127"/>
                  <a:pt x="89" y="123"/>
                  <a:pt x="90" y="116"/>
                </a:cubicBezTo>
                <a:cubicBezTo>
                  <a:pt x="91" y="109"/>
                  <a:pt x="96" y="105"/>
                  <a:pt x="102" y="103"/>
                </a:cubicBezTo>
                <a:cubicBezTo>
                  <a:pt x="104" y="103"/>
                  <a:pt x="106" y="103"/>
                  <a:pt x="108" y="103"/>
                </a:cubicBezTo>
                <a:cubicBezTo>
                  <a:pt x="114" y="103"/>
                  <a:pt x="119" y="104"/>
                  <a:pt x="124" y="106"/>
                </a:cubicBezTo>
                <a:cubicBezTo>
                  <a:pt x="132" y="109"/>
                  <a:pt x="139" y="112"/>
                  <a:pt x="145" y="116"/>
                </a:cubicBezTo>
                <a:cubicBezTo>
                  <a:pt x="149" y="118"/>
                  <a:pt x="152" y="120"/>
                  <a:pt x="156" y="122"/>
                </a:cubicBezTo>
                <a:cubicBezTo>
                  <a:pt x="159" y="124"/>
                  <a:pt x="162" y="126"/>
                  <a:pt x="165" y="128"/>
                </a:cubicBezTo>
                <a:cubicBezTo>
                  <a:pt x="168" y="130"/>
                  <a:pt x="169" y="134"/>
                  <a:pt x="169" y="137"/>
                </a:cubicBezTo>
                <a:cubicBezTo>
                  <a:pt x="168" y="141"/>
                  <a:pt x="166" y="144"/>
                  <a:pt x="164" y="147"/>
                </a:cubicBezTo>
                <a:cubicBezTo>
                  <a:pt x="160" y="153"/>
                  <a:pt x="156" y="158"/>
                  <a:pt x="151" y="163"/>
                </a:cubicBezTo>
                <a:cubicBezTo>
                  <a:pt x="146" y="167"/>
                  <a:pt x="140" y="170"/>
                  <a:pt x="133" y="170"/>
                </a:cubicBezTo>
                <a:cubicBezTo>
                  <a:pt x="133" y="170"/>
                  <a:pt x="133" y="170"/>
                  <a:pt x="133" y="170"/>
                </a:cubicBezTo>
                <a:cubicBezTo>
                  <a:pt x="125" y="170"/>
                  <a:pt x="117" y="167"/>
                  <a:pt x="110" y="164"/>
                </a:cubicBezTo>
                <a:cubicBezTo>
                  <a:pt x="94" y="158"/>
                  <a:pt x="79" y="151"/>
                  <a:pt x="63" y="145"/>
                </a:cubicBezTo>
                <a:cubicBezTo>
                  <a:pt x="59" y="143"/>
                  <a:pt x="55" y="141"/>
                  <a:pt x="52" y="140"/>
                </a:cubicBezTo>
                <a:cubicBezTo>
                  <a:pt x="49" y="139"/>
                  <a:pt x="45" y="137"/>
                  <a:pt x="44" y="133"/>
                </a:cubicBezTo>
                <a:cubicBezTo>
                  <a:pt x="43" y="130"/>
                  <a:pt x="45" y="126"/>
                  <a:pt x="47" y="123"/>
                </a:cubicBezTo>
                <a:cubicBezTo>
                  <a:pt x="49" y="119"/>
                  <a:pt x="51" y="116"/>
                  <a:pt x="53" y="113"/>
                </a:cubicBezTo>
                <a:cubicBezTo>
                  <a:pt x="58" y="105"/>
                  <a:pt x="63" y="98"/>
                  <a:pt x="67" y="91"/>
                </a:cubicBezTo>
                <a:cubicBezTo>
                  <a:pt x="71" y="84"/>
                  <a:pt x="75" y="77"/>
                  <a:pt x="80" y="71"/>
                </a:cubicBezTo>
                <a:cubicBezTo>
                  <a:pt x="83" y="66"/>
                  <a:pt x="88" y="62"/>
                  <a:pt x="94" y="62"/>
                </a:cubicBezTo>
                <a:cubicBezTo>
                  <a:pt x="95" y="62"/>
                  <a:pt x="96" y="63"/>
                  <a:pt x="97" y="63"/>
                </a:cubicBezTo>
                <a:cubicBezTo>
                  <a:pt x="101" y="63"/>
                  <a:pt x="105" y="65"/>
                  <a:pt x="108" y="67"/>
                </a:cubicBezTo>
                <a:cubicBezTo>
                  <a:pt x="112" y="68"/>
                  <a:pt x="116" y="70"/>
                  <a:pt x="120" y="71"/>
                </a:cubicBezTo>
                <a:cubicBezTo>
                  <a:pt x="136" y="77"/>
                  <a:pt x="152" y="83"/>
                  <a:pt x="168" y="90"/>
                </a:cubicBezTo>
                <a:cubicBezTo>
                  <a:pt x="175" y="92"/>
                  <a:pt x="182" y="94"/>
                  <a:pt x="189" y="98"/>
                </a:cubicBezTo>
                <a:cubicBezTo>
                  <a:pt x="191" y="100"/>
                  <a:pt x="194" y="102"/>
                  <a:pt x="195" y="105"/>
                </a:cubicBezTo>
                <a:cubicBezTo>
                  <a:pt x="197" y="109"/>
                  <a:pt x="196" y="112"/>
                  <a:pt x="195" y="116"/>
                </a:cubicBezTo>
                <a:cubicBezTo>
                  <a:pt x="193" y="124"/>
                  <a:pt x="189" y="131"/>
                  <a:pt x="186" y="138"/>
                </a:cubicBezTo>
                <a:cubicBezTo>
                  <a:pt x="182" y="146"/>
                  <a:pt x="179" y="154"/>
                  <a:pt x="175" y="162"/>
                </a:cubicBezTo>
                <a:cubicBezTo>
                  <a:pt x="172" y="170"/>
                  <a:pt x="168" y="178"/>
                  <a:pt x="165" y="185"/>
                </a:cubicBezTo>
                <a:cubicBezTo>
                  <a:pt x="162" y="191"/>
                  <a:pt x="160" y="198"/>
                  <a:pt x="156" y="203"/>
                </a:cubicBezTo>
                <a:cubicBezTo>
                  <a:pt x="154" y="206"/>
                  <a:pt x="151" y="207"/>
                  <a:pt x="148" y="208"/>
                </a:cubicBezTo>
                <a:cubicBezTo>
                  <a:pt x="147" y="208"/>
                  <a:pt x="147" y="208"/>
                  <a:pt x="146" y="208"/>
                </a:cubicBezTo>
                <a:cubicBezTo>
                  <a:pt x="143" y="208"/>
                  <a:pt x="139" y="207"/>
                  <a:pt x="136" y="206"/>
                </a:cubicBezTo>
                <a:cubicBezTo>
                  <a:pt x="128" y="203"/>
                  <a:pt x="121" y="200"/>
                  <a:pt x="113" y="197"/>
                </a:cubicBezTo>
                <a:cubicBezTo>
                  <a:pt x="97" y="191"/>
                  <a:pt x="82" y="185"/>
                  <a:pt x="67" y="179"/>
                </a:cubicBezTo>
                <a:cubicBezTo>
                  <a:pt x="52" y="173"/>
                  <a:pt x="36" y="167"/>
                  <a:pt x="22" y="160"/>
                </a:cubicBezTo>
                <a:cubicBezTo>
                  <a:pt x="16" y="157"/>
                  <a:pt x="11" y="154"/>
                  <a:pt x="8" y="148"/>
                </a:cubicBezTo>
                <a:cubicBezTo>
                  <a:pt x="4" y="142"/>
                  <a:pt x="7" y="134"/>
                  <a:pt x="10" y="128"/>
                </a:cubicBezTo>
                <a:cubicBezTo>
                  <a:pt x="17" y="113"/>
                  <a:pt x="24" y="99"/>
                  <a:pt x="32" y="85"/>
                </a:cubicBezTo>
                <a:cubicBezTo>
                  <a:pt x="47" y="58"/>
                  <a:pt x="64" y="31"/>
                  <a:pt x="82" y="5"/>
                </a:cubicBezTo>
                <a:cubicBezTo>
                  <a:pt x="110" y="18"/>
                  <a:pt x="110" y="18"/>
                  <a:pt x="110" y="18"/>
                </a:cubicBezTo>
                <a:cubicBezTo>
                  <a:pt x="147" y="35"/>
                  <a:pt x="183" y="51"/>
                  <a:pt x="219" y="68"/>
                </a:cubicBezTo>
                <a:cubicBezTo>
                  <a:pt x="220" y="68"/>
                  <a:pt x="220" y="68"/>
                  <a:pt x="220" y="68"/>
                </a:cubicBezTo>
                <a:cubicBezTo>
                  <a:pt x="223" y="68"/>
                  <a:pt x="224" y="65"/>
                  <a:pt x="222" y="64"/>
                </a:cubicBezTo>
                <a:cubicBezTo>
                  <a:pt x="212" y="59"/>
                  <a:pt x="201" y="54"/>
                  <a:pt x="191" y="50"/>
                </a:cubicBezTo>
                <a:cubicBezTo>
                  <a:pt x="155" y="33"/>
                  <a:pt x="118" y="17"/>
                  <a:pt x="82" y="1"/>
                </a:cubicBezTo>
                <a:cubicBezTo>
                  <a:pt x="82" y="0"/>
                  <a:pt x="81" y="0"/>
                  <a:pt x="81" y="0"/>
                </a:cubicBezTo>
              </a:path>
            </a:pathLst>
          </a:custGeom>
          <a:solidFill>
            <a:srgbClr val="DFF4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7" name="Freeform 53">
            <a:extLst>
              <a:ext uri="{FF2B5EF4-FFF2-40B4-BE49-F238E27FC236}">
                <a16:creationId xmlns:a16="http://schemas.microsoft.com/office/drawing/2014/main" id="{8F3EE598-48BF-4743-80FA-F86BB399C1E9}"/>
              </a:ext>
            </a:extLst>
          </p:cNvPr>
          <p:cNvSpPr>
            <a:spLocks/>
          </p:cNvSpPr>
          <p:nvPr/>
        </p:nvSpPr>
        <p:spPr bwMode="auto">
          <a:xfrm>
            <a:off x="9832800" y="4936802"/>
            <a:ext cx="1188633" cy="1038014"/>
          </a:xfrm>
          <a:custGeom>
            <a:avLst/>
            <a:gdLst>
              <a:gd name="T0" fmla="*/ 239 w 240"/>
              <a:gd name="T1" fmla="*/ 154 h 209"/>
              <a:gd name="T2" fmla="*/ 234 w 240"/>
              <a:gd name="T3" fmla="*/ 172 h 209"/>
              <a:gd name="T4" fmla="*/ 228 w 240"/>
              <a:gd name="T5" fmla="*/ 170 h 209"/>
              <a:gd name="T6" fmla="*/ 231 w 240"/>
              <a:gd name="T7" fmla="*/ 154 h 209"/>
              <a:gd name="T8" fmla="*/ 232 w 240"/>
              <a:gd name="T9" fmla="*/ 137 h 209"/>
              <a:gd name="T10" fmla="*/ 227 w 240"/>
              <a:gd name="T11" fmla="*/ 105 h 209"/>
              <a:gd name="T12" fmla="*/ 192 w 240"/>
              <a:gd name="T13" fmla="*/ 50 h 209"/>
              <a:gd name="T14" fmla="*/ 66 w 240"/>
              <a:gd name="T15" fmla="*/ 19 h 209"/>
              <a:gd name="T16" fmla="*/ 19 w 240"/>
              <a:gd name="T17" fmla="*/ 56 h 209"/>
              <a:gd name="T18" fmla="*/ 7 w 240"/>
              <a:gd name="T19" fmla="*/ 110 h 209"/>
              <a:gd name="T20" fmla="*/ 83 w 240"/>
              <a:gd name="T21" fmla="*/ 190 h 209"/>
              <a:gd name="T22" fmla="*/ 141 w 240"/>
              <a:gd name="T23" fmla="*/ 184 h 209"/>
              <a:gd name="T24" fmla="*/ 181 w 240"/>
              <a:gd name="T25" fmla="*/ 142 h 209"/>
              <a:gd name="T26" fmla="*/ 113 w 240"/>
              <a:gd name="T27" fmla="*/ 53 h 209"/>
              <a:gd name="T28" fmla="*/ 54 w 240"/>
              <a:gd name="T29" fmla="*/ 75 h 209"/>
              <a:gd name="T30" fmla="*/ 43 w 240"/>
              <a:gd name="T31" fmla="*/ 103 h 209"/>
              <a:gd name="T32" fmla="*/ 52 w 240"/>
              <a:gd name="T33" fmla="*/ 136 h 209"/>
              <a:gd name="T34" fmla="*/ 107 w 240"/>
              <a:gd name="T35" fmla="*/ 165 h 209"/>
              <a:gd name="T36" fmla="*/ 152 w 240"/>
              <a:gd name="T37" fmla="*/ 128 h 209"/>
              <a:gd name="T38" fmla="*/ 125 w 240"/>
              <a:gd name="T39" fmla="*/ 80 h 209"/>
              <a:gd name="T40" fmla="*/ 83 w 240"/>
              <a:gd name="T41" fmla="*/ 105 h 209"/>
              <a:gd name="T42" fmla="*/ 87 w 240"/>
              <a:gd name="T43" fmla="*/ 130 h 209"/>
              <a:gd name="T44" fmla="*/ 116 w 240"/>
              <a:gd name="T45" fmla="*/ 140 h 209"/>
              <a:gd name="T46" fmla="*/ 131 w 240"/>
              <a:gd name="T47" fmla="*/ 115 h 209"/>
              <a:gd name="T48" fmla="*/ 107 w 240"/>
              <a:gd name="T49" fmla="*/ 102 h 209"/>
              <a:gd name="T50" fmla="*/ 100 w 240"/>
              <a:gd name="T51" fmla="*/ 125 h 209"/>
              <a:gd name="T52" fmla="*/ 96 w 240"/>
              <a:gd name="T53" fmla="*/ 127 h 209"/>
              <a:gd name="T54" fmla="*/ 101 w 240"/>
              <a:gd name="T55" fmla="*/ 102 h 209"/>
              <a:gd name="T56" fmla="*/ 128 w 240"/>
              <a:gd name="T57" fmla="*/ 102 h 209"/>
              <a:gd name="T58" fmla="*/ 133 w 240"/>
              <a:gd name="T59" fmla="*/ 130 h 209"/>
              <a:gd name="T60" fmla="*/ 107 w 240"/>
              <a:gd name="T61" fmla="*/ 145 h 209"/>
              <a:gd name="T62" fmla="*/ 81 w 240"/>
              <a:gd name="T63" fmla="*/ 128 h 209"/>
              <a:gd name="T64" fmla="*/ 80 w 240"/>
              <a:gd name="T65" fmla="*/ 101 h 209"/>
              <a:gd name="T66" fmla="*/ 126 w 240"/>
              <a:gd name="T67" fmla="*/ 76 h 209"/>
              <a:gd name="T68" fmla="*/ 157 w 240"/>
              <a:gd name="T69" fmla="*/ 126 h 209"/>
              <a:gd name="T70" fmla="*/ 112 w 240"/>
              <a:gd name="T71" fmla="*/ 169 h 209"/>
              <a:gd name="T72" fmla="*/ 49 w 240"/>
              <a:gd name="T73" fmla="*/ 142 h 209"/>
              <a:gd name="T74" fmla="*/ 47 w 240"/>
              <a:gd name="T75" fmla="*/ 75 h 209"/>
              <a:gd name="T76" fmla="*/ 174 w 240"/>
              <a:gd name="T77" fmla="*/ 80 h 209"/>
              <a:gd name="T78" fmla="*/ 187 w 240"/>
              <a:gd name="T79" fmla="*/ 143 h 209"/>
              <a:gd name="T80" fmla="*/ 142 w 240"/>
              <a:gd name="T81" fmla="*/ 190 h 209"/>
              <a:gd name="T82" fmla="*/ 21 w 240"/>
              <a:gd name="T83" fmla="*/ 159 h 209"/>
              <a:gd name="T84" fmla="*/ 0 w 240"/>
              <a:gd name="T85" fmla="*/ 99 h 209"/>
              <a:gd name="T86" fmla="*/ 22 w 240"/>
              <a:gd name="T87" fmla="*/ 40 h 209"/>
              <a:gd name="T88" fmla="*/ 160 w 240"/>
              <a:gd name="T89" fmla="*/ 20 h 209"/>
              <a:gd name="T90" fmla="*/ 217 w 240"/>
              <a:gd name="T91" fmla="*/ 66 h 209"/>
              <a:gd name="T92" fmla="*/ 240 w 240"/>
              <a:gd name="T93" fmla="*/ 136 h 209"/>
              <a:gd name="T94" fmla="*/ 239 w 240"/>
              <a:gd name="T95" fmla="*/ 154 h 2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240" h="209">
                <a:moveTo>
                  <a:pt x="239" y="154"/>
                </a:moveTo>
                <a:cubicBezTo>
                  <a:pt x="238" y="160"/>
                  <a:pt x="236" y="166"/>
                  <a:pt x="234" y="172"/>
                </a:cubicBezTo>
                <a:cubicBezTo>
                  <a:pt x="233" y="176"/>
                  <a:pt x="226" y="174"/>
                  <a:pt x="228" y="170"/>
                </a:cubicBezTo>
                <a:cubicBezTo>
                  <a:pt x="229" y="165"/>
                  <a:pt x="230" y="159"/>
                  <a:pt x="231" y="154"/>
                </a:cubicBezTo>
                <a:cubicBezTo>
                  <a:pt x="232" y="148"/>
                  <a:pt x="232" y="143"/>
                  <a:pt x="232" y="137"/>
                </a:cubicBezTo>
                <a:cubicBezTo>
                  <a:pt x="232" y="126"/>
                  <a:pt x="230" y="116"/>
                  <a:pt x="227" y="105"/>
                </a:cubicBezTo>
                <a:cubicBezTo>
                  <a:pt x="221" y="84"/>
                  <a:pt x="209" y="65"/>
                  <a:pt x="192" y="50"/>
                </a:cubicBezTo>
                <a:cubicBezTo>
                  <a:pt x="159" y="20"/>
                  <a:pt x="109" y="7"/>
                  <a:pt x="66" y="19"/>
                </a:cubicBezTo>
                <a:cubicBezTo>
                  <a:pt x="46" y="25"/>
                  <a:pt x="30" y="38"/>
                  <a:pt x="19" y="56"/>
                </a:cubicBezTo>
                <a:cubicBezTo>
                  <a:pt x="10" y="72"/>
                  <a:pt x="6" y="91"/>
                  <a:pt x="7" y="110"/>
                </a:cubicBezTo>
                <a:cubicBezTo>
                  <a:pt x="10" y="150"/>
                  <a:pt x="44" y="182"/>
                  <a:pt x="83" y="190"/>
                </a:cubicBezTo>
                <a:cubicBezTo>
                  <a:pt x="102" y="194"/>
                  <a:pt x="123" y="192"/>
                  <a:pt x="141" y="184"/>
                </a:cubicBezTo>
                <a:cubicBezTo>
                  <a:pt x="159" y="175"/>
                  <a:pt x="174" y="161"/>
                  <a:pt x="181" y="142"/>
                </a:cubicBezTo>
                <a:cubicBezTo>
                  <a:pt x="196" y="98"/>
                  <a:pt x="153" y="58"/>
                  <a:pt x="113" y="53"/>
                </a:cubicBezTo>
                <a:cubicBezTo>
                  <a:pt x="91" y="50"/>
                  <a:pt x="68" y="58"/>
                  <a:pt x="54" y="75"/>
                </a:cubicBezTo>
                <a:cubicBezTo>
                  <a:pt x="48" y="83"/>
                  <a:pt x="43" y="93"/>
                  <a:pt x="43" y="103"/>
                </a:cubicBezTo>
                <a:cubicBezTo>
                  <a:pt x="42" y="114"/>
                  <a:pt x="45" y="126"/>
                  <a:pt x="52" y="136"/>
                </a:cubicBezTo>
                <a:cubicBezTo>
                  <a:pt x="63" y="154"/>
                  <a:pt x="85" y="166"/>
                  <a:pt x="107" y="165"/>
                </a:cubicBezTo>
                <a:cubicBezTo>
                  <a:pt x="128" y="164"/>
                  <a:pt x="148" y="148"/>
                  <a:pt x="152" y="128"/>
                </a:cubicBezTo>
                <a:cubicBezTo>
                  <a:pt x="157" y="107"/>
                  <a:pt x="144" y="86"/>
                  <a:pt x="125" y="80"/>
                </a:cubicBezTo>
                <a:cubicBezTo>
                  <a:pt x="106" y="75"/>
                  <a:pt x="88" y="87"/>
                  <a:pt x="83" y="105"/>
                </a:cubicBezTo>
                <a:cubicBezTo>
                  <a:pt x="81" y="113"/>
                  <a:pt x="82" y="123"/>
                  <a:pt x="87" y="130"/>
                </a:cubicBezTo>
                <a:cubicBezTo>
                  <a:pt x="94" y="138"/>
                  <a:pt x="106" y="143"/>
                  <a:pt x="116" y="140"/>
                </a:cubicBezTo>
                <a:cubicBezTo>
                  <a:pt x="126" y="136"/>
                  <a:pt x="134" y="125"/>
                  <a:pt x="131" y="115"/>
                </a:cubicBezTo>
                <a:cubicBezTo>
                  <a:pt x="128" y="106"/>
                  <a:pt x="117" y="98"/>
                  <a:pt x="107" y="102"/>
                </a:cubicBezTo>
                <a:cubicBezTo>
                  <a:pt x="99" y="106"/>
                  <a:pt x="95" y="117"/>
                  <a:pt x="100" y="125"/>
                </a:cubicBezTo>
                <a:cubicBezTo>
                  <a:pt x="101" y="127"/>
                  <a:pt x="98" y="129"/>
                  <a:pt x="96" y="127"/>
                </a:cubicBezTo>
                <a:cubicBezTo>
                  <a:pt x="91" y="119"/>
                  <a:pt x="94" y="108"/>
                  <a:pt x="101" y="102"/>
                </a:cubicBezTo>
                <a:cubicBezTo>
                  <a:pt x="109" y="94"/>
                  <a:pt x="120" y="96"/>
                  <a:pt x="128" y="102"/>
                </a:cubicBezTo>
                <a:cubicBezTo>
                  <a:pt x="136" y="109"/>
                  <a:pt x="138" y="121"/>
                  <a:pt x="133" y="130"/>
                </a:cubicBezTo>
                <a:cubicBezTo>
                  <a:pt x="128" y="140"/>
                  <a:pt x="118" y="146"/>
                  <a:pt x="107" y="145"/>
                </a:cubicBezTo>
                <a:cubicBezTo>
                  <a:pt x="96" y="144"/>
                  <a:pt x="86" y="137"/>
                  <a:pt x="81" y="128"/>
                </a:cubicBezTo>
                <a:cubicBezTo>
                  <a:pt x="77" y="119"/>
                  <a:pt x="77" y="109"/>
                  <a:pt x="80" y="101"/>
                </a:cubicBezTo>
                <a:cubicBezTo>
                  <a:pt x="86" y="81"/>
                  <a:pt x="106" y="69"/>
                  <a:pt x="126" y="76"/>
                </a:cubicBezTo>
                <a:cubicBezTo>
                  <a:pt x="147" y="82"/>
                  <a:pt x="161" y="104"/>
                  <a:pt x="157" y="126"/>
                </a:cubicBezTo>
                <a:cubicBezTo>
                  <a:pt x="153" y="148"/>
                  <a:pt x="134" y="166"/>
                  <a:pt x="112" y="169"/>
                </a:cubicBezTo>
                <a:cubicBezTo>
                  <a:pt x="88" y="173"/>
                  <a:pt x="64" y="161"/>
                  <a:pt x="49" y="142"/>
                </a:cubicBezTo>
                <a:cubicBezTo>
                  <a:pt x="35" y="122"/>
                  <a:pt x="33" y="96"/>
                  <a:pt x="47" y="75"/>
                </a:cubicBezTo>
                <a:cubicBezTo>
                  <a:pt x="77" y="31"/>
                  <a:pt x="143" y="42"/>
                  <a:pt x="174" y="80"/>
                </a:cubicBezTo>
                <a:cubicBezTo>
                  <a:pt x="188" y="98"/>
                  <a:pt x="195" y="121"/>
                  <a:pt x="187" y="143"/>
                </a:cubicBezTo>
                <a:cubicBezTo>
                  <a:pt x="180" y="165"/>
                  <a:pt x="162" y="181"/>
                  <a:pt x="142" y="190"/>
                </a:cubicBezTo>
                <a:cubicBezTo>
                  <a:pt x="101" y="209"/>
                  <a:pt x="49" y="195"/>
                  <a:pt x="21" y="159"/>
                </a:cubicBezTo>
                <a:cubicBezTo>
                  <a:pt x="7" y="142"/>
                  <a:pt x="0" y="121"/>
                  <a:pt x="0" y="99"/>
                </a:cubicBezTo>
                <a:cubicBezTo>
                  <a:pt x="1" y="78"/>
                  <a:pt x="8" y="57"/>
                  <a:pt x="22" y="40"/>
                </a:cubicBezTo>
                <a:cubicBezTo>
                  <a:pt x="54" y="0"/>
                  <a:pt x="116" y="1"/>
                  <a:pt x="160" y="20"/>
                </a:cubicBezTo>
                <a:cubicBezTo>
                  <a:pt x="183" y="30"/>
                  <a:pt x="203" y="45"/>
                  <a:pt x="217" y="66"/>
                </a:cubicBezTo>
                <a:cubicBezTo>
                  <a:pt x="231" y="86"/>
                  <a:pt x="240" y="111"/>
                  <a:pt x="240" y="136"/>
                </a:cubicBezTo>
                <a:cubicBezTo>
                  <a:pt x="240" y="142"/>
                  <a:pt x="240" y="148"/>
                  <a:pt x="239" y="154"/>
                </a:cubicBezTo>
                <a:close/>
              </a:path>
            </a:pathLst>
          </a:custGeom>
          <a:gradFill flip="none" rotWithShape="1">
            <a:gsLst>
              <a:gs pos="0">
                <a:srgbClr val="F1D0E8">
                  <a:shade val="30000"/>
                  <a:satMod val="115000"/>
                </a:srgbClr>
              </a:gs>
              <a:gs pos="50000">
                <a:srgbClr val="F1D0E8">
                  <a:shade val="67500"/>
                  <a:satMod val="115000"/>
                </a:srgbClr>
              </a:gs>
              <a:gs pos="100000">
                <a:srgbClr val="F1D0E8">
                  <a:shade val="100000"/>
                  <a:satMod val="115000"/>
                </a:srgbClr>
              </a:gs>
            </a:gsLst>
            <a:path path="circle">
              <a:fillToRect l="50000" t="50000" r="50000" b="50000"/>
            </a:path>
            <a:tileRect/>
          </a:gradFill>
          <a:ln>
            <a:noFill/>
          </a:ln>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642712168"/>
      </p:ext>
    </p:extLst>
  </p:cSld>
  <p:clrMapOvr>
    <a:masterClrMapping/>
  </p:clrMapOvr>
  <mc:AlternateContent xmlns:mc="http://schemas.openxmlformats.org/markup-compatibility/2006" xmlns:p14="http://schemas.microsoft.com/office/powerpoint/2010/main">
    <mc:Choice Requires="p14">
      <p:transition spd="slow" p14:dur="3900">
        <p14:glitter dir="d" pattern="hexagon"/>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7FCA87B9-E211-0E4B-A9F7-DF87D6193A8C}"/>
              </a:ext>
            </a:extLst>
          </p:cNvPr>
          <p:cNvSpPr/>
          <p:nvPr/>
        </p:nvSpPr>
        <p:spPr>
          <a:xfrm>
            <a:off x="4763" y="1785"/>
            <a:ext cx="12182478" cy="6854429"/>
          </a:xfrm>
          <a:prstGeom prst="rect">
            <a:avLst/>
          </a:prstGeom>
          <a:solidFill>
            <a:schemeClr val="accent6">
              <a:lumMod val="50000"/>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4" name="CuadroTexto 3">
            <a:extLst>
              <a:ext uri="{FF2B5EF4-FFF2-40B4-BE49-F238E27FC236}">
                <a16:creationId xmlns:a16="http://schemas.microsoft.com/office/drawing/2014/main" id="{F3C1E99B-F7CB-459B-A348-CDF66B2291AB}"/>
              </a:ext>
            </a:extLst>
          </p:cNvPr>
          <p:cNvSpPr txBox="1"/>
          <p:nvPr/>
        </p:nvSpPr>
        <p:spPr>
          <a:xfrm>
            <a:off x="2178424" y="2937045"/>
            <a:ext cx="7957502" cy="1762021"/>
          </a:xfrm>
          <a:prstGeom prst="rect">
            <a:avLst/>
          </a:prstGeom>
          <a:noFill/>
        </p:spPr>
        <p:txBody>
          <a:bodyPr wrap="square" rtlCol="0">
            <a:spAutoFit/>
          </a:bodyPr>
          <a:lstStyle/>
          <a:p>
            <a:pPr algn="ctr"/>
            <a:r>
              <a:rPr lang="en-US" altLang="ja-JP" sz="1000" b="1" dirty="0">
                <a:solidFill>
                  <a:schemeClr val="bg1"/>
                </a:solidFill>
                <a:latin typeface="Lato Light" panose="020F0302020204030203" pitchFamily="34" charset="0"/>
                <a:cs typeface="Arial" panose="020B0604020202020204" pitchFamily="34" charset="0"/>
              </a:rPr>
              <a:t>If you loved the template and want to show your support, I’d really appreciate it if you followed me on social media!! </a:t>
            </a:r>
            <a:r>
              <a:rPr lang="es-CO" altLang="ja-JP" sz="1000" b="1" dirty="0">
                <a:solidFill>
                  <a:schemeClr val="bg1"/>
                </a:solidFill>
                <a:latin typeface="Lato Light" panose="020F0302020204030203" pitchFamily="34" charset="0"/>
                <a:cs typeface="Arial" panose="020B0604020202020204" pitchFamily="34" charset="0"/>
                <a:sym typeface="Wingdings" panose="05000000000000000000" pitchFamily="2" charset="2"/>
              </a:rPr>
              <a:t></a:t>
            </a:r>
            <a:endParaRPr lang="es-CO" altLang="ja-JP" sz="1000" b="1"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2">
                  <a:extLst>
                    <a:ext uri="{A12FA001-AC4F-418D-AE19-62706E023703}">
                      <ahyp:hlinkClr xmlns:ahyp="http://schemas.microsoft.com/office/drawing/2018/hyperlinkcolor" val="tx"/>
                    </a:ext>
                  </a:extLst>
                </a:hlinkClick>
              </a:rPr>
              <a:t>https://www.instagram.com/ppthemes/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3">
                  <a:extLst>
                    <a:ext uri="{A12FA001-AC4F-418D-AE19-62706E023703}">
                      <ahyp:hlinkClr xmlns:ahyp="http://schemas.microsoft.com/office/drawing/2018/hyperlinkcolor" val="tx"/>
                    </a:ext>
                  </a:extLst>
                </a:hlinkClick>
              </a:rPr>
              <a:t>https://www.facebook.com/ppthemess</a:t>
            </a:r>
            <a:endParaRPr lang="es-CO" altLang="ja-JP" sz="2200"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4">
                  <a:extLst>
                    <a:ext uri="{A12FA001-AC4F-418D-AE19-62706E023703}">
                      <ahyp:hlinkClr xmlns:ahyp="http://schemas.microsoft.com/office/drawing/2018/hyperlinkcolor" val="tx"/>
                    </a:ext>
                  </a:extLst>
                </a:hlinkClick>
              </a:rPr>
              <a:t>https://www.youtube.com/@Ppthemes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5">
                  <a:extLst>
                    <a:ext uri="{A12FA001-AC4F-418D-AE19-62706E023703}">
                      <ahyp:hlinkClr xmlns:ahyp="http://schemas.microsoft.com/office/drawing/2018/hyperlinkcolor" val="tx"/>
                    </a:ext>
                  </a:extLst>
                </a:hlinkClick>
              </a:rPr>
              <a:t>https://www.tiktok.com/@Ppthemes</a:t>
            </a:r>
            <a:r>
              <a:rPr lang="es-CO" altLang="ja-JP" sz="2200" dirty="0">
                <a:solidFill>
                  <a:schemeClr val="bg1"/>
                </a:solidFill>
                <a:latin typeface="Lato Light" panose="020F0302020204030203" pitchFamily="34" charset="0"/>
                <a:cs typeface="Arial" panose="020B0604020202020204" pitchFamily="34" charset="0"/>
              </a:rPr>
              <a:t> </a:t>
            </a:r>
          </a:p>
          <a:p>
            <a:pPr algn="ctr"/>
            <a:endParaRPr lang="es-CO" altLang="ja-JP" sz="525" dirty="0">
              <a:solidFill>
                <a:schemeClr val="bg1"/>
              </a:solidFill>
              <a:latin typeface="Lato Light" panose="020F0302020204030203" pitchFamily="34" charset="0"/>
              <a:cs typeface="Arial" panose="020B0604020202020204" pitchFamily="34" charset="0"/>
            </a:endParaRPr>
          </a:p>
          <a:p>
            <a:pPr algn="ctr"/>
            <a:endParaRPr lang="es-CO" altLang="ja-JP" sz="525" dirty="0">
              <a:solidFill>
                <a:schemeClr val="bg1"/>
              </a:solidFill>
              <a:latin typeface="Lato Light" panose="020F0302020204030203" pitchFamily="34" charset="0"/>
              <a:cs typeface="Arial" panose="020B0604020202020204" pitchFamily="34" charset="0"/>
            </a:endParaRPr>
          </a:p>
        </p:txBody>
      </p:sp>
      <p:sp>
        <p:nvSpPr>
          <p:cNvPr id="2" name="TextBox 1">
            <a:extLst>
              <a:ext uri="{FF2B5EF4-FFF2-40B4-BE49-F238E27FC236}">
                <a16:creationId xmlns:a16="http://schemas.microsoft.com/office/drawing/2014/main" id="{63C2FFBD-9D13-BA64-9497-7955609534D6}"/>
              </a:ext>
            </a:extLst>
          </p:cNvPr>
          <p:cNvSpPr txBox="1"/>
          <p:nvPr/>
        </p:nvSpPr>
        <p:spPr>
          <a:xfrm>
            <a:off x="2839448" y="5940144"/>
            <a:ext cx="6873469" cy="707886"/>
          </a:xfrm>
          <a:prstGeom prst="rect">
            <a:avLst/>
          </a:prstGeom>
          <a:noFill/>
        </p:spPr>
        <p:txBody>
          <a:bodyPr wrap="square" rtlCol="0">
            <a:spAutoFit/>
          </a:bodyPr>
          <a:lstStyle/>
          <a:p>
            <a:pPr algn="ctr"/>
            <a:r>
              <a:rPr lang="en-US" altLang="ja-JP" sz="2000" dirty="0">
                <a:solidFill>
                  <a:schemeClr val="accent5"/>
                </a:solidFill>
                <a:latin typeface="Lato Light" panose="020F0302020204030203" pitchFamily="34" charset="0"/>
                <a:cs typeface="Arial" panose="020B0604020202020204" pitchFamily="34" charset="0"/>
              </a:rPr>
              <a:t>Images used in this template are courtesy of </a:t>
            </a:r>
            <a:r>
              <a:rPr lang="en-US" altLang="ja-JP" sz="2000" dirty="0" err="1">
                <a:solidFill>
                  <a:schemeClr val="accent5"/>
                </a:solidFill>
                <a:latin typeface="Lato Light" panose="020F0302020204030203" pitchFamily="34" charset="0"/>
                <a:cs typeface="Arial" panose="020B0604020202020204" pitchFamily="34" charset="0"/>
              </a:rPr>
              <a:t>Freepik</a:t>
            </a:r>
            <a:r>
              <a:rPr lang="en-US" altLang="ja-JP" sz="2000" dirty="0">
                <a:solidFill>
                  <a:schemeClr val="accent5"/>
                </a:solidFill>
                <a:latin typeface="Lato Light" panose="020F0302020204030203" pitchFamily="34" charset="0"/>
                <a:cs typeface="Arial" panose="020B0604020202020204" pitchFamily="34" charset="0"/>
              </a:rPr>
              <a:t> and </a:t>
            </a:r>
            <a:r>
              <a:rPr lang="en-US" altLang="ja-JP" sz="2000" dirty="0" err="1">
                <a:solidFill>
                  <a:schemeClr val="accent5"/>
                </a:solidFill>
                <a:latin typeface="Lato Light" panose="020F0302020204030203" pitchFamily="34" charset="0"/>
                <a:cs typeface="Arial" panose="020B0604020202020204" pitchFamily="34" charset="0"/>
              </a:rPr>
              <a:t>Pixabay</a:t>
            </a:r>
            <a:r>
              <a:rPr lang="en-US" altLang="ja-JP" sz="2000" dirty="0">
                <a:solidFill>
                  <a:schemeClr val="accent5"/>
                </a:solidFill>
                <a:latin typeface="Lato Light" panose="020F0302020204030203" pitchFamily="34" charset="0"/>
                <a:cs typeface="Arial" panose="020B0604020202020204" pitchFamily="34" charset="0"/>
              </a:rPr>
              <a:t>.</a:t>
            </a:r>
            <a:endParaRPr lang="es-CO" sz="500" dirty="0">
              <a:solidFill>
                <a:schemeClr val="accent5"/>
              </a:solidFill>
              <a:latin typeface="Lato Light" panose="020F0302020204030203" pitchFamily="34" charset="0"/>
            </a:endParaRPr>
          </a:p>
        </p:txBody>
      </p:sp>
      <p:sp>
        <p:nvSpPr>
          <p:cNvPr id="3" name="Rectangle 2">
            <a:hlinkClick r:id="rId4"/>
            <a:extLst>
              <a:ext uri="{FF2B5EF4-FFF2-40B4-BE49-F238E27FC236}">
                <a16:creationId xmlns:a16="http://schemas.microsoft.com/office/drawing/2014/main" id="{928C2DEF-D347-BC89-AECF-1B7CBA6FF171}"/>
              </a:ext>
            </a:extLst>
          </p:cNvPr>
          <p:cNvSpPr/>
          <p:nvPr/>
        </p:nvSpPr>
        <p:spPr>
          <a:xfrm>
            <a:off x="7231430" y="4940842"/>
            <a:ext cx="807838" cy="637415"/>
          </a:xfrm>
          <a:prstGeom prst="rect">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6" name="Rectangle 5">
            <a:hlinkClick r:id="rId3"/>
            <a:extLst>
              <a:ext uri="{FF2B5EF4-FFF2-40B4-BE49-F238E27FC236}">
                <a16:creationId xmlns:a16="http://schemas.microsoft.com/office/drawing/2014/main" id="{26C07AB2-8886-1404-41EF-D1270C73B29C}"/>
              </a:ext>
            </a:extLst>
          </p:cNvPr>
          <p:cNvSpPr/>
          <p:nvPr/>
        </p:nvSpPr>
        <p:spPr>
          <a:xfrm>
            <a:off x="4520803" y="4940842"/>
            <a:ext cx="807838" cy="637415"/>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1" name="Freeform 75">
            <a:hlinkClick r:id="rId6"/>
            <a:extLst>
              <a:ext uri="{FF2B5EF4-FFF2-40B4-BE49-F238E27FC236}">
                <a16:creationId xmlns:a16="http://schemas.microsoft.com/office/drawing/2014/main" id="{702ACFE8-377E-8586-7DE6-9A4DAFF3CBD0}"/>
              </a:ext>
            </a:extLst>
          </p:cNvPr>
          <p:cNvSpPr>
            <a:spLocks noChangeArrowheads="1"/>
          </p:cNvSpPr>
          <p:nvPr/>
        </p:nvSpPr>
        <p:spPr bwMode="auto">
          <a:xfrm>
            <a:off x="4796641" y="5038527"/>
            <a:ext cx="210481" cy="387228"/>
          </a:xfrm>
          <a:custGeom>
            <a:avLst/>
            <a:gdLst>
              <a:gd name="T0" fmla="*/ 946770 w 249"/>
              <a:gd name="T1" fmla="*/ 308768 h 453"/>
              <a:gd name="T2" fmla="*/ 946770 w 249"/>
              <a:gd name="T3" fmla="*/ 308768 h 453"/>
              <a:gd name="T4" fmla="*/ 675719 w 249"/>
              <a:gd name="T5" fmla="*/ 308768 h 453"/>
              <a:gd name="T6" fmla="*/ 610820 w 249"/>
              <a:gd name="T7" fmla="*/ 412977 h 453"/>
              <a:gd name="T8" fmla="*/ 610820 w 249"/>
              <a:gd name="T9" fmla="*/ 617535 h 453"/>
              <a:gd name="T10" fmla="*/ 946770 w 249"/>
              <a:gd name="T11" fmla="*/ 617535 h 453"/>
              <a:gd name="T12" fmla="*/ 946770 w 249"/>
              <a:gd name="T13" fmla="*/ 891566 h 453"/>
              <a:gd name="T14" fmla="*/ 610820 w 249"/>
              <a:gd name="T15" fmla="*/ 891566 h 453"/>
              <a:gd name="T16" fmla="*/ 610820 w 249"/>
              <a:gd name="T17" fmla="*/ 1744536 h 453"/>
              <a:gd name="T18" fmla="*/ 301592 w 249"/>
              <a:gd name="T19" fmla="*/ 1744536 h 453"/>
              <a:gd name="T20" fmla="*/ 301592 w 249"/>
              <a:gd name="T21" fmla="*/ 891566 h 453"/>
              <a:gd name="T22" fmla="*/ 0 w 249"/>
              <a:gd name="T23" fmla="*/ 891566 h 453"/>
              <a:gd name="T24" fmla="*/ 0 w 249"/>
              <a:gd name="T25" fmla="*/ 617535 h 453"/>
              <a:gd name="T26" fmla="*/ 301592 w 249"/>
              <a:gd name="T27" fmla="*/ 617535 h 453"/>
              <a:gd name="T28" fmla="*/ 301592 w 249"/>
              <a:gd name="T29" fmla="*/ 447713 h 453"/>
              <a:gd name="T30" fmla="*/ 675719 w 249"/>
              <a:gd name="T31" fmla="*/ 0 h 453"/>
              <a:gd name="T32" fmla="*/ 946770 w 249"/>
              <a:gd name="T33" fmla="*/ 0 h 453"/>
              <a:gd name="T34" fmla="*/ 946770 w 249"/>
              <a:gd name="T35" fmla="*/ 308768 h 45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49" h="453">
                <a:moveTo>
                  <a:pt x="248" y="80"/>
                </a:moveTo>
                <a:lnTo>
                  <a:pt x="248" y="80"/>
                </a:lnTo>
                <a:cubicBezTo>
                  <a:pt x="177" y="80"/>
                  <a:pt x="177" y="80"/>
                  <a:pt x="177" y="80"/>
                </a:cubicBezTo>
                <a:cubicBezTo>
                  <a:pt x="169" y="80"/>
                  <a:pt x="160" y="89"/>
                  <a:pt x="160" y="107"/>
                </a:cubicBezTo>
                <a:cubicBezTo>
                  <a:pt x="160" y="160"/>
                  <a:pt x="160" y="160"/>
                  <a:pt x="160" y="160"/>
                </a:cubicBezTo>
                <a:cubicBezTo>
                  <a:pt x="248" y="160"/>
                  <a:pt x="248" y="160"/>
                  <a:pt x="248" y="160"/>
                </a:cubicBezTo>
                <a:cubicBezTo>
                  <a:pt x="248" y="231"/>
                  <a:pt x="248" y="231"/>
                  <a:pt x="248" y="231"/>
                </a:cubicBezTo>
                <a:cubicBezTo>
                  <a:pt x="160" y="231"/>
                  <a:pt x="160" y="231"/>
                  <a:pt x="160" y="231"/>
                </a:cubicBezTo>
                <a:cubicBezTo>
                  <a:pt x="160" y="452"/>
                  <a:pt x="160" y="452"/>
                  <a:pt x="160" y="452"/>
                </a:cubicBezTo>
                <a:cubicBezTo>
                  <a:pt x="79" y="452"/>
                  <a:pt x="79" y="452"/>
                  <a:pt x="79" y="452"/>
                </a:cubicBezTo>
                <a:cubicBezTo>
                  <a:pt x="79" y="231"/>
                  <a:pt x="79" y="231"/>
                  <a:pt x="79" y="231"/>
                </a:cubicBezTo>
                <a:cubicBezTo>
                  <a:pt x="0" y="231"/>
                  <a:pt x="0" y="231"/>
                  <a:pt x="0" y="231"/>
                </a:cubicBezTo>
                <a:cubicBezTo>
                  <a:pt x="0" y="160"/>
                  <a:pt x="0" y="160"/>
                  <a:pt x="0" y="160"/>
                </a:cubicBezTo>
                <a:cubicBezTo>
                  <a:pt x="79" y="160"/>
                  <a:pt x="79" y="160"/>
                  <a:pt x="79" y="160"/>
                </a:cubicBezTo>
                <a:cubicBezTo>
                  <a:pt x="79" y="116"/>
                  <a:pt x="79" y="116"/>
                  <a:pt x="79" y="116"/>
                </a:cubicBezTo>
                <a:cubicBezTo>
                  <a:pt x="79" y="54"/>
                  <a:pt x="115" y="0"/>
                  <a:pt x="177" y="0"/>
                </a:cubicBezTo>
                <a:cubicBezTo>
                  <a:pt x="248" y="0"/>
                  <a:pt x="248" y="0"/>
                  <a:pt x="248" y="0"/>
                </a:cubicBezTo>
                <a:lnTo>
                  <a:pt x="248" y="80"/>
                </a:ln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350" dirty="0">
              <a:latin typeface="Lato Light" panose="020F0302020204030203" pitchFamily="34" charset="0"/>
            </a:endParaRPr>
          </a:p>
        </p:txBody>
      </p:sp>
      <p:sp>
        <p:nvSpPr>
          <p:cNvPr id="13" name="Rectangle 12">
            <a:hlinkClick r:id="rId5"/>
            <a:extLst>
              <a:ext uri="{FF2B5EF4-FFF2-40B4-BE49-F238E27FC236}">
                <a16:creationId xmlns:a16="http://schemas.microsoft.com/office/drawing/2014/main" id="{E9BB9DB0-C4FF-EF03-D649-B60F5161FE61}"/>
              </a:ext>
            </a:extLst>
          </p:cNvPr>
          <p:cNvSpPr/>
          <p:nvPr/>
        </p:nvSpPr>
        <p:spPr>
          <a:xfrm>
            <a:off x="5468345" y="4940842"/>
            <a:ext cx="807838" cy="637415"/>
          </a:xfrm>
          <a:prstGeom prst="rect">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5" name="Freeform 6">
            <a:hlinkClick r:id="rId5"/>
            <a:extLst>
              <a:ext uri="{FF2B5EF4-FFF2-40B4-BE49-F238E27FC236}">
                <a16:creationId xmlns:a16="http://schemas.microsoft.com/office/drawing/2014/main" id="{3400C557-8F12-2346-6F15-9B0E1B4E9C53}"/>
              </a:ext>
            </a:extLst>
          </p:cNvPr>
          <p:cNvSpPr>
            <a:spLocks/>
          </p:cNvSpPr>
          <p:nvPr/>
        </p:nvSpPr>
        <p:spPr bwMode="auto">
          <a:xfrm>
            <a:off x="5672325" y="5018111"/>
            <a:ext cx="351710" cy="406507"/>
          </a:xfrm>
          <a:custGeom>
            <a:avLst/>
            <a:gdLst>
              <a:gd name="T0" fmla="*/ 295 w 295"/>
              <a:gd name="T1" fmla="*/ 82 h 341"/>
              <a:gd name="T2" fmla="*/ 245 w 295"/>
              <a:gd name="T3" fmla="*/ 50 h 341"/>
              <a:gd name="T4" fmla="*/ 213 w 295"/>
              <a:gd name="T5" fmla="*/ 0 h 341"/>
              <a:gd name="T6" fmla="*/ 166 w 295"/>
              <a:gd name="T7" fmla="*/ 0 h 341"/>
              <a:gd name="T8" fmla="*/ 166 w 295"/>
              <a:gd name="T9" fmla="*/ 244 h 341"/>
              <a:gd name="T10" fmla="*/ 114 w 295"/>
              <a:gd name="T11" fmla="*/ 295 h 341"/>
              <a:gd name="T12" fmla="*/ 70 w 295"/>
              <a:gd name="T13" fmla="*/ 270 h 341"/>
              <a:gd name="T14" fmla="*/ 45 w 295"/>
              <a:gd name="T15" fmla="*/ 226 h 341"/>
              <a:gd name="T16" fmla="*/ 96 w 295"/>
              <a:gd name="T17" fmla="*/ 175 h 341"/>
              <a:gd name="T18" fmla="*/ 113 w 295"/>
              <a:gd name="T19" fmla="*/ 177 h 341"/>
              <a:gd name="T20" fmla="*/ 113 w 295"/>
              <a:gd name="T21" fmla="*/ 129 h 341"/>
              <a:gd name="T22" fmla="*/ 0 w 295"/>
              <a:gd name="T23" fmla="*/ 244 h 341"/>
              <a:gd name="T24" fmla="*/ 25 w 295"/>
              <a:gd name="T25" fmla="*/ 315 h 341"/>
              <a:gd name="T26" fmla="*/ 96 w 295"/>
              <a:gd name="T27" fmla="*/ 341 h 341"/>
              <a:gd name="T28" fmla="*/ 211 w 295"/>
              <a:gd name="T29" fmla="*/ 226 h 341"/>
              <a:gd name="T30" fmla="*/ 211 w 295"/>
              <a:gd name="T31" fmla="*/ 97 h 341"/>
              <a:gd name="T32" fmla="*/ 295 w 295"/>
              <a:gd name="T33" fmla="*/ 127 h 341"/>
              <a:gd name="T34" fmla="*/ 295 w 295"/>
              <a:gd name="T35" fmla="*/ 82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95" h="341">
                <a:moveTo>
                  <a:pt x="295" y="82"/>
                </a:moveTo>
                <a:cubicBezTo>
                  <a:pt x="275" y="78"/>
                  <a:pt x="257" y="66"/>
                  <a:pt x="245" y="50"/>
                </a:cubicBezTo>
                <a:cubicBezTo>
                  <a:pt x="229" y="38"/>
                  <a:pt x="217" y="20"/>
                  <a:pt x="213" y="0"/>
                </a:cubicBezTo>
                <a:cubicBezTo>
                  <a:pt x="166" y="0"/>
                  <a:pt x="166" y="0"/>
                  <a:pt x="166" y="0"/>
                </a:cubicBezTo>
                <a:cubicBezTo>
                  <a:pt x="166" y="244"/>
                  <a:pt x="166" y="244"/>
                  <a:pt x="166" y="244"/>
                </a:cubicBezTo>
                <a:cubicBezTo>
                  <a:pt x="166" y="272"/>
                  <a:pt x="143" y="295"/>
                  <a:pt x="114" y="295"/>
                </a:cubicBezTo>
                <a:cubicBezTo>
                  <a:pt x="95" y="295"/>
                  <a:pt x="79" y="285"/>
                  <a:pt x="70" y="270"/>
                </a:cubicBezTo>
                <a:cubicBezTo>
                  <a:pt x="55" y="261"/>
                  <a:pt x="45" y="245"/>
                  <a:pt x="45" y="226"/>
                </a:cubicBezTo>
                <a:cubicBezTo>
                  <a:pt x="45" y="198"/>
                  <a:pt x="68" y="175"/>
                  <a:pt x="96" y="175"/>
                </a:cubicBezTo>
                <a:cubicBezTo>
                  <a:pt x="102" y="175"/>
                  <a:pt x="108" y="175"/>
                  <a:pt x="113" y="177"/>
                </a:cubicBezTo>
                <a:cubicBezTo>
                  <a:pt x="113" y="129"/>
                  <a:pt x="113" y="129"/>
                  <a:pt x="113" y="129"/>
                </a:cubicBezTo>
                <a:cubicBezTo>
                  <a:pt x="50" y="130"/>
                  <a:pt x="0" y="181"/>
                  <a:pt x="0" y="244"/>
                </a:cubicBezTo>
                <a:cubicBezTo>
                  <a:pt x="0" y="271"/>
                  <a:pt x="9" y="296"/>
                  <a:pt x="25" y="315"/>
                </a:cubicBezTo>
                <a:cubicBezTo>
                  <a:pt x="44" y="331"/>
                  <a:pt x="69" y="341"/>
                  <a:pt x="96" y="341"/>
                </a:cubicBezTo>
                <a:cubicBezTo>
                  <a:pt x="160" y="341"/>
                  <a:pt x="211" y="289"/>
                  <a:pt x="211" y="226"/>
                </a:cubicBezTo>
                <a:cubicBezTo>
                  <a:pt x="211" y="97"/>
                  <a:pt x="211" y="97"/>
                  <a:pt x="211" y="97"/>
                </a:cubicBezTo>
                <a:cubicBezTo>
                  <a:pt x="234" y="116"/>
                  <a:pt x="263" y="127"/>
                  <a:pt x="295" y="127"/>
                </a:cubicBezTo>
                <a:lnTo>
                  <a:pt x="295"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700" dirty="0">
              <a:latin typeface="Lato Light" panose="020F0302020204030203" pitchFamily="34" charset="0"/>
            </a:endParaRPr>
          </a:p>
        </p:txBody>
      </p:sp>
      <p:sp>
        <p:nvSpPr>
          <p:cNvPr id="14" name="Rectangle 13">
            <a:hlinkClick r:id="rId2"/>
            <a:extLst>
              <a:ext uri="{FF2B5EF4-FFF2-40B4-BE49-F238E27FC236}">
                <a16:creationId xmlns:a16="http://schemas.microsoft.com/office/drawing/2014/main" id="{71D98B8F-F8D8-6022-6A88-957212C997E8}"/>
              </a:ext>
            </a:extLst>
          </p:cNvPr>
          <p:cNvSpPr/>
          <p:nvPr/>
        </p:nvSpPr>
        <p:spPr>
          <a:xfrm>
            <a:off x="6369094" y="4940842"/>
            <a:ext cx="807838" cy="637415"/>
          </a:xfrm>
          <a:prstGeom prst="rect">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8" name="Shape 1658">
            <a:hlinkClick r:id="rId2"/>
            <a:extLst>
              <a:ext uri="{FF2B5EF4-FFF2-40B4-BE49-F238E27FC236}">
                <a16:creationId xmlns:a16="http://schemas.microsoft.com/office/drawing/2014/main" id="{BFC62D93-4B50-993E-81D5-32DC717B26EC}"/>
              </a:ext>
            </a:extLst>
          </p:cNvPr>
          <p:cNvSpPr/>
          <p:nvPr/>
        </p:nvSpPr>
        <p:spPr>
          <a:xfrm>
            <a:off x="6607758" y="5038526"/>
            <a:ext cx="348026" cy="348026"/>
          </a:xfrm>
          <a:custGeom>
            <a:avLst/>
            <a:gdLst/>
            <a:ahLst/>
            <a:cxnLst>
              <a:cxn ang="0">
                <a:pos x="wd2" y="hd2"/>
              </a:cxn>
              <a:cxn ang="5400000">
                <a:pos x="wd2" y="hd2"/>
              </a:cxn>
              <a:cxn ang="10800000">
                <a:pos x="wd2" y="hd2"/>
              </a:cxn>
              <a:cxn ang="16200000">
                <a:pos x="wd2" y="hd2"/>
              </a:cxn>
            </a:cxnLst>
            <a:rect l="0" t="0" r="r" b="b"/>
            <a:pathLst>
              <a:path w="21600" h="21600" extrusionOk="0">
                <a:moveTo>
                  <a:pt x="19495" y="17427"/>
                </a:moveTo>
                <a:cubicBezTo>
                  <a:pt x="19495" y="18567"/>
                  <a:pt x="18567" y="19497"/>
                  <a:pt x="17424" y="19497"/>
                </a:cubicBezTo>
                <a:lnTo>
                  <a:pt x="4174" y="19497"/>
                </a:lnTo>
                <a:cubicBezTo>
                  <a:pt x="3033" y="19497"/>
                  <a:pt x="2104" y="18567"/>
                  <a:pt x="2104" y="17427"/>
                </a:cubicBezTo>
                <a:lnTo>
                  <a:pt x="2104" y="8583"/>
                </a:lnTo>
                <a:lnTo>
                  <a:pt x="5329" y="8583"/>
                </a:lnTo>
                <a:cubicBezTo>
                  <a:pt x="5049" y="9269"/>
                  <a:pt x="4895" y="10017"/>
                  <a:pt x="4895" y="10800"/>
                </a:cubicBezTo>
                <a:cubicBezTo>
                  <a:pt x="4895" y="14057"/>
                  <a:pt x="7543" y="16709"/>
                  <a:pt x="10799" y="16709"/>
                </a:cubicBezTo>
                <a:cubicBezTo>
                  <a:pt x="14056" y="16709"/>
                  <a:pt x="16705" y="14057"/>
                  <a:pt x="16705" y="10800"/>
                </a:cubicBezTo>
                <a:cubicBezTo>
                  <a:pt x="16705" y="10017"/>
                  <a:pt x="16549" y="9269"/>
                  <a:pt x="16269" y="8583"/>
                </a:cubicBezTo>
                <a:lnTo>
                  <a:pt x="19495" y="8583"/>
                </a:lnTo>
                <a:lnTo>
                  <a:pt x="19495" y="17427"/>
                </a:lnTo>
                <a:cubicBezTo>
                  <a:pt x="19495" y="17427"/>
                  <a:pt x="19495" y="17427"/>
                  <a:pt x="19495" y="17427"/>
                </a:cubicBezTo>
                <a:close/>
                <a:moveTo>
                  <a:pt x="7716" y="8583"/>
                </a:moveTo>
                <a:cubicBezTo>
                  <a:pt x="8408" y="7627"/>
                  <a:pt x="9531" y="7001"/>
                  <a:pt x="10799" y="7001"/>
                </a:cubicBezTo>
                <a:cubicBezTo>
                  <a:pt x="12068" y="7001"/>
                  <a:pt x="13191" y="7627"/>
                  <a:pt x="13882" y="8583"/>
                </a:cubicBezTo>
                <a:cubicBezTo>
                  <a:pt x="14331" y="9210"/>
                  <a:pt x="14603" y="9973"/>
                  <a:pt x="14603" y="10800"/>
                </a:cubicBezTo>
                <a:cubicBezTo>
                  <a:pt x="14603" y="12897"/>
                  <a:pt x="12896" y="14603"/>
                  <a:pt x="10799" y="14603"/>
                </a:cubicBezTo>
                <a:cubicBezTo>
                  <a:pt x="8703" y="14603"/>
                  <a:pt x="6998" y="12897"/>
                  <a:pt x="6998" y="10800"/>
                </a:cubicBezTo>
                <a:cubicBezTo>
                  <a:pt x="6998" y="9973"/>
                  <a:pt x="7266" y="9210"/>
                  <a:pt x="7716" y="8583"/>
                </a:cubicBezTo>
                <a:cubicBezTo>
                  <a:pt x="7716" y="8583"/>
                  <a:pt x="7716" y="8583"/>
                  <a:pt x="7716" y="8583"/>
                </a:cubicBezTo>
                <a:close/>
                <a:moveTo>
                  <a:pt x="18622" y="2490"/>
                </a:moveTo>
                <a:lnTo>
                  <a:pt x="19099" y="2487"/>
                </a:lnTo>
                <a:lnTo>
                  <a:pt x="19099" y="2965"/>
                </a:lnTo>
                <a:lnTo>
                  <a:pt x="19099" y="6150"/>
                </a:lnTo>
                <a:lnTo>
                  <a:pt x="15450" y="6163"/>
                </a:lnTo>
                <a:lnTo>
                  <a:pt x="15437" y="2502"/>
                </a:lnTo>
                <a:lnTo>
                  <a:pt x="18622" y="2490"/>
                </a:lnTo>
                <a:cubicBezTo>
                  <a:pt x="18622" y="2490"/>
                  <a:pt x="18622" y="2490"/>
                  <a:pt x="18622" y="2490"/>
                </a:cubicBezTo>
                <a:close/>
                <a:moveTo>
                  <a:pt x="17424" y="0"/>
                </a:moveTo>
                <a:lnTo>
                  <a:pt x="4174" y="0"/>
                </a:lnTo>
                <a:cubicBezTo>
                  <a:pt x="1873" y="0"/>
                  <a:pt x="0" y="1873"/>
                  <a:pt x="0" y="4176"/>
                </a:cubicBezTo>
                <a:lnTo>
                  <a:pt x="0" y="8583"/>
                </a:lnTo>
                <a:lnTo>
                  <a:pt x="0" y="17427"/>
                </a:lnTo>
                <a:cubicBezTo>
                  <a:pt x="0" y="19727"/>
                  <a:pt x="1873" y="21600"/>
                  <a:pt x="4174" y="21600"/>
                </a:cubicBezTo>
                <a:lnTo>
                  <a:pt x="17424" y="21600"/>
                </a:lnTo>
                <a:cubicBezTo>
                  <a:pt x="19727" y="21600"/>
                  <a:pt x="21600" y="19727"/>
                  <a:pt x="21600" y="17427"/>
                </a:cubicBezTo>
                <a:lnTo>
                  <a:pt x="21600" y="8583"/>
                </a:lnTo>
                <a:lnTo>
                  <a:pt x="21600" y="4176"/>
                </a:lnTo>
                <a:cubicBezTo>
                  <a:pt x="21600" y="1873"/>
                  <a:pt x="19727" y="0"/>
                  <a:pt x="17424" y="0"/>
                </a:cubicBezTo>
                <a:cubicBezTo>
                  <a:pt x="17424" y="0"/>
                  <a:pt x="17424" y="0"/>
                  <a:pt x="17424" y="0"/>
                </a:cubicBezTo>
                <a:close/>
              </a:path>
            </a:pathLst>
          </a:custGeom>
          <a:solidFill>
            <a:srgbClr val="FFFFFF"/>
          </a:solidFill>
          <a:ln w="12700" cap="flat">
            <a:noFill/>
            <a:miter lim="400000"/>
          </a:ln>
          <a:effectLst/>
        </p:spPr>
        <p:txBody>
          <a:bodyPr lIns="0" tIns="0" rIns="0" bIns="0" anchor="ctr"/>
          <a:lstStyle/>
          <a:p>
            <a:pPr defTabSz="456881">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6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sp>
        <p:nvSpPr>
          <p:cNvPr id="20" name="Freeform 5">
            <a:hlinkClick r:id="rId4"/>
            <a:extLst>
              <a:ext uri="{FF2B5EF4-FFF2-40B4-BE49-F238E27FC236}">
                <a16:creationId xmlns:a16="http://schemas.microsoft.com/office/drawing/2014/main" id="{22E9A0E3-E4FA-6118-3809-3A68BBFDC98B}"/>
              </a:ext>
            </a:extLst>
          </p:cNvPr>
          <p:cNvSpPr>
            <a:spLocks/>
          </p:cNvSpPr>
          <p:nvPr/>
        </p:nvSpPr>
        <p:spPr bwMode="auto">
          <a:xfrm>
            <a:off x="7415594" y="5090238"/>
            <a:ext cx="418666" cy="296313"/>
          </a:xfrm>
          <a:custGeom>
            <a:avLst/>
            <a:gdLst>
              <a:gd name="T0" fmla="*/ 724 w 726"/>
              <a:gd name="T1" fmla="*/ 177 h 513"/>
              <a:gd name="T2" fmla="*/ 722 w 726"/>
              <a:gd name="T3" fmla="*/ 152 h 513"/>
              <a:gd name="T4" fmla="*/ 692 w 726"/>
              <a:gd name="T5" fmla="*/ 45 h 513"/>
              <a:gd name="T6" fmla="*/ 609 w 726"/>
              <a:gd name="T7" fmla="*/ 11 h 513"/>
              <a:gd name="T8" fmla="*/ 495 w 726"/>
              <a:gd name="T9" fmla="*/ 3 h 513"/>
              <a:gd name="T10" fmla="*/ 262 w 726"/>
              <a:gd name="T11" fmla="*/ 3 h 513"/>
              <a:gd name="T12" fmla="*/ 142 w 726"/>
              <a:gd name="T13" fmla="*/ 8 h 513"/>
              <a:gd name="T14" fmla="*/ 21 w 726"/>
              <a:gd name="T15" fmla="*/ 68 h 513"/>
              <a:gd name="T16" fmla="*/ 2 w 726"/>
              <a:gd name="T17" fmla="*/ 215 h 513"/>
              <a:gd name="T18" fmla="*/ 4 w 726"/>
              <a:gd name="T19" fmla="*/ 341 h 513"/>
              <a:gd name="T20" fmla="*/ 68 w 726"/>
              <a:gd name="T21" fmla="*/ 492 h 513"/>
              <a:gd name="T22" fmla="*/ 172 w 726"/>
              <a:gd name="T23" fmla="*/ 509 h 513"/>
              <a:gd name="T24" fmla="*/ 279 w 726"/>
              <a:gd name="T25" fmla="*/ 512 h 513"/>
              <a:gd name="T26" fmla="*/ 504 w 726"/>
              <a:gd name="T27" fmla="*/ 509 h 513"/>
              <a:gd name="T28" fmla="*/ 660 w 726"/>
              <a:gd name="T29" fmla="*/ 490 h 513"/>
              <a:gd name="T30" fmla="*/ 720 w 726"/>
              <a:gd name="T31" fmla="*/ 389 h 513"/>
              <a:gd name="T32" fmla="*/ 724 w 726"/>
              <a:gd name="T33" fmla="*/ 267 h 513"/>
              <a:gd name="T34" fmla="*/ 724 w 726"/>
              <a:gd name="T35" fmla="*/ 177 h 5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6" h="513">
                <a:moveTo>
                  <a:pt x="724" y="177"/>
                </a:moveTo>
                <a:cubicBezTo>
                  <a:pt x="723" y="169"/>
                  <a:pt x="723" y="160"/>
                  <a:pt x="722" y="152"/>
                </a:cubicBezTo>
                <a:cubicBezTo>
                  <a:pt x="720" y="115"/>
                  <a:pt x="716" y="74"/>
                  <a:pt x="692" y="45"/>
                </a:cubicBezTo>
                <a:cubicBezTo>
                  <a:pt x="671" y="20"/>
                  <a:pt x="639" y="15"/>
                  <a:pt x="609" y="11"/>
                </a:cubicBezTo>
                <a:cubicBezTo>
                  <a:pt x="571" y="7"/>
                  <a:pt x="533" y="4"/>
                  <a:pt x="495" y="3"/>
                </a:cubicBezTo>
                <a:cubicBezTo>
                  <a:pt x="417" y="0"/>
                  <a:pt x="339" y="2"/>
                  <a:pt x="262" y="3"/>
                </a:cubicBezTo>
                <a:cubicBezTo>
                  <a:pt x="222" y="4"/>
                  <a:pt x="182" y="5"/>
                  <a:pt x="142" y="8"/>
                </a:cubicBezTo>
                <a:cubicBezTo>
                  <a:pt x="93" y="12"/>
                  <a:pt x="43" y="19"/>
                  <a:pt x="21" y="68"/>
                </a:cubicBezTo>
                <a:cubicBezTo>
                  <a:pt x="0" y="112"/>
                  <a:pt x="3" y="168"/>
                  <a:pt x="2" y="215"/>
                </a:cubicBezTo>
                <a:cubicBezTo>
                  <a:pt x="2" y="257"/>
                  <a:pt x="2" y="299"/>
                  <a:pt x="4" y="341"/>
                </a:cubicBezTo>
                <a:cubicBezTo>
                  <a:pt x="6" y="396"/>
                  <a:pt x="9" y="468"/>
                  <a:pt x="68" y="492"/>
                </a:cubicBezTo>
                <a:cubicBezTo>
                  <a:pt x="100" y="504"/>
                  <a:pt x="138" y="507"/>
                  <a:pt x="172" y="509"/>
                </a:cubicBezTo>
                <a:cubicBezTo>
                  <a:pt x="207" y="512"/>
                  <a:pt x="243" y="511"/>
                  <a:pt x="279" y="512"/>
                </a:cubicBezTo>
                <a:cubicBezTo>
                  <a:pt x="354" y="513"/>
                  <a:pt x="429" y="511"/>
                  <a:pt x="504" y="509"/>
                </a:cubicBezTo>
                <a:cubicBezTo>
                  <a:pt x="556" y="508"/>
                  <a:pt x="610" y="507"/>
                  <a:pt x="660" y="490"/>
                </a:cubicBezTo>
                <a:cubicBezTo>
                  <a:pt x="703" y="476"/>
                  <a:pt x="714" y="429"/>
                  <a:pt x="720" y="389"/>
                </a:cubicBezTo>
                <a:cubicBezTo>
                  <a:pt x="726" y="348"/>
                  <a:pt x="724" y="308"/>
                  <a:pt x="724" y="267"/>
                </a:cubicBezTo>
                <a:cubicBezTo>
                  <a:pt x="724" y="237"/>
                  <a:pt x="725" y="207"/>
                  <a:pt x="724" y="177"/>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900" dirty="0">
              <a:latin typeface="Lato Light" panose="020F0302020204030203" pitchFamily="34" charset="0"/>
            </a:endParaRPr>
          </a:p>
        </p:txBody>
      </p:sp>
      <p:sp>
        <p:nvSpPr>
          <p:cNvPr id="21" name="Freeform 6">
            <a:hlinkClick r:id="rId4"/>
            <a:extLst>
              <a:ext uri="{FF2B5EF4-FFF2-40B4-BE49-F238E27FC236}">
                <a16:creationId xmlns:a16="http://schemas.microsoft.com/office/drawing/2014/main" id="{4CBD0548-2812-7AAA-D87D-47DDCA2BE2B5}"/>
              </a:ext>
            </a:extLst>
          </p:cNvPr>
          <p:cNvSpPr>
            <a:spLocks/>
          </p:cNvSpPr>
          <p:nvPr/>
        </p:nvSpPr>
        <p:spPr bwMode="auto">
          <a:xfrm>
            <a:off x="7582770" y="5174553"/>
            <a:ext cx="107816" cy="126957"/>
          </a:xfrm>
          <a:custGeom>
            <a:avLst/>
            <a:gdLst>
              <a:gd name="T0" fmla="*/ 187 w 187"/>
              <a:gd name="T1" fmla="*/ 110 h 220"/>
              <a:gd name="T2" fmla="*/ 0 w 187"/>
              <a:gd name="T3" fmla="*/ 0 h 220"/>
              <a:gd name="T4" fmla="*/ 0 w 187"/>
              <a:gd name="T5" fmla="*/ 220 h 220"/>
              <a:gd name="T6" fmla="*/ 187 w 187"/>
              <a:gd name="T7" fmla="*/ 110 h 220"/>
            </a:gdLst>
            <a:ahLst/>
            <a:cxnLst>
              <a:cxn ang="0">
                <a:pos x="T0" y="T1"/>
              </a:cxn>
              <a:cxn ang="0">
                <a:pos x="T2" y="T3"/>
              </a:cxn>
              <a:cxn ang="0">
                <a:pos x="T4" y="T5"/>
              </a:cxn>
              <a:cxn ang="0">
                <a:pos x="T6" y="T7"/>
              </a:cxn>
            </a:cxnLst>
            <a:rect l="0" t="0" r="r" b="b"/>
            <a:pathLst>
              <a:path w="187" h="220">
                <a:moveTo>
                  <a:pt x="187" y="110"/>
                </a:moveTo>
                <a:cubicBezTo>
                  <a:pt x="124" y="73"/>
                  <a:pt x="62" y="37"/>
                  <a:pt x="0" y="0"/>
                </a:cubicBezTo>
                <a:cubicBezTo>
                  <a:pt x="0" y="74"/>
                  <a:pt x="0" y="147"/>
                  <a:pt x="0" y="220"/>
                </a:cubicBezTo>
                <a:cubicBezTo>
                  <a:pt x="63" y="183"/>
                  <a:pt x="124" y="147"/>
                  <a:pt x="187" y="110"/>
                </a:cubicBezTo>
                <a:close/>
              </a:path>
            </a:pathLst>
          </a:custGeom>
          <a:solidFill>
            <a:srgbClr val="9D6C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900" dirty="0">
              <a:latin typeface="Lato Light" panose="020F0302020204030203" pitchFamily="34" charset="0"/>
            </a:endParaRPr>
          </a:p>
        </p:txBody>
      </p:sp>
      <p:sp>
        <p:nvSpPr>
          <p:cNvPr id="7" name="タイトル 15">
            <a:extLst>
              <a:ext uri="{FF2B5EF4-FFF2-40B4-BE49-F238E27FC236}">
                <a16:creationId xmlns:a16="http://schemas.microsoft.com/office/drawing/2014/main" id="{FA0AAE3D-72C1-B78D-34E3-44A78CF1DA1D}"/>
              </a:ext>
            </a:extLst>
          </p:cNvPr>
          <p:cNvSpPr txBox="1">
            <a:spLocks/>
          </p:cNvSpPr>
          <p:nvPr/>
        </p:nvSpPr>
        <p:spPr>
          <a:xfrm>
            <a:off x="1587" y="895247"/>
            <a:ext cx="12188826" cy="2111862"/>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kumimoji="1" lang="en-US" altLang="ja-JP" sz="3199" dirty="0">
                <a:solidFill>
                  <a:schemeClr val="accent5"/>
                </a:solidFill>
                <a:latin typeface="Lato Black" panose="020F0A02020204030203" pitchFamily="34" charset="0"/>
              </a:rPr>
              <a:t>THANKS FOR DOWNLOADING THESE TEMPLATES! </a:t>
            </a:r>
            <a:br>
              <a:rPr kumimoji="1" lang="en-US" altLang="ja-JP" sz="2000" b="1" dirty="0">
                <a:solidFill>
                  <a:schemeClr val="accent5"/>
                </a:solidFill>
                <a:latin typeface="Lato Light" panose="020F0302020204030203" pitchFamily="34" charset="0"/>
              </a:rPr>
            </a:br>
            <a:r>
              <a:rPr kumimoji="1" lang="en-US" altLang="ja-JP" sz="2400" dirty="0">
                <a:solidFill>
                  <a:schemeClr val="accent5"/>
                </a:solidFill>
                <a:latin typeface="Lato Light" panose="020F0302020204030203" pitchFamily="34" charset="0"/>
              </a:rPr>
              <a:t>Find even more free templates at </a:t>
            </a:r>
            <a:endParaRPr kumimoji="1" lang="en-US" altLang="ja-JP" sz="2000" b="1" dirty="0">
              <a:solidFill>
                <a:schemeClr val="accent5"/>
              </a:solidFill>
              <a:latin typeface="Lato Light" panose="020F0302020204030203" pitchFamily="34" charset="0"/>
            </a:endParaRPr>
          </a:p>
        </p:txBody>
      </p:sp>
      <p:sp>
        <p:nvSpPr>
          <p:cNvPr id="8" name="サブタイトル 16">
            <a:extLst>
              <a:ext uri="{FF2B5EF4-FFF2-40B4-BE49-F238E27FC236}">
                <a16:creationId xmlns:a16="http://schemas.microsoft.com/office/drawing/2014/main" id="{DE6CAAA4-C493-063B-ABAA-9F2DBBCC0E27}"/>
              </a:ext>
            </a:extLst>
          </p:cNvPr>
          <p:cNvSpPr txBox="1">
            <a:spLocks/>
          </p:cNvSpPr>
          <p:nvPr/>
        </p:nvSpPr>
        <p:spPr>
          <a:xfrm>
            <a:off x="1588" y="1900820"/>
            <a:ext cx="12182478" cy="1348674"/>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400" dirty="0">
                <a:solidFill>
                  <a:schemeClr val="bg1"/>
                </a:solidFill>
                <a:latin typeface="Lato Light" panose="020F0302020204030203" pitchFamily="34" charset="0"/>
                <a:hlinkClick r:id="rId7">
                  <a:extLst>
                    <a:ext uri="{A12FA001-AC4F-418D-AE19-62706E023703}">
                      <ahyp:hlinkClr xmlns:ahyp="http://schemas.microsoft.com/office/drawing/2018/hyperlinkcolor" val="tx"/>
                    </a:ext>
                  </a:extLst>
                </a:hlinkClick>
              </a:rPr>
              <a:t>https://ppthemes.com/</a:t>
            </a:r>
            <a:r>
              <a:rPr lang="en-US" sz="1400" dirty="0">
                <a:solidFill>
                  <a:schemeClr val="bg1"/>
                </a:solidFill>
                <a:latin typeface="Lato Light" panose="020F0302020204030203" pitchFamily="34" charset="0"/>
              </a:rPr>
              <a:t> / </a:t>
            </a:r>
            <a:r>
              <a:rPr lang="en-US" sz="1400" dirty="0">
                <a:solidFill>
                  <a:schemeClr val="bg1"/>
                </a:solidFill>
                <a:latin typeface="Lato Light" panose="020F0302020204030203" pitchFamily="34" charset="0"/>
                <a:hlinkClick r:id="rId8">
                  <a:extLst>
                    <a:ext uri="{A12FA001-AC4F-418D-AE19-62706E023703}">
                      <ahyp:hlinkClr xmlns:ahyp="http://schemas.microsoft.com/office/drawing/2018/hyperlinkcolor" val="tx"/>
                    </a:ext>
                  </a:extLst>
                </a:hlinkClick>
              </a:rPr>
              <a:t>www.slidesgratis.com</a:t>
            </a:r>
            <a:r>
              <a:rPr lang="en-US" sz="1400" dirty="0">
                <a:solidFill>
                  <a:schemeClr val="bg1"/>
                </a:solidFill>
                <a:latin typeface="Lato Light" panose="020F0302020204030203" pitchFamily="34" charset="0"/>
              </a:rPr>
              <a:t>  </a:t>
            </a:r>
          </a:p>
          <a:p>
            <a:pPr marL="0" indent="0" algn="ctr">
              <a:buNone/>
            </a:pPr>
            <a:r>
              <a:rPr lang="en-US" sz="1400" dirty="0">
                <a:solidFill>
                  <a:schemeClr val="bg1"/>
                </a:solidFill>
                <a:latin typeface="Lato Light" panose="020F0302020204030203" pitchFamily="34" charset="0"/>
              </a:rPr>
              <a:t>Premium Templates: </a:t>
            </a:r>
            <a:r>
              <a:rPr lang="en-US" sz="1400" dirty="0">
                <a:solidFill>
                  <a:schemeClr val="bg1"/>
                </a:solidFill>
                <a:latin typeface="Lato Light" panose="020F0302020204030203" pitchFamily="34" charset="0"/>
                <a:hlinkClick r:id="rId9"/>
              </a:rPr>
              <a:t>https://www.pptbundle.com/</a:t>
            </a:r>
            <a:r>
              <a:rPr lang="en-US" sz="1400" dirty="0">
                <a:solidFill>
                  <a:schemeClr val="bg1"/>
                </a:solidFill>
                <a:latin typeface="Lato Light" panose="020F0302020204030203" pitchFamily="34" charset="0"/>
              </a:rPr>
              <a:t> </a:t>
            </a:r>
          </a:p>
          <a:p>
            <a:pPr marL="0" indent="0" algn="ctr">
              <a:buNone/>
            </a:pPr>
            <a:br>
              <a:rPr lang="en-US" altLang="ja-JP" sz="1400" dirty="0">
                <a:solidFill>
                  <a:schemeClr val="bg1"/>
                </a:solidFill>
                <a:latin typeface="Lato Light" panose="020F0302020204030203" pitchFamily="34" charset="0"/>
                <a:cs typeface="Arial" panose="020B0604020202020204" pitchFamily="34" charset="0"/>
              </a:rPr>
            </a:br>
            <a:endParaRPr lang="en-US" altLang="ja-JP" sz="1400" dirty="0">
              <a:solidFill>
                <a:schemeClr val="bg1"/>
              </a:solidFill>
              <a:latin typeface="Lato Light" panose="020F0302020204030203" pitchFamily="34" charset="0"/>
              <a:cs typeface="Arial" panose="020B0604020202020204" pitchFamily="34" charset="0"/>
            </a:endParaRPr>
          </a:p>
        </p:txBody>
      </p:sp>
    </p:spTree>
    <p:extLst>
      <p:ext uri="{BB962C8B-B14F-4D97-AF65-F5344CB8AC3E}">
        <p14:creationId xmlns:p14="http://schemas.microsoft.com/office/powerpoint/2010/main" val="3573392034"/>
      </p:ext>
    </p:extLst>
  </p:cSld>
  <p:clrMapOvr>
    <a:masterClrMapping/>
  </p:clrMapOvr>
  <mc:AlternateContent xmlns:mc="http://schemas.openxmlformats.org/markup-compatibility/2006" xmlns:p14="http://schemas.microsoft.com/office/powerpoint/2010/main">
    <mc:Choice Requires="p14">
      <p:transition p14:dur="0" advTm="9607"/>
    </mc:Choice>
    <mc:Fallback xmlns="">
      <p:transition advTm="9607"/>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8" name="Rectangle 257">
            <a:extLst>
              <a:ext uri="{FF2B5EF4-FFF2-40B4-BE49-F238E27FC236}">
                <a16:creationId xmlns:a16="http://schemas.microsoft.com/office/drawing/2014/main" id="{BD583787-5A5B-487E-9B60-27BB360D6039}"/>
              </a:ext>
            </a:extLst>
          </p:cNvPr>
          <p:cNvSpPr/>
          <p:nvPr/>
        </p:nvSpPr>
        <p:spPr>
          <a:xfrm>
            <a:off x="-374" y="-1937"/>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4" name="Freeform 23">
            <a:extLst>
              <a:ext uri="{FF2B5EF4-FFF2-40B4-BE49-F238E27FC236}">
                <a16:creationId xmlns:a16="http://schemas.microsoft.com/office/drawing/2014/main" id="{1E03EA41-E10A-485C-9316-07223CE49412}"/>
              </a:ext>
            </a:extLst>
          </p:cNvPr>
          <p:cNvSpPr>
            <a:spLocks/>
          </p:cNvSpPr>
          <p:nvPr/>
        </p:nvSpPr>
        <p:spPr bwMode="auto">
          <a:xfrm>
            <a:off x="374" y="3863975"/>
            <a:ext cx="3666216" cy="2992088"/>
          </a:xfrm>
          <a:custGeom>
            <a:avLst/>
            <a:gdLst>
              <a:gd name="T0" fmla="*/ 0 w 892"/>
              <a:gd name="T1" fmla="*/ 76 h 728"/>
              <a:gd name="T2" fmla="*/ 137 w 892"/>
              <a:gd name="T3" fmla="*/ 0 h 728"/>
              <a:gd name="T4" fmla="*/ 270 w 892"/>
              <a:gd name="T5" fmla="*/ 125 h 728"/>
              <a:gd name="T6" fmla="*/ 325 w 892"/>
              <a:gd name="T7" fmla="*/ 183 h 728"/>
              <a:gd name="T8" fmla="*/ 578 w 892"/>
              <a:gd name="T9" fmla="*/ 200 h 728"/>
              <a:gd name="T10" fmla="*/ 628 w 892"/>
              <a:gd name="T11" fmla="*/ 387 h 728"/>
              <a:gd name="T12" fmla="*/ 753 w 892"/>
              <a:gd name="T13" fmla="*/ 520 h 728"/>
              <a:gd name="T14" fmla="*/ 852 w 892"/>
              <a:gd name="T15" fmla="*/ 728 h 728"/>
              <a:gd name="T16" fmla="*/ 0 w 892"/>
              <a:gd name="T17" fmla="*/ 728 h 728"/>
              <a:gd name="T18" fmla="*/ 0 w 892"/>
              <a:gd name="T19" fmla="*/ 76 h 7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92" h="728">
                <a:moveTo>
                  <a:pt x="0" y="76"/>
                </a:moveTo>
                <a:cubicBezTo>
                  <a:pt x="0" y="76"/>
                  <a:pt x="50" y="0"/>
                  <a:pt x="137" y="0"/>
                </a:cubicBezTo>
                <a:cubicBezTo>
                  <a:pt x="225" y="0"/>
                  <a:pt x="270" y="125"/>
                  <a:pt x="270" y="125"/>
                </a:cubicBezTo>
                <a:cubicBezTo>
                  <a:pt x="270" y="125"/>
                  <a:pt x="279" y="179"/>
                  <a:pt x="325" y="183"/>
                </a:cubicBezTo>
                <a:cubicBezTo>
                  <a:pt x="370" y="187"/>
                  <a:pt x="516" y="125"/>
                  <a:pt x="578" y="200"/>
                </a:cubicBezTo>
                <a:cubicBezTo>
                  <a:pt x="641" y="274"/>
                  <a:pt x="624" y="333"/>
                  <a:pt x="628" y="387"/>
                </a:cubicBezTo>
                <a:cubicBezTo>
                  <a:pt x="632" y="441"/>
                  <a:pt x="678" y="512"/>
                  <a:pt x="753" y="520"/>
                </a:cubicBezTo>
                <a:cubicBezTo>
                  <a:pt x="828" y="528"/>
                  <a:pt x="892" y="620"/>
                  <a:pt x="852" y="728"/>
                </a:cubicBezTo>
                <a:cubicBezTo>
                  <a:pt x="0" y="728"/>
                  <a:pt x="0" y="728"/>
                  <a:pt x="0" y="728"/>
                </a:cubicBezTo>
                <a:lnTo>
                  <a:pt x="0" y="76"/>
                </a:lnTo>
                <a:close/>
              </a:path>
            </a:pathLst>
          </a:custGeom>
          <a:solidFill>
            <a:schemeClr val="accent4">
              <a:lumMod val="20000"/>
              <a:lumOff val="8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85" name="Freeform 36">
            <a:extLst>
              <a:ext uri="{FF2B5EF4-FFF2-40B4-BE49-F238E27FC236}">
                <a16:creationId xmlns:a16="http://schemas.microsoft.com/office/drawing/2014/main" id="{618B5AE1-E241-4933-BCD8-0E2B03F21603}"/>
              </a:ext>
            </a:extLst>
          </p:cNvPr>
          <p:cNvSpPr>
            <a:spLocks/>
          </p:cNvSpPr>
          <p:nvPr/>
        </p:nvSpPr>
        <p:spPr bwMode="auto">
          <a:xfrm>
            <a:off x="8824686" y="3354410"/>
            <a:ext cx="3387000" cy="3498828"/>
          </a:xfrm>
          <a:custGeom>
            <a:avLst/>
            <a:gdLst>
              <a:gd name="T0" fmla="*/ 841 w 841"/>
              <a:gd name="T1" fmla="*/ 91 h 869"/>
              <a:gd name="T2" fmla="*/ 556 w 841"/>
              <a:gd name="T3" fmla="*/ 54 h 869"/>
              <a:gd name="T4" fmla="*/ 355 w 841"/>
              <a:gd name="T5" fmla="*/ 329 h 869"/>
              <a:gd name="T6" fmla="*/ 198 w 841"/>
              <a:gd name="T7" fmla="*/ 550 h 869"/>
              <a:gd name="T8" fmla="*/ 28 w 841"/>
              <a:gd name="T9" fmla="*/ 869 h 869"/>
              <a:gd name="T10" fmla="*/ 836 w 841"/>
              <a:gd name="T11" fmla="*/ 869 h 869"/>
              <a:gd name="T12" fmla="*/ 841 w 841"/>
              <a:gd name="T13" fmla="*/ 91 h 869"/>
            </a:gdLst>
            <a:ahLst/>
            <a:cxnLst>
              <a:cxn ang="0">
                <a:pos x="T0" y="T1"/>
              </a:cxn>
              <a:cxn ang="0">
                <a:pos x="T2" y="T3"/>
              </a:cxn>
              <a:cxn ang="0">
                <a:pos x="T4" y="T5"/>
              </a:cxn>
              <a:cxn ang="0">
                <a:pos x="T6" y="T7"/>
              </a:cxn>
              <a:cxn ang="0">
                <a:pos x="T8" y="T9"/>
              </a:cxn>
              <a:cxn ang="0">
                <a:pos x="T10" y="T11"/>
              </a:cxn>
              <a:cxn ang="0">
                <a:pos x="T12" y="T13"/>
              </a:cxn>
            </a:cxnLst>
            <a:rect l="0" t="0" r="r" b="b"/>
            <a:pathLst>
              <a:path w="841" h="869">
                <a:moveTo>
                  <a:pt x="841" y="91"/>
                </a:moveTo>
                <a:cubicBezTo>
                  <a:pt x="841" y="91"/>
                  <a:pt x="694" y="0"/>
                  <a:pt x="556" y="54"/>
                </a:cubicBezTo>
                <a:cubicBezTo>
                  <a:pt x="419" y="108"/>
                  <a:pt x="374" y="241"/>
                  <a:pt x="355" y="329"/>
                </a:cubicBezTo>
                <a:cubicBezTo>
                  <a:pt x="335" y="417"/>
                  <a:pt x="271" y="511"/>
                  <a:pt x="198" y="550"/>
                </a:cubicBezTo>
                <a:cubicBezTo>
                  <a:pt x="124" y="589"/>
                  <a:pt x="0" y="619"/>
                  <a:pt x="28" y="869"/>
                </a:cubicBezTo>
                <a:cubicBezTo>
                  <a:pt x="836" y="869"/>
                  <a:pt x="836" y="869"/>
                  <a:pt x="836" y="869"/>
                </a:cubicBezTo>
                <a:lnTo>
                  <a:pt x="841" y="91"/>
                </a:lnTo>
                <a:close/>
              </a:path>
            </a:pathLst>
          </a:custGeom>
          <a:solidFill>
            <a:schemeClr val="accent1">
              <a:lumMod val="20000"/>
              <a:lumOff val="80000"/>
            </a:schemeClr>
          </a:solidFill>
          <a:ln>
            <a:noFill/>
          </a:ln>
        </p:spPr>
        <p:txBody>
          <a:bodyPr vert="horz" wrap="square" lIns="91440" tIns="45720" rIns="91440" bIns="45720" numCol="1" anchor="t" anchorCtr="0" compatLnSpc="1">
            <a:prstTxWarp prst="textNoShape">
              <a:avLst/>
            </a:prstTxWarp>
          </a:bodyPr>
          <a:lstStyle/>
          <a:p>
            <a:endParaRPr lang="en-US"/>
          </a:p>
        </p:txBody>
      </p:sp>
      <p:grpSp>
        <p:nvGrpSpPr>
          <p:cNvPr id="87" name="Group 5">
            <a:extLst>
              <a:ext uri="{FF2B5EF4-FFF2-40B4-BE49-F238E27FC236}">
                <a16:creationId xmlns:a16="http://schemas.microsoft.com/office/drawing/2014/main" id="{1EA7FFFE-A33A-4DC1-8A09-B29F1E5DAB75}"/>
              </a:ext>
            </a:extLst>
          </p:cNvPr>
          <p:cNvGrpSpPr>
            <a:grpSpLocks noChangeAspect="1"/>
          </p:cNvGrpSpPr>
          <p:nvPr/>
        </p:nvGrpSpPr>
        <p:grpSpPr bwMode="auto">
          <a:xfrm>
            <a:off x="5423613" y="0"/>
            <a:ext cx="6768013" cy="3162551"/>
            <a:chOff x="4979" y="2"/>
            <a:chExt cx="2613" cy="1221"/>
          </a:xfrm>
        </p:grpSpPr>
        <p:sp>
          <p:nvSpPr>
            <p:cNvPr id="90" name="Freeform 6">
              <a:extLst>
                <a:ext uri="{FF2B5EF4-FFF2-40B4-BE49-F238E27FC236}">
                  <a16:creationId xmlns:a16="http://schemas.microsoft.com/office/drawing/2014/main" id="{0735BE16-2811-4803-B1AF-590A12299A4B}"/>
                </a:ext>
              </a:extLst>
            </p:cNvPr>
            <p:cNvSpPr>
              <a:spLocks noEditPoints="1"/>
            </p:cNvSpPr>
            <p:nvPr/>
          </p:nvSpPr>
          <p:spPr bwMode="auto">
            <a:xfrm>
              <a:off x="4979" y="2"/>
              <a:ext cx="2613" cy="1221"/>
            </a:xfrm>
            <a:custGeom>
              <a:avLst/>
              <a:gdLst>
                <a:gd name="T0" fmla="*/ 89 w 1099"/>
                <a:gd name="T1" fmla="*/ 129 h 512"/>
                <a:gd name="T2" fmla="*/ 297 w 1099"/>
                <a:gd name="T3" fmla="*/ 197 h 512"/>
                <a:gd name="T4" fmla="*/ 439 w 1099"/>
                <a:gd name="T5" fmla="*/ 126 h 512"/>
                <a:gd name="T6" fmla="*/ 479 w 1099"/>
                <a:gd name="T7" fmla="*/ 107 h 512"/>
                <a:gd name="T8" fmla="*/ 510 w 1099"/>
                <a:gd name="T9" fmla="*/ 115 h 512"/>
                <a:gd name="T10" fmla="*/ 579 w 1099"/>
                <a:gd name="T11" fmla="*/ 160 h 512"/>
                <a:gd name="T12" fmla="*/ 618 w 1099"/>
                <a:gd name="T13" fmla="*/ 230 h 512"/>
                <a:gd name="T14" fmla="*/ 649 w 1099"/>
                <a:gd name="T15" fmla="*/ 304 h 512"/>
                <a:gd name="T16" fmla="*/ 695 w 1099"/>
                <a:gd name="T17" fmla="*/ 368 h 512"/>
                <a:gd name="T18" fmla="*/ 824 w 1099"/>
                <a:gd name="T19" fmla="*/ 434 h 512"/>
                <a:gd name="T20" fmla="*/ 948 w 1099"/>
                <a:gd name="T21" fmla="*/ 495 h 512"/>
                <a:gd name="T22" fmla="*/ 1099 w 1099"/>
                <a:gd name="T23" fmla="*/ 506 h 512"/>
                <a:gd name="T24" fmla="*/ 1099 w 1099"/>
                <a:gd name="T25" fmla="*/ 0 h 512"/>
                <a:gd name="T26" fmla="*/ 0 w 1099"/>
                <a:gd name="T27" fmla="*/ 0 h 512"/>
                <a:gd name="T28" fmla="*/ 89 w 1099"/>
                <a:gd name="T29" fmla="*/ 129 h 512"/>
                <a:gd name="T30" fmla="*/ 705 w 1099"/>
                <a:gd name="T31" fmla="*/ 370 h 512"/>
                <a:gd name="T32" fmla="*/ 657 w 1099"/>
                <a:gd name="T33" fmla="*/ 306 h 512"/>
                <a:gd name="T34" fmla="*/ 625 w 1099"/>
                <a:gd name="T35" fmla="*/ 232 h 512"/>
                <a:gd name="T36" fmla="*/ 588 w 1099"/>
                <a:gd name="T37" fmla="*/ 163 h 512"/>
                <a:gd name="T38" fmla="*/ 523 w 1099"/>
                <a:gd name="T39" fmla="*/ 114 h 512"/>
                <a:gd name="T40" fmla="*/ 488 w 1099"/>
                <a:gd name="T41" fmla="*/ 104 h 512"/>
                <a:gd name="T42" fmla="*/ 550 w 1099"/>
                <a:gd name="T43" fmla="*/ 94 h 512"/>
                <a:gd name="T44" fmla="*/ 621 w 1099"/>
                <a:gd name="T45" fmla="*/ 184 h 512"/>
                <a:gd name="T46" fmla="*/ 683 w 1099"/>
                <a:gd name="T47" fmla="*/ 294 h 512"/>
                <a:gd name="T48" fmla="*/ 748 w 1099"/>
                <a:gd name="T49" fmla="*/ 358 h 512"/>
                <a:gd name="T50" fmla="*/ 815 w 1099"/>
                <a:gd name="T51" fmla="*/ 426 h 512"/>
                <a:gd name="T52" fmla="*/ 705 w 1099"/>
                <a:gd name="T53" fmla="*/ 370 h 512"/>
                <a:gd name="T54" fmla="*/ 704 w 1099"/>
                <a:gd name="T55" fmla="*/ 283 h 512"/>
                <a:gd name="T56" fmla="*/ 741 w 1099"/>
                <a:gd name="T57" fmla="*/ 348 h 512"/>
                <a:gd name="T58" fmla="*/ 693 w 1099"/>
                <a:gd name="T59" fmla="*/ 299 h 512"/>
                <a:gd name="T60" fmla="*/ 630 w 1099"/>
                <a:gd name="T61" fmla="*/ 189 h 512"/>
                <a:gd name="T62" fmla="*/ 560 w 1099"/>
                <a:gd name="T63" fmla="*/ 95 h 512"/>
                <a:gd name="T64" fmla="*/ 592 w 1099"/>
                <a:gd name="T65" fmla="*/ 104 h 512"/>
                <a:gd name="T66" fmla="*/ 704 w 1099"/>
                <a:gd name="T67" fmla="*/ 283 h 5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099" h="512">
                  <a:moveTo>
                    <a:pt x="89" y="129"/>
                  </a:moveTo>
                  <a:cubicBezTo>
                    <a:pt x="144" y="182"/>
                    <a:pt x="223" y="214"/>
                    <a:pt x="297" y="197"/>
                  </a:cubicBezTo>
                  <a:cubicBezTo>
                    <a:pt x="349" y="185"/>
                    <a:pt x="393" y="151"/>
                    <a:pt x="439" y="126"/>
                  </a:cubicBezTo>
                  <a:cubicBezTo>
                    <a:pt x="452" y="119"/>
                    <a:pt x="465" y="112"/>
                    <a:pt x="479" y="107"/>
                  </a:cubicBezTo>
                  <a:cubicBezTo>
                    <a:pt x="489" y="109"/>
                    <a:pt x="499" y="111"/>
                    <a:pt x="510" y="115"/>
                  </a:cubicBezTo>
                  <a:cubicBezTo>
                    <a:pt x="536" y="124"/>
                    <a:pt x="560" y="139"/>
                    <a:pt x="579" y="160"/>
                  </a:cubicBezTo>
                  <a:cubicBezTo>
                    <a:pt x="596" y="180"/>
                    <a:pt x="608" y="205"/>
                    <a:pt x="618" y="230"/>
                  </a:cubicBezTo>
                  <a:cubicBezTo>
                    <a:pt x="628" y="255"/>
                    <a:pt x="637" y="280"/>
                    <a:pt x="649" y="304"/>
                  </a:cubicBezTo>
                  <a:cubicBezTo>
                    <a:pt x="661" y="328"/>
                    <a:pt x="676" y="350"/>
                    <a:pt x="695" y="368"/>
                  </a:cubicBezTo>
                  <a:cubicBezTo>
                    <a:pt x="730" y="403"/>
                    <a:pt x="776" y="427"/>
                    <a:pt x="824" y="434"/>
                  </a:cubicBezTo>
                  <a:cubicBezTo>
                    <a:pt x="861" y="461"/>
                    <a:pt x="903" y="483"/>
                    <a:pt x="948" y="495"/>
                  </a:cubicBezTo>
                  <a:cubicBezTo>
                    <a:pt x="997" y="509"/>
                    <a:pt x="1049" y="512"/>
                    <a:pt x="1099" y="506"/>
                  </a:cubicBezTo>
                  <a:cubicBezTo>
                    <a:pt x="1099" y="0"/>
                    <a:pt x="1099" y="0"/>
                    <a:pt x="1099" y="0"/>
                  </a:cubicBezTo>
                  <a:cubicBezTo>
                    <a:pt x="0" y="0"/>
                    <a:pt x="0" y="0"/>
                    <a:pt x="0" y="0"/>
                  </a:cubicBezTo>
                  <a:cubicBezTo>
                    <a:pt x="23" y="48"/>
                    <a:pt x="51" y="93"/>
                    <a:pt x="89" y="129"/>
                  </a:cubicBezTo>
                  <a:close/>
                  <a:moveTo>
                    <a:pt x="705" y="370"/>
                  </a:moveTo>
                  <a:cubicBezTo>
                    <a:pt x="685" y="352"/>
                    <a:pt x="669" y="330"/>
                    <a:pt x="657" y="306"/>
                  </a:cubicBezTo>
                  <a:cubicBezTo>
                    <a:pt x="644" y="282"/>
                    <a:pt x="635" y="257"/>
                    <a:pt x="625" y="232"/>
                  </a:cubicBezTo>
                  <a:cubicBezTo>
                    <a:pt x="615" y="208"/>
                    <a:pt x="604" y="183"/>
                    <a:pt x="588" y="163"/>
                  </a:cubicBezTo>
                  <a:cubicBezTo>
                    <a:pt x="571" y="141"/>
                    <a:pt x="549" y="125"/>
                    <a:pt x="523" y="114"/>
                  </a:cubicBezTo>
                  <a:cubicBezTo>
                    <a:pt x="512" y="110"/>
                    <a:pt x="500" y="106"/>
                    <a:pt x="488" y="104"/>
                  </a:cubicBezTo>
                  <a:cubicBezTo>
                    <a:pt x="509" y="97"/>
                    <a:pt x="530" y="93"/>
                    <a:pt x="550" y="94"/>
                  </a:cubicBezTo>
                  <a:cubicBezTo>
                    <a:pt x="581" y="118"/>
                    <a:pt x="603" y="151"/>
                    <a:pt x="621" y="184"/>
                  </a:cubicBezTo>
                  <a:cubicBezTo>
                    <a:pt x="642" y="221"/>
                    <a:pt x="659" y="259"/>
                    <a:pt x="683" y="294"/>
                  </a:cubicBezTo>
                  <a:cubicBezTo>
                    <a:pt x="701" y="318"/>
                    <a:pt x="722" y="342"/>
                    <a:pt x="748" y="358"/>
                  </a:cubicBezTo>
                  <a:cubicBezTo>
                    <a:pt x="768" y="383"/>
                    <a:pt x="790" y="406"/>
                    <a:pt x="815" y="426"/>
                  </a:cubicBezTo>
                  <a:cubicBezTo>
                    <a:pt x="774" y="418"/>
                    <a:pt x="735" y="398"/>
                    <a:pt x="705" y="370"/>
                  </a:cubicBezTo>
                  <a:close/>
                  <a:moveTo>
                    <a:pt x="704" y="283"/>
                  </a:moveTo>
                  <a:cubicBezTo>
                    <a:pt x="714" y="306"/>
                    <a:pt x="727" y="328"/>
                    <a:pt x="741" y="348"/>
                  </a:cubicBezTo>
                  <a:cubicBezTo>
                    <a:pt x="723" y="335"/>
                    <a:pt x="707" y="317"/>
                    <a:pt x="693" y="299"/>
                  </a:cubicBezTo>
                  <a:cubicBezTo>
                    <a:pt x="668" y="265"/>
                    <a:pt x="650" y="226"/>
                    <a:pt x="630" y="189"/>
                  </a:cubicBezTo>
                  <a:cubicBezTo>
                    <a:pt x="611" y="155"/>
                    <a:pt x="590" y="121"/>
                    <a:pt x="560" y="95"/>
                  </a:cubicBezTo>
                  <a:cubicBezTo>
                    <a:pt x="571" y="96"/>
                    <a:pt x="581" y="99"/>
                    <a:pt x="592" y="104"/>
                  </a:cubicBezTo>
                  <a:cubicBezTo>
                    <a:pt x="658" y="133"/>
                    <a:pt x="675" y="216"/>
                    <a:pt x="704" y="283"/>
                  </a:cubicBezTo>
                  <a:close/>
                </a:path>
              </a:pathLst>
            </a:custGeom>
            <a:solidFill>
              <a:srgbClr val="F1D0E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9" name="Freeform 7">
              <a:extLst>
                <a:ext uri="{FF2B5EF4-FFF2-40B4-BE49-F238E27FC236}">
                  <a16:creationId xmlns:a16="http://schemas.microsoft.com/office/drawing/2014/main" id="{E7A04342-54ED-4F0C-A333-D12A98197D2B}"/>
                </a:ext>
              </a:extLst>
            </p:cNvPr>
            <p:cNvSpPr>
              <a:spLocks noEditPoints="1"/>
            </p:cNvSpPr>
            <p:nvPr/>
          </p:nvSpPr>
          <p:spPr bwMode="auto">
            <a:xfrm>
              <a:off x="4979" y="2"/>
              <a:ext cx="2613" cy="1221"/>
            </a:xfrm>
            <a:custGeom>
              <a:avLst/>
              <a:gdLst>
                <a:gd name="T0" fmla="*/ 89 w 1099"/>
                <a:gd name="T1" fmla="*/ 129 h 512"/>
                <a:gd name="T2" fmla="*/ 297 w 1099"/>
                <a:gd name="T3" fmla="*/ 197 h 512"/>
                <a:gd name="T4" fmla="*/ 439 w 1099"/>
                <a:gd name="T5" fmla="*/ 126 h 512"/>
                <a:gd name="T6" fmla="*/ 479 w 1099"/>
                <a:gd name="T7" fmla="*/ 107 h 512"/>
                <a:gd name="T8" fmla="*/ 510 w 1099"/>
                <a:gd name="T9" fmla="*/ 115 h 512"/>
                <a:gd name="T10" fmla="*/ 579 w 1099"/>
                <a:gd name="T11" fmla="*/ 160 h 512"/>
                <a:gd name="T12" fmla="*/ 618 w 1099"/>
                <a:gd name="T13" fmla="*/ 230 h 512"/>
                <a:gd name="T14" fmla="*/ 649 w 1099"/>
                <a:gd name="T15" fmla="*/ 304 h 512"/>
                <a:gd name="T16" fmla="*/ 695 w 1099"/>
                <a:gd name="T17" fmla="*/ 368 h 512"/>
                <a:gd name="T18" fmla="*/ 824 w 1099"/>
                <a:gd name="T19" fmla="*/ 434 h 512"/>
                <a:gd name="T20" fmla="*/ 948 w 1099"/>
                <a:gd name="T21" fmla="*/ 495 h 512"/>
                <a:gd name="T22" fmla="*/ 1099 w 1099"/>
                <a:gd name="T23" fmla="*/ 506 h 512"/>
                <a:gd name="T24" fmla="*/ 1099 w 1099"/>
                <a:gd name="T25" fmla="*/ 0 h 512"/>
                <a:gd name="T26" fmla="*/ 0 w 1099"/>
                <a:gd name="T27" fmla="*/ 0 h 512"/>
                <a:gd name="T28" fmla="*/ 89 w 1099"/>
                <a:gd name="T29" fmla="*/ 129 h 512"/>
                <a:gd name="T30" fmla="*/ 705 w 1099"/>
                <a:gd name="T31" fmla="*/ 370 h 512"/>
                <a:gd name="T32" fmla="*/ 657 w 1099"/>
                <a:gd name="T33" fmla="*/ 306 h 512"/>
                <a:gd name="T34" fmla="*/ 625 w 1099"/>
                <a:gd name="T35" fmla="*/ 232 h 512"/>
                <a:gd name="T36" fmla="*/ 588 w 1099"/>
                <a:gd name="T37" fmla="*/ 163 h 512"/>
                <a:gd name="T38" fmla="*/ 523 w 1099"/>
                <a:gd name="T39" fmla="*/ 114 h 512"/>
                <a:gd name="T40" fmla="*/ 488 w 1099"/>
                <a:gd name="T41" fmla="*/ 104 h 512"/>
                <a:gd name="T42" fmla="*/ 550 w 1099"/>
                <a:gd name="T43" fmla="*/ 94 h 512"/>
                <a:gd name="T44" fmla="*/ 621 w 1099"/>
                <a:gd name="T45" fmla="*/ 184 h 512"/>
                <a:gd name="T46" fmla="*/ 683 w 1099"/>
                <a:gd name="T47" fmla="*/ 294 h 512"/>
                <a:gd name="T48" fmla="*/ 748 w 1099"/>
                <a:gd name="T49" fmla="*/ 358 h 512"/>
                <a:gd name="T50" fmla="*/ 815 w 1099"/>
                <a:gd name="T51" fmla="*/ 426 h 512"/>
                <a:gd name="T52" fmla="*/ 705 w 1099"/>
                <a:gd name="T53" fmla="*/ 370 h 512"/>
                <a:gd name="T54" fmla="*/ 704 w 1099"/>
                <a:gd name="T55" fmla="*/ 283 h 512"/>
                <a:gd name="T56" fmla="*/ 741 w 1099"/>
                <a:gd name="T57" fmla="*/ 348 h 512"/>
                <a:gd name="T58" fmla="*/ 693 w 1099"/>
                <a:gd name="T59" fmla="*/ 299 h 512"/>
                <a:gd name="T60" fmla="*/ 630 w 1099"/>
                <a:gd name="T61" fmla="*/ 189 h 512"/>
                <a:gd name="T62" fmla="*/ 560 w 1099"/>
                <a:gd name="T63" fmla="*/ 95 h 512"/>
                <a:gd name="T64" fmla="*/ 592 w 1099"/>
                <a:gd name="T65" fmla="*/ 104 h 512"/>
                <a:gd name="T66" fmla="*/ 704 w 1099"/>
                <a:gd name="T67" fmla="*/ 283 h 5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099" h="512">
                  <a:moveTo>
                    <a:pt x="89" y="129"/>
                  </a:moveTo>
                  <a:cubicBezTo>
                    <a:pt x="144" y="182"/>
                    <a:pt x="223" y="214"/>
                    <a:pt x="297" y="197"/>
                  </a:cubicBezTo>
                  <a:cubicBezTo>
                    <a:pt x="349" y="185"/>
                    <a:pt x="393" y="151"/>
                    <a:pt x="439" y="126"/>
                  </a:cubicBezTo>
                  <a:cubicBezTo>
                    <a:pt x="452" y="119"/>
                    <a:pt x="465" y="112"/>
                    <a:pt x="479" y="107"/>
                  </a:cubicBezTo>
                  <a:cubicBezTo>
                    <a:pt x="489" y="109"/>
                    <a:pt x="499" y="111"/>
                    <a:pt x="510" y="115"/>
                  </a:cubicBezTo>
                  <a:cubicBezTo>
                    <a:pt x="536" y="124"/>
                    <a:pt x="560" y="139"/>
                    <a:pt x="579" y="160"/>
                  </a:cubicBezTo>
                  <a:cubicBezTo>
                    <a:pt x="596" y="180"/>
                    <a:pt x="608" y="205"/>
                    <a:pt x="618" y="230"/>
                  </a:cubicBezTo>
                  <a:cubicBezTo>
                    <a:pt x="628" y="255"/>
                    <a:pt x="637" y="280"/>
                    <a:pt x="649" y="304"/>
                  </a:cubicBezTo>
                  <a:cubicBezTo>
                    <a:pt x="661" y="328"/>
                    <a:pt x="676" y="350"/>
                    <a:pt x="695" y="368"/>
                  </a:cubicBezTo>
                  <a:cubicBezTo>
                    <a:pt x="730" y="403"/>
                    <a:pt x="776" y="427"/>
                    <a:pt x="824" y="434"/>
                  </a:cubicBezTo>
                  <a:cubicBezTo>
                    <a:pt x="861" y="461"/>
                    <a:pt x="903" y="483"/>
                    <a:pt x="948" y="495"/>
                  </a:cubicBezTo>
                  <a:cubicBezTo>
                    <a:pt x="997" y="509"/>
                    <a:pt x="1049" y="512"/>
                    <a:pt x="1099" y="506"/>
                  </a:cubicBezTo>
                  <a:cubicBezTo>
                    <a:pt x="1099" y="0"/>
                    <a:pt x="1099" y="0"/>
                    <a:pt x="1099" y="0"/>
                  </a:cubicBezTo>
                  <a:cubicBezTo>
                    <a:pt x="0" y="0"/>
                    <a:pt x="0" y="0"/>
                    <a:pt x="0" y="0"/>
                  </a:cubicBezTo>
                  <a:cubicBezTo>
                    <a:pt x="23" y="48"/>
                    <a:pt x="51" y="93"/>
                    <a:pt x="89" y="129"/>
                  </a:cubicBezTo>
                  <a:close/>
                  <a:moveTo>
                    <a:pt x="705" y="370"/>
                  </a:moveTo>
                  <a:cubicBezTo>
                    <a:pt x="685" y="352"/>
                    <a:pt x="669" y="330"/>
                    <a:pt x="657" y="306"/>
                  </a:cubicBezTo>
                  <a:cubicBezTo>
                    <a:pt x="644" y="282"/>
                    <a:pt x="635" y="257"/>
                    <a:pt x="625" y="232"/>
                  </a:cubicBezTo>
                  <a:cubicBezTo>
                    <a:pt x="615" y="208"/>
                    <a:pt x="604" y="183"/>
                    <a:pt x="588" y="163"/>
                  </a:cubicBezTo>
                  <a:cubicBezTo>
                    <a:pt x="571" y="141"/>
                    <a:pt x="549" y="125"/>
                    <a:pt x="523" y="114"/>
                  </a:cubicBezTo>
                  <a:cubicBezTo>
                    <a:pt x="512" y="110"/>
                    <a:pt x="500" y="106"/>
                    <a:pt x="488" y="104"/>
                  </a:cubicBezTo>
                  <a:cubicBezTo>
                    <a:pt x="509" y="97"/>
                    <a:pt x="530" y="93"/>
                    <a:pt x="550" y="94"/>
                  </a:cubicBezTo>
                  <a:cubicBezTo>
                    <a:pt x="581" y="118"/>
                    <a:pt x="603" y="151"/>
                    <a:pt x="621" y="184"/>
                  </a:cubicBezTo>
                  <a:cubicBezTo>
                    <a:pt x="642" y="221"/>
                    <a:pt x="659" y="259"/>
                    <a:pt x="683" y="294"/>
                  </a:cubicBezTo>
                  <a:cubicBezTo>
                    <a:pt x="701" y="318"/>
                    <a:pt x="722" y="342"/>
                    <a:pt x="748" y="358"/>
                  </a:cubicBezTo>
                  <a:cubicBezTo>
                    <a:pt x="768" y="383"/>
                    <a:pt x="790" y="406"/>
                    <a:pt x="815" y="426"/>
                  </a:cubicBezTo>
                  <a:cubicBezTo>
                    <a:pt x="774" y="418"/>
                    <a:pt x="735" y="398"/>
                    <a:pt x="705" y="370"/>
                  </a:cubicBezTo>
                  <a:close/>
                  <a:moveTo>
                    <a:pt x="704" y="283"/>
                  </a:moveTo>
                  <a:cubicBezTo>
                    <a:pt x="714" y="306"/>
                    <a:pt x="727" y="328"/>
                    <a:pt x="741" y="348"/>
                  </a:cubicBezTo>
                  <a:cubicBezTo>
                    <a:pt x="723" y="335"/>
                    <a:pt x="707" y="317"/>
                    <a:pt x="693" y="299"/>
                  </a:cubicBezTo>
                  <a:cubicBezTo>
                    <a:pt x="668" y="265"/>
                    <a:pt x="650" y="226"/>
                    <a:pt x="630" y="189"/>
                  </a:cubicBezTo>
                  <a:cubicBezTo>
                    <a:pt x="611" y="155"/>
                    <a:pt x="590" y="121"/>
                    <a:pt x="560" y="95"/>
                  </a:cubicBezTo>
                  <a:cubicBezTo>
                    <a:pt x="571" y="96"/>
                    <a:pt x="581" y="99"/>
                    <a:pt x="592" y="104"/>
                  </a:cubicBezTo>
                  <a:cubicBezTo>
                    <a:pt x="658" y="133"/>
                    <a:pt x="675" y="216"/>
                    <a:pt x="704" y="283"/>
                  </a:cubicBezTo>
                  <a:close/>
                </a:path>
              </a:pathLst>
            </a:custGeom>
            <a:solidFill>
              <a:srgbClr val="F1D0E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269" name="Freeform 23">
            <a:extLst>
              <a:ext uri="{FF2B5EF4-FFF2-40B4-BE49-F238E27FC236}">
                <a16:creationId xmlns:a16="http://schemas.microsoft.com/office/drawing/2014/main" id="{DA75AD98-EFB1-4423-A8F7-FB79763C2632}"/>
              </a:ext>
            </a:extLst>
          </p:cNvPr>
          <p:cNvSpPr>
            <a:spLocks/>
          </p:cNvSpPr>
          <p:nvPr/>
        </p:nvSpPr>
        <p:spPr bwMode="auto">
          <a:xfrm>
            <a:off x="13855" y="4110038"/>
            <a:ext cx="3367088" cy="2747962"/>
          </a:xfrm>
          <a:custGeom>
            <a:avLst/>
            <a:gdLst>
              <a:gd name="T0" fmla="*/ 0 w 892"/>
              <a:gd name="T1" fmla="*/ 76 h 728"/>
              <a:gd name="T2" fmla="*/ 137 w 892"/>
              <a:gd name="T3" fmla="*/ 0 h 728"/>
              <a:gd name="T4" fmla="*/ 270 w 892"/>
              <a:gd name="T5" fmla="*/ 125 h 728"/>
              <a:gd name="T6" fmla="*/ 325 w 892"/>
              <a:gd name="T7" fmla="*/ 183 h 728"/>
              <a:gd name="T8" fmla="*/ 578 w 892"/>
              <a:gd name="T9" fmla="*/ 200 h 728"/>
              <a:gd name="T10" fmla="*/ 628 w 892"/>
              <a:gd name="T11" fmla="*/ 387 h 728"/>
              <a:gd name="T12" fmla="*/ 753 w 892"/>
              <a:gd name="T13" fmla="*/ 520 h 728"/>
              <a:gd name="T14" fmla="*/ 852 w 892"/>
              <a:gd name="T15" fmla="*/ 728 h 728"/>
              <a:gd name="T16" fmla="*/ 0 w 892"/>
              <a:gd name="T17" fmla="*/ 728 h 728"/>
              <a:gd name="T18" fmla="*/ 0 w 892"/>
              <a:gd name="T19" fmla="*/ 76 h 7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92" h="728">
                <a:moveTo>
                  <a:pt x="0" y="76"/>
                </a:moveTo>
                <a:cubicBezTo>
                  <a:pt x="0" y="76"/>
                  <a:pt x="50" y="0"/>
                  <a:pt x="137" y="0"/>
                </a:cubicBezTo>
                <a:cubicBezTo>
                  <a:pt x="225" y="0"/>
                  <a:pt x="270" y="125"/>
                  <a:pt x="270" y="125"/>
                </a:cubicBezTo>
                <a:cubicBezTo>
                  <a:pt x="270" y="125"/>
                  <a:pt x="279" y="179"/>
                  <a:pt x="325" y="183"/>
                </a:cubicBezTo>
                <a:cubicBezTo>
                  <a:pt x="370" y="187"/>
                  <a:pt x="516" y="125"/>
                  <a:pt x="578" y="200"/>
                </a:cubicBezTo>
                <a:cubicBezTo>
                  <a:pt x="641" y="274"/>
                  <a:pt x="624" y="333"/>
                  <a:pt x="628" y="387"/>
                </a:cubicBezTo>
                <a:cubicBezTo>
                  <a:pt x="632" y="441"/>
                  <a:pt x="678" y="512"/>
                  <a:pt x="753" y="520"/>
                </a:cubicBezTo>
                <a:cubicBezTo>
                  <a:pt x="828" y="528"/>
                  <a:pt x="892" y="620"/>
                  <a:pt x="852" y="728"/>
                </a:cubicBezTo>
                <a:cubicBezTo>
                  <a:pt x="0" y="728"/>
                  <a:pt x="0" y="728"/>
                  <a:pt x="0" y="728"/>
                </a:cubicBezTo>
                <a:lnTo>
                  <a:pt x="0" y="76"/>
                </a:lnTo>
                <a:close/>
              </a:path>
            </a:pathLst>
          </a:custGeom>
          <a:blipFill dpi="0" rotWithShape="1">
            <a:blip r:embed="rId2">
              <a:extLst>
                <a:ext uri="{28A0092B-C50C-407E-A947-70E740481C1C}">
                  <a14:useLocalDpi xmlns:a14="http://schemas.microsoft.com/office/drawing/2010/main" val="0"/>
                </a:ext>
              </a:extLst>
            </a:blip>
            <a:srcRect/>
            <a:stretch>
              <a:fillRect/>
            </a:stretch>
          </a:blipFill>
          <a:ln>
            <a:noFill/>
          </a:ln>
        </p:spPr>
        <p:txBody>
          <a:bodyPr vert="horz" wrap="square" lIns="91440" tIns="45720" rIns="91440" bIns="45720" numCol="1" anchor="t" anchorCtr="0" compatLnSpc="1">
            <a:prstTxWarp prst="textNoShape">
              <a:avLst/>
            </a:prstTxWarp>
          </a:bodyPr>
          <a:lstStyle/>
          <a:p>
            <a:endParaRPr lang="en-US"/>
          </a:p>
        </p:txBody>
      </p:sp>
      <p:sp>
        <p:nvSpPr>
          <p:cNvPr id="2069" name="AutoShape 34">
            <a:extLst>
              <a:ext uri="{FF2B5EF4-FFF2-40B4-BE49-F238E27FC236}">
                <a16:creationId xmlns:a16="http://schemas.microsoft.com/office/drawing/2014/main" id="{C6C475EA-BC7D-45EF-A6D0-3BE7B9CFD636}"/>
              </a:ext>
            </a:extLst>
          </p:cNvPr>
          <p:cNvSpPr>
            <a:spLocks noChangeAspect="1" noChangeArrowheads="1" noTextEdit="1"/>
          </p:cNvSpPr>
          <p:nvPr/>
        </p:nvSpPr>
        <p:spPr bwMode="auto">
          <a:xfrm>
            <a:off x="7628574" y="2735263"/>
            <a:ext cx="4887912" cy="436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70" name="Freeform 36">
            <a:extLst>
              <a:ext uri="{FF2B5EF4-FFF2-40B4-BE49-F238E27FC236}">
                <a16:creationId xmlns:a16="http://schemas.microsoft.com/office/drawing/2014/main" id="{192519E8-DB76-49FE-A509-0F2914FB34D7}"/>
              </a:ext>
            </a:extLst>
          </p:cNvPr>
          <p:cNvSpPr>
            <a:spLocks/>
          </p:cNvSpPr>
          <p:nvPr/>
        </p:nvSpPr>
        <p:spPr bwMode="auto">
          <a:xfrm>
            <a:off x="9038274" y="3625851"/>
            <a:ext cx="3173412" cy="3278188"/>
          </a:xfrm>
          <a:custGeom>
            <a:avLst/>
            <a:gdLst>
              <a:gd name="T0" fmla="*/ 841 w 841"/>
              <a:gd name="T1" fmla="*/ 91 h 869"/>
              <a:gd name="T2" fmla="*/ 556 w 841"/>
              <a:gd name="T3" fmla="*/ 54 h 869"/>
              <a:gd name="T4" fmla="*/ 355 w 841"/>
              <a:gd name="T5" fmla="*/ 329 h 869"/>
              <a:gd name="T6" fmla="*/ 198 w 841"/>
              <a:gd name="T7" fmla="*/ 550 h 869"/>
              <a:gd name="T8" fmla="*/ 28 w 841"/>
              <a:gd name="T9" fmla="*/ 869 h 869"/>
              <a:gd name="T10" fmla="*/ 836 w 841"/>
              <a:gd name="T11" fmla="*/ 869 h 869"/>
              <a:gd name="T12" fmla="*/ 841 w 841"/>
              <a:gd name="T13" fmla="*/ 91 h 869"/>
            </a:gdLst>
            <a:ahLst/>
            <a:cxnLst>
              <a:cxn ang="0">
                <a:pos x="T0" y="T1"/>
              </a:cxn>
              <a:cxn ang="0">
                <a:pos x="T2" y="T3"/>
              </a:cxn>
              <a:cxn ang="0">
                <a:pos x="T4" y="T5"/>
              </a:cxn>
              <a:cxn ang="0">
                <a:pos x="T6" y="T7"/>
              </a:cxn>
              <a:cxn ang="0">
                <a:pos x="T8" y="T9"/>
              </a:cxn>
              <a:cxn ang="0">
                <a:pos x="T10" y="T11"/>
              </a:cxn>
              <a:cxn ang="0">
                <a:pos x="T12" y="T13"/>
              </a:cxn>
            </a:cxnLst>
            <a:rect l="0" t="0" r="r" b="b"/>
            <a:pathLst>
              <a:path w="841" h="869">
                <a:moveTo>
                  <a:pt x="841" y="91"/>
                </a:moveTo>
                <a:cubicBezTo>
                  <a:pt x="841" y="91"/>
                  <a:pt x="694" y="0"/>
                  <a:pt x="556" y="54"/>
                </a:cubicBezTo>
                <a:cubicBezTo>
                  <a:pt x="419" y="108"/>
                  <a:pt x="374" y="241"/>
                  <a:pt x="355" y="329"/>
                </a:cubicBezTo>
                <a:cubicBezTo>
                  <a:pt x="335" y="417"/>
                  <a:pt x="271" y="511"/>
                  <a:pt x="198" y="550"/>
                </a:cubicBezTo>
                <a:cubicBezTo>
                  <a:pt x="124" y="589"/>
                  <a:pt x="0" y="619"/>
                  <a:pt x="28" y="869"/>
                </a:cubicBezTo>
                <a:cubicBezTo>
                  <a:pt x="836" y="869"/>
                  <a:pt x="836" y="869"/>
                  <a:pt x="836" y="869"/>
                </a:cubicBezTo>
                <a:lnTo>
                  <a:pt x="841" y="91"/>
                </a:lnTo>
                <a:close/>
              </a:path>
            </a:pathLst>
          </a:custGeom>
          <a:blipFill dpi="0" rotWithShape="1">
            <a:blip r:embed="rId3">
              <a:extLst>
                <a:ext uri="{28A0092B-C50C-407E-A947-70E740481C1C}">
                  <a14:useLocalDpi xmlns:a14="http://schemas.microsoft.com/office/drawing/2010/main" val="0"/>
                </a:ext>
              </a:extLst>
            </a:blip>
            <a:srcRect/>
            <a:stretch>
              <a:fillRect/>
            </a:stretch>
          </a:blipFill>
          <a:ln>
            <a:noFill/>
          </a:ln>
        </p:spPr>
        <p:txBody>
          <a:bodyPr vert="horz" wrap="square" lIns="91440" tIns="45720" rIns="91440" bIns="45720" numCol="1" anchor="t" anchorCtr="0" compatLnSpc="1">
            <a:prstTxWarp prst="textNoShape">
              <a:avLst/>
            </a:prstTxWarp>
          </a:bodyPr>
          <a:lstStyle/>
          <a:p>
            <a:endParaRPr lang="en-US" dirty="0"/>
          </a:p>
        </p:txBody>
      </p:sp>
      <p:grpSp>
        <p:nvGrpSpPr>
          <p:cNvPr id="2073" name="Group 40">
            <a:extLst>
              <a:ext uri="{FF2B5EF4-FFF2-40B4-BE49-F238E27FC236}">
                <a16:creationId xmlns:a16="http://schemas.microsoft.com/office/drawing/2014/main" id="{025F5FDD-3AFB-47BE-94A1-9BE36F00D426}"/>
              </a:ext>
            </a:extLst>
          </p:cNvPr>
          <p:cNvGrpSpPr>
            <a:grpSpLocks noChangeAspect="1"/>
          </p:cNvGrpSpPr>
          <p:nvPr/>
        </p:nvGrpSpPr>
        <p:grpSpPr bwMode="auto">
          <a:xfrm>
            <a:off x="5401101" y="1996511"/>
            <a:ext cx="1389799" cy="1261969"/>
            <a:chOff x="3290" y="1498"/>
            <a:chExt cx="511" cy="464"/>
          </a:xfrm>
          <a:solidFill>
            <a:schemeClr val="accent6">
              <a:lumMod val="75000"/>
            </a:schemeClr>
          </a:solidFill>
        </p:grpSpPr>
        <p:sp>
          <p:nvSpPr>
            <p:cNvPr id="2075" name="Freeform 41">
              <a:extLst>
                <a:ext uri="{FF2B5EF4-FFF2-40B4-BE49-F238E27FC236}">
                  <a16:creationId xmlns:a16="http://schemas.microsoft.com/office/drawing/2014/main" id="{6987897A-1086-4372-B094-E839A7F87CE7}"/>
                </a:ext>
              </a:extLst>
            </p:cNvPr>
            <p:cNvSpPr>
              <a:spLocks/>
            </p:cNvSpPr>
            <p:nvPr/>
          </p:nvSpPr>
          <p:spPr bwMode="auto">
            <a:xfrm>
              <a:off x="3396" y="1498"/>
              <a:ext cx="137" cy="185"/>
            </a:xfrm>
            <a:custGeom>
              <a:avLst/>
              <a:gdLst>
                <a:gd name="T0" fmla="*/ 39 w 57"/>
                <a:gd name="T1" fmla="*/ 74 h 77"/>
                <a:gd name="T2" fmla="*/ 51 w 57"/>
                <a:gd name="T3" fmla="*/ 32 h 77"/>
                <a:gd name="T4" fmla="*/ 18 w 57"/>
                <a:gd name="T5" fmla="*/ 4 h 77"/>
                <a:gd name="T6" fmla="*/ 6 w 57"/>
                <a:gd name="T7" fmla="*/ 45 h 77"/>
                <a:gd name="T8" fmla="*/ 39 w 57"/>
                <a:gd name="T9" fmla="*/ 74 h 77"/>
              </a:gdLst>
              <a:ahLst/>
              <a:cxnLst>
                <a:cxn ang="0">
                  <a:pos x="T0" y="T1"/>
                </a:cxn>
                <a:cxn ang="0">
                  <a:pos x="T2" y="T3"/>
                </a:cxn>
                <a:cxn ang="0">
                  <a:pos x="T4" y="T5"/>
                </a:cxn>
                <a:cxn ang="0">
                  <a:pos x="T6" y="T7"/>
                </a:cxn>
                <a:cxn ang="0">
                  <a:pos x="T8" y="T9"/>
                </a:cxn>
              </a:cxnLst>
              <a:rect l="0" t="0" r="r" b="b"/>
              <a:pathLst>
                <a:path w="57" h="77">
                  <a:moveTo>
                    <a:pt x="39" y="74"/>
                  </a:moveTo>
                  <a:cubicBezTo>
                    <a:pt x="51" y="70"/>
                    <a:pt x="57" y="51"/>
                    <a:pt x="51" y="32"/>
                  </a:cubicBezTo>
                  <a:cubicBezTo>
                    <a:pt x="45" y="13"/>
                    <a:pt x="31" y="0"/>
                    <a:pt x="18" y="4"/>
                  </a:cubicBezTo>
                  <a:cubicBezTo>
                    <a:pt x="6" y="7"/>
                    <a:pt x="0" y="26"/>
                    <a:pt x="6" y="45"/>
                  </a:cubicBezTo>
                  <a:cubicBezTo>
                    <a:pt x="12" y="64"/>
                    <a:pt x="26" y="77"/>
                    <a:pt x="39" y="74"/>
                  </a:cubicBezTo>
                  <a:close/>
                </a:path>
              </a:pathLst>
            </a:custGeom>
            <a:grpFill/>
            <a:ln w="76200">
              <a:solidFill>
                <a:schemeClr val="bg1"/>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076" name="Freeform 42">
              <a:extLst>
                <a:ext uri="{FF2B5EF4-FFF2-40B4-BE49-F238E27FC236}">
                  <a16:creationId xmlns:a16="http://schemas.microsoft.com/office/drawing/2014/main" id="{79343166-330F-4D7A-8963-8FAD6229C073}"/>
                </a:ext>
              </a:extLst>
            </p:cNvPr>
            <p:cNvSpPr>
              <a:spLocks/>
            </p:cNvSpPr>
            <p:nvPr/>
          </p:nvSpPr>
          <p:spPr bwMode="auto">
            <a:xfrm>
              <a:off x="3290" y="1606"/>
              <a:ext cx="137" cy="176"/>
            </a:xfrm>
            <a:custGeom>
              <a:avLst/>
              <a:gdLst>
                <a:gd name="T0" fmla="*/ 45 w 57"/>
                <a:gd name="T1" fmla="*/ 67 h 73"/>
                <a:gd name="T2" fmla="*/ 48 w 57"/>
                <a:gd name="T3" fmla="*/ 26 h 73"/>
                <a:gd name="T4" fmla="*/ 12 w 57"/>
                <a:gd name="T5" fmla="*/ 6 h 73"/>
                <a:gd name="T6" fmla="*/ 9 w 57"/>
                <a:gd name="T7" fmla="*/ 47 h 73"/>
                <a:gd name="T8" fmla="*/ 45 w 57"/>
                <a:gd name="T9" fmla="*/ 67 h 73"/>
              </a:gdLst>
              <a:ahLst/>
              <a:cxnLst>
                <a:cxn ang="0">
                  <a:pos x="T0" y="T1"/>
                </a:cxn>
                <a:cxn ang="0">
                  <a:pos x="T2" y="T3"/>
                </a:cxn>
                <a:cxn ang="0">
                  <a:pos x="T4" y="T5"/>
                </a:cxn>
                <a:cxn ang="0">
                  <a:pos x="T6" y="T7"/>
                </a:cxn>
                <a:cxn ang="0">
                  <a:pos x="T8" y="T9"/>
                </a:cxn>
              </a:cxnLst>
              <a:rect l="0" t="0" r="r" b="b"/>
              <a:pathLst>
                <a:path w="57" h="73">
                  <a:moveTo>
                    <a:pt x="45" y="67"/>
                  </a:moveTo>
                  <a:cubicBezTo>
                    <a:pt x="56" y="61"/>
                    <a:pt x="57" y="43"/>
                    <a:pt x="48" y="26"/>
                  </a:cubicBezTo>
                  <a:cubicBezTo>
                    <a:pt x="39" y="9"/>
                    <a:pt x="23" y="0"/>
                    <a:pt x="12" y="6"/>
                  </a:cubicBezTo>
                  <a:cubicBezTo>
                    <a:pt x="1" y="12"/>
                    <a:pt x="0" y="30"/>
                    <a:pt x="9" y="47"/>
                  </a:cubicBezTo>
                  <a:cubicBezTo>
                    <a:pt x="18" y="64"/>
                    <a:pt x="34" y="73"/>
                    <a:pt x="45" y="67"/>
                  </a:cubicBezTo>
                  <a:close/>
                </a:path>
              </a:pathLst>
            </a:custGeom>
            <a:grpFill/>
            <a:ln w="76200">
              <a:solidFill>
                <a:schemeClr val="bg1"/>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077" name="Freeform 43">
              <a:extLst>
                <a:ext uri="{FF2B5EF4-FFF2-40B4-BE49-F238E27FC236}">
                  <a16:creationId xmlns:a16="http://schemas.microsoft.com/office/drawing/2014/main" id="{3EB787EC-F8C7-473E-8995-CB2018957646}"/>
                </a:ext>
              </a:extLst>
            </p:cNvPr>
            <p:cNvSpPr>
              <a:spLocks/>
            </p:cNvSpPr>
            <p:nvPr/>
          </p:nvSpPr>
          <p:spPr bwMode="auto">
            <a:xfrm>
              <a:off x="3324" y="1683"/>
              <a:ext cx="443" cy="279"/>
            </a:xfrm>
            <a:custGeom>
              <a:avLst/>
              <a:gdLst>
                <a:gd name="T0" fmla="*/ 92 w 184"/>
                <a:gd name="T1" fmla="*/ 0 h 116"/>
                <a:gd name="T2" fmla="*/ 36 w 184"/>
                <a:gd name="T3" fmla="*/ 106 h 116"/>
                <a:gd name="T4" fmla="*/ 90 w 184"/>
                <a:gd name="T5" fmla="*/ 95 h 116"/>
                <a:gd name="T6" fmla="*/ 92 w 184"/>
                <a:gd name="T7" fmla="*/ 95 h 116"/>
                <a:gd name="T8" fmla="*/ 94 w 184"/>
                <a:gd name="T9" fmla="*/ 95 h 116"/>
                <a:gd name="T10" fmla="*/ 148 w 184"/>
                <a:gd name="T11" fmla="*/ 106 h 116"/>
                <a:gd name="T12" fmla="*/ 92 w 184"/>
                <a:gd name="T13" fmla="*/ 0 h 116"/>
              </a:gdLst>
              <a:ahLst/>
              <a:cxnLst>
                <a:cxn ang="0">
                  <a:pos x="T0" y="T1"/>
                </a:cxn>
                <a:cxn ang="0">
                  <a:pos x="T2" y="T3"/>
                </a:cxn>
                <a:cxn ang="0">
                  <a:pos x="T4" y="T5"/>
                </a:cxn>
                <a:cxn ang="0">
                  <a:pos x="T6" y="T7"/>
                </a:cxn>
                <a:cxn ang="0">
                  <a:pos x="T8" y="T9"/>
                </a:cxn>
                <a:cxn ang="0">
                  <a:pos x="T10" y="T11"/>
                </a:cxn>
                <a:cxn ang="0">
                  <a:pos x="T12" y="T13"/>
                </a:cxn>
              </a:cxnLst>
              <a:rect l="0" t="0" r="r" b="b"/>
              <a:pathLst>
                <a:path w="184" h="116">
                  <a:moveTo>
                    <a:pt x="92" y="0"/>
                  </a:moveTo>
                  <a:cubicBezTo>
                    <a:pt x="48" y="0"/>
                    <a:pt x="0" y="93"/>
                    <a:pt x="36" y="106"/>
                  </a:cubicBezTo>
                  <a:cubicBezTo>
                    <a:pt x="66" y="116"/>
                    <a:pt x="66" y="93"/>
                    <a:pt x="90" y="95"/>
                  </a:cubicBezTo>
                  <a:cubicBezTo>
                    <a:pt x="91" y="95"/>
                    <a:pt x="91" y="95"/>
                    <a:pt x="92" y="95"/>
                  </a:cubicBezTo>
                  <a:cubicBezTo>
                    <a:pt x="93" y="95"/>
                    <a:pt x="93" y="95"/>
                    <a:pt x="94" y="95"/>
                  </a:cubicBezTo>
                  <a:cubicBezTo>
                    <a:pt x="118" y="93"/>
                    <a:pt x="118" y="116"/>
                    <a:pt x="148" y="106"/>
                  </a:cubicBezTo>
                  <a:cubicBezTo>
                    <a:pt x="184" y="93"/>
                    <a:pt x="136" y="0"/>
                    <a:pt x="92" y="0"/>
                  </a:cubicBezTo>
                  <a:close/>
                </a:path>
              </a:pathLst>
            </a:custGeom>
            <a:grpFill/>
            <a:ln w="76200">
              <a:solidFill>
                <a:schemeClr val="bg1"/>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078" name="Freeform 44">
              <a:extLst>
                <a:ext uri="{FF2B5EF4-FFF2-40B4-BE49-F238E27FC236}">
                  <a16:creationId xmlns:a16="http://schemas.microsoft.com/office/drawing/2014/main" id="{2CC2AE0C-73ED-448D-883F-1B52F2B3E81E}"/>
                </a:ext>
              </a:extLst>
            </p:cNvPr>
            <p:cNvSpPr>
              <a:spLocks/>
            </p:cNvSpPr>
            <p:nvPr/>
          </p:nvSpPr>
          <p:spPr bwMode="auto">
            <a:xfrm>
              <a:off x="3557" y="1498"/>
              <a:ext cx="138" cy="185"/>
            </a:xfrm>
            <a:custGeom>
              <a:avLst/>
              <a:gdLst>
                <a:gd name="T0" fmla="*/ 18 w 57"/>
                <a:gd name="T1" fmla="*/ 74 h 77"/>
                <a:gd name="T2" fmla="*/ 51 w 57"/>
                <a:gd name="T3" fmla="*/ 45 h 77"/>
                <a:gd name="T4" fmla="*/ 39 w 57"/>
                <a:gd name="T5" fmla="*/ 4 h 77"/>
                <a:gd name="T6" fmla="*/ 6 w 57"/>
                <a:gd name="T7" fmla="*/ 32 h 77"/>
                <a:gd name="T8" fmla="*/ 18 w 57"/>
                <a:gd name="T9" fmla="*/ 74 h 77"/>
              </a:gdLst>
              <a:ahLst/>
              <a:cxnLst>
                <a:cxn ang="0">
                  <a:pos x="T0" y="T1"/>
                </a:cxn>
                <a:cxn ang="0">
                  <a:pos x="T2" y="T3"/>
                </a:cxn>
                <a:cxn ang="0">
                  <a:pos x="T4" y="T5"/>
                </a:cxn>
                <a:cxn ang="0">
                  <a:pos x="T6" y="T7"/>
                </a:cxn>
                <a:cxn ang="0">
                  <a:pos x="T8" y="T9"/>
                </a:cxn>
              </a:cxnLst>
              <a:rect l="0" t="0" r="r" b="b"/>
              <a:pathLst>
                <a:path w="57" h="77">
                  <a:moveTo>
                    <a:pt x="18" y="74"/>
                  </a:moveTo>
                  <a:cubicBezTo>
                    <a:pt x="31" y="77"/>
                    <a:pt x="45" y="64"/>
                    <a:pt x="51" y="45"/>
                  </a:cubicBezTo>
                  <a:cubicBezTo>
                    <a:pt x="57" y="26"/>
                    <a:pt x="51" y="7"/>
                    <a:pt x="39" y="4"/>
                  </a:cubicBezTo>
                  <a:cubicBezTo>
                    <a:pt x="26" y="0"/>
                    <a:pt x="12" y="13"/>
                    <a:pt x="6" y="32"/>
                  </a:cubicBezTo>
                  <a:cubicBezTo>
                    <a:pt x="0" y="51"/>
                    <a:pt x="6" y="70"/>
                    <a:pt x="18" y="74"/>
                  </a:cubicBezTo>
                  <a:close/>
                </a:path>
              </a:pathLst>
            </a:custGeom>
            <a:grpFill/>
            <a:ln w="76200">
              <a:solidFill>
                <a:schemeClr val="bg1"/>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079" name="Freeform 45">
              <a:extLst>
                <a:ext uri="{FF2B5EF4-FFF2-40B4-BE49-F238E27FC236}">
                  <a16:creationId xmlns:a16="http://schemas.microsoft.com/office/drawing/2014/main" id="{39D4B5A9-BFB4-4D71-B253-7E6F41A0E4EC}"/>
                </a:ext>
              </a:extLst>
            </p:cNvPr>
            <p:cNvSpPr>
              <a:spLocks/>
            </p:cNvSpPr>
            <p:nvPr/>
          </p:nvSpPr>
          <p:spPr bwMode="auto">
            <a:xfrm>
              <a:off x="3663" y="1606"/>
              <a:ext cx="138" cy="176"/>
            </a:xfrm>
            <a:custGeom>
              <a:avLst/>
              <a:gdLst>
                <a:gd name="T0" fmla="*/ 45 w 57"/>
                <a:gd name="T1" fmla="*/ 6 h 73"/>
                <a:gd name="T2" fmla="*/ 9 w 57"/>
                <a:gd name="T3" fmla="*/ 26 h 73"/>
                <a:gd name="T4" fmla="*/ 12 w 57"/>
                <a:gd name="T5" fmla="*/ 67 h 73"/>
                <a:gd name="T6" fmla="*/ 48 w 57"/>
                <a:gd name="T7" fmla="*/ 47 h 73"/>
                <a:gd name="T8" fmla="*/ 45 w 57"/>
                <a:gd name="T9" fmla="*/ 6 h 73"/>
              </a:gdLst>
              <a:ahLst/>
              <a:cxnLst>
                <a:cxn ang="0">
                  <a:pos x="T0" y="T1"/>
                </a:cxn>
                <a:cxn ang="0">
                  <a:pos x="T2" y="T3"/>
                </a:cxn>
                <a:cxn ang="0">
                  <a:pos x="T4" y="T5"/>
                </a:cxn>
                <a:cxn ang="0">
                  <a:pos x="T6" y="T7"/>
                </a:cxn>
                <a:cxn ang="0">
                  <a:pos x="T8" y="T9"/>
                </a:cxn>
              </a:cxnLst>
              <a:rect l="0" t="0" r="r" b="b"/>
              <a:pathLst>
                <a:path w="57" h="73">
                  <a:moveTo>
                    <a:pt x="45" y="6"/>
                  </a:moveTo>
                  <a:cubicBezTo>
                    <a:pt x="34" y="0"/>
                    <a:pt x="18" y="9"/>
                    <a:pt x="9" y="26"/>
                  </a:cubicBezTo>
                  <a:cubicBezTo>
                    <a:pt x="0" y="43"/>
                    <a:pt x="1" y="61"/>
                    <a:pt x="12" y="67"/>
                  </a:cubicBezTo>
                  <a:cubicBezTo>
                    <a:pt x="23" y="73"/>
                    <a:pt x="39" y="64"/>
                    <a:pt x="48" y="47"/>
                  </a:cubicBezTo>
                  <a:cubicBezTo>
                    <a:pt x="57" y="30"/>
                    <a:pt x="56" y="12"/>
                    <a:pt x="45" y="6"/>
                  </a:cubicBezTo>
                  <a:close/>
                </a:path>
              </a:pathLst>
            </a:custGeom>
            <a:grpFill/>
            <a:ln w="76200">
              <a:solidFill>
                <a:schemeClr val="bg1"/>
              </a:solid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083" name="Freeform 49">
            <a:extLst>
              <a:ext uri="{FF2B5EF4-FFF2-40B4-BE49-F238E27FC236}">
                <a16:creationId xmlns:a16="http://schemas.microsoft.com/office/drawing/2014/main" id="{03DED5B6-223B-4866-B0E9-9CB875012B59}"/>
              </a:ext>
            </a:extLst>
          </p:cNvPr>
          <p:cNvSpPr>
            <a:spLocks/>
          </p:cNvSpPr>
          <p:nvPr/>
        </p:nvSpPr>
        <p:spPr bwMode="auto">
          <a:xfrm>
            <a:off x="3354388" y="2122488"/>
            <a:ext cx="854075" cy="809625"/>
          </a:xfrm>
          <a:custGeom>
            <a:avLst/>
            <a:gdLst>
              <a:gd name="T0" fmla="*/ 79 w 224"/>
              <a:gd name="T1" fmla="*/ 1 h 212"/>
              <a:gd name="T2" fmla="*/ 13 w 224"/>
              <a:gd name="T3" fmla="*/ 113 h 212"/>
              <a:gd name="T4" fmla="*/ 2 w 224"/>
              <a:gd name="T5" fmla="*/ 136 h 212"/>
              <a:gd name="T6" fmla="*/ 25 w 224"/>
              <a:gd name="T7" fmla="*/ 166 h 212"/>
              <a:gd name="T8" fmla="*/ 100 w 224"/>
              <a:gd name="T9" fmla="*/ 197 h 212"/>
              <a:gd name="T10" fmla="*/ 138 w 224"/>
              <a:gd name="T11" fmla="*/ 211 h 212"/>
              <a:gd name="T12" fmla="*/ 150 w 224"/>
              <a:gd name="T13" fmla="*/ 212 h 212"/>
              <a:gd name="T14" fmla="*/ 174 w 224"/>
              <a:gd name="T15" fmla="*/ 175 h 212"/>
              <a:gd name="T16" fmla="*/ 198 w 224"/>
              <a:gd name="T17" fmla="*/ 102 h 212"/>
              <a:gd name="T18" fmla="*/ 131 w 224"/>
              <a:gd name="T19" fmla="*/ 71 h 212"/>
              <a:gd name="T20" fmla="*/ 94 w 224"/>
              <a:gd name="T21" fmla="*/ 59 h 212"/>
              <a:gd name="T22" fmla="*/ 70 w 224"/>
              <a:gd name="T23" fmla="*/ 78 h 212"/>
              <a:gd name="T24" fmla="*/ 48 w 224"/>
              <a:gd name="T25" fmla="*/ 114 h 212"/>
              <a:gd name="T26" fmla="*/ 41 w 224"/>
              <a:gd name="T27" fmla="*/ 135 h 212"/>
              <a:gd name="T28" fmla="*/ 59 w 224"/>
              <a:gd name="T29" fmla="*/ 147 h 212"/>
              <a:gd name="T30" fmla="*/ 122 w 224"/>
              <a:gd name="T31" fmla="*/ 173 h 212"/>
              <a:gd name="T32" fmla="*/ 145 w 224"/>
              <a:gd name="T33" fmla="*/ 171 h 212"/>
              <a:gd name="T34" fmla="*/ 172 w 224"/>
              <a:gd name="T35" fmla="*/ 139 h 212"/>
              <a:gd name="T36" fmla="*/ 163 w 224"/>
              <a:gd name="T37" fmla="*/ 122 h 212"/>
              <a:gd name="T38" fmla="*/ 118 w 224"/>
              <a:gd name="T39" fmla="*/ 101 h 212"/>
              <a:gd name="T40" fmla="*/ 96 w 224"/>
              <a:gd name="T41" fmla="*/ 102 h 212"/>
              <a:gd name="T42" fmla="*/ 96 w 224"/>
              <a:gd name="T43" fmla="*/ 130 h 212"/>
              <a:gd name="T44" fmla="*/ 119 w 224"/>
              <a:gd name="T45" fmla="*/ 136 h 212"/>
              <a:gd name="T46" fmla="*/ 147 w 224"/>
              <a:gd name="T47" fmla="*/ 142 h 212"/>
              <a:gd name="T48" fmla="*/ 123 w 224"/>
              <a:gd name="T49" fmla="*/ 134 h 212"/>
              <a:gd name="T50" fmla="*/ 90 w 224"/>
              <a:gd name="T51" fmla="*/ 116 h 212"/>
              <a:gd name="T52" fmla="*/ 108 w 224"/>
              <a:gd name="T53" fmla="*/ 103 h 212"/>
              <a:gd name="T54" fmla="*/ 145 w 224"/>
              <a:gd name="T55" fmla="*/ 116 h 212"/>
              <a:gd name="T56" fmla="*/ 165 w 224"/>
              <a:gd name="T57" fmla="*/ 128 h 212"/>
              <a:gd name="T58" fmla="*/ 164 w 224"/>
              <a:gd name="T59" fmla="*/ 147 h 212"/>
              <a:gd name="T60" fmla="*/ 133 w 224"/>
              <a:gd name="T61" fmla="*/ 170 h 212"/>
              <a:gd name="T62" fmla="*/ 110 w 224"/>
              <a:gd name="T63" fmla="*/ 164 h 212"/>
              <a:gd name="T64" fmla="*/ 52 w 224"/>
              <a:gd name="T65" fmla="*/ 140 h 212"/>
              <a:gd name="T66" fmla="*/ 47 w 224"/>
              <a:gd name="T67" fmla="*/ 123 h 212"/>
              <a:gd name="T68" fmla="*/ 67 w 224"/>
              <a:gd name="T69" fmla="*/ 91 h 212"/>
              <a:gd name="T70" fmla="*/ 94 w 224"/>
              <a:gd name="T71" fmla="*/ 62 h 212"/>
              <a:gd name="T72" fmla="*/ 108 w 224"/>
              <a:gd name="T73" fmla="*/ 67 h 212"/>
              <a:gd name="T74" fmla="*/ 168 w 224"/>
              <a:gd name="T75" fmla="*/ 90 h 212"/>
              <a:gd name="T76" fmla="*/ 195 w 224"/>
              <a:gd name="T77" fmla="*/ 105 h 212"/>
              <a:gd name="T78" fmla="*/ 186 w 224"/>
              <a:gd name="T79" fmla="*/ 138 h 212"/>
              <a:gd name="T80" fmla="*/ 165 w 224"/>
              <a:gd name="T81" fmla="*/ 185 h 212"/>
              <a:gd name="T82" fmla="*/ 148 w 224"/>
              <a:gd name="T83" fmla="*/ 208 h 212"/>
              <a:gd name="T84" fmla="*/ 136 w 224"/>
              <a:gd name="T85" fmla="*/ 206 h 212"/>
              <a:gd name="T86" fmla="*/ 67 w 224"/>
              <a:gd name="T87" fmla="*/ 179 h 212"/>
              <a:gd name="T88" fmla="*/ 8 w 224"/>
              <a:gd name="T89" fmla="*/ 148 h 212"/>
              <a:gd name="T90" fmla="*/ 32 w 224"/>
              <a:gd name="T91" fmla="*/ 85 h 212"/>
              <a:gd name="T92" fmla="*/ 110 w 224"/>
              <a:gd name="T93" fmla="*/ 18 h 212"/>
              <a:gd name="T94" fmla="*/ 220 w 224"/>
              <a:gd name="T95" fmla="*/ 68 h 212"/>
              <a:gd name="T96" fmla="*/ 191 w 224"/>
              <a:gd name="T97" fmla="*/ 50 h 212"/>
              <a:gd name="T98" fmla="*/ 81 w 224"/>
              <a:gd name="T99" fmla="*/ 0 h 2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224" h="212">
                <a:moveTo>
                  <a:pt x="81" y="0"/>
                </a:moveTo>
                <a:cubicBezTo>
                  <a:pt x="80" y="0"/>
                  <a:pt x="79" y="1"/>
                  <a:pt x="79" y="1"/>
                </a:cubicBezTo>
                <a:cubicBezTo>
                  <a:pt x="74" y="8"/>
                  <a:pt x="69" y="15"/>
                  <a:pt x="65" y="23"/>
                </a:cubicBezTo>
                <a:cubicBezTo>
                  <a:pt x="45" y="52"/>
                  <a:pt x="28" y="82"/>
                  <a:pt x="13" y="113"/>
                </a:cubicBezTo>
                <a:cubicBezTo>
                  <a:pt x="11" y="117"/>
                  <a:pt x="9" y="121"/>
                  <a:pt x="7" y="125"/>
                </a:cubicBezTo>
                <a:cubicBezTo>
                  <a:pt x="5" y="129"/>
                  <a:pt x="3" y="132"/>
                  <a:pt x="2" y="136"/>
                </a:cubicBezTo>
                <a:cubicBezTo>
                  <a:pt x="0" y="143"/>
                  <a:pt x="2" y="150"/>
                  <a:pt x="8" y="155"/>
                </a:cubicBezTo>
                <a:cubicBezTo>
                  <a:pt x="12" y="160"/>
                  <a:pt x="19" y="163"/>
                  <a:pt x="25" y="166"/>
                </a:cubicBezTo>
                <a:cubicBezTo>
                  <a:pt x="33" y="169"/>
                  <a:pt x="42" y="173"/>
                  <a:pt x="50" y="177"/>
                </a:cubicBezTo>
                <a:cubicBezTo>
                  <a:pt x="67" y="184"/>
                  <a:pt x="83" y="190"/>
                  <a:pt x="100" y="197"/>
                </a:cubicBezTo>
                <a:cubicBezTo>
                  <a:pt x="109" y="200"/>
                  <a:pt x="117" y="203"/>
                  <a:pt x="126" y="206"/>
                </a:cubicBezTo>
                <a:cubicBezTo>
                  <a:pt x="130" y="208"/>
                  <a:pt x="134" y="209"/>
                  <a:pt x="138" y="211"/>
                </a:cubicBezTo>
                <a:cubicBezTo>
                  <a:pt x="141" y="212"/>
                  <a:pt x="144" y="212"/>
                  <a:pt x="146" y="212"/>
                </a:cubicBezTo>
                <a:cubicBezTo>
                  <a:pt x="147" y="212"/>
                  <a:pt x="149" y="212"/>
                  <a:pt x="150" y="212"/>
                </a:cubicBezTo>
                <a:cubicBezTo>
                  <a:pt x="156" y="210"/>
                  <a:pt x="161" y="205"/>
                  <a:pt x="163" y="199"/>
                </a:cubicBezTo>
                <a:cubicBezTo>
                  <a:pt x="167" y="191"/>
                  <a:pt x="171" y="183"/>
                  <a:pt x="174" y="175"/>
                </a:cubicBezTo>
                <a:cubicBezTo>
                  <a:pt x="182" y="158"/>
                  <a:pt x="189" y="142"/>
                  <a:pt x="197" y="125"/>
                </a:cubicBezTo>
                <a:cubicBezTo>
                  <a:pt x="199" y="118"/>
                  <a:pt x="202" y="109"/>
                  <a:pt x="198" y="102"/>
                </a:cubicBezTo>
                <a:cubicBezTo>
                  <a:pt x="195" y="96"/>
                  <a:pt x="189" y="93"/>
                  <a:pt x="183" y="91"/>
                </a:cubicBezTo>
                <a:cubicBezTo>
                  <a:pt x="165" y="84"/>
                  <a:pt x="148" y="78"/>
                  <a:pt x="131" y="71"/>
                </a:cubicBezTo>
                <a:cubicBezTo>
                  <a:pt x="122" y="68"/>
                  <a:pt x="114" y="64"/>
                  <a:pt x="105" y="61"/>
                </a:cubicBezTo>
                <a:cubicBezTo>
                  <a:pt x="101" y="60"/>
                  <a:pt x="97" y="59"/>
                  <a:pt x="94" y="59"/>
                </a:cubicBezTo>
                <a:cubicBezTo>
                  <a:pt x="90" y="59"/>
                  <a:pt x="87" y="59"/>
                  <a:pt x="84" y="62"/>
                </a:cubicBezTo>
                <a:cubicBezTo>
                  <a:pt x="78" y="66"/>
                  <a:pt x="74" y="72"/>
                  <a:pt x="70" y="78"/>
                </a:cubicBezTo>
                <a:cubicBezTo>
                  <a:pt x="55" y="102"/>
                  <a:pt x="55" y="102"/>
                  <a:pt x="55" y="102"/>
                </a:cubicBezTo>
                <a:cubicBezTo>
                  <a:pt x="53" y="106"/>
                  <a:pt x="50" y="110"/>
                  <a:pt x="48" y="114"/>
                </a:cubicBezTo>
                <a:cubicBezTo>
                  <a:pt x="46" y="117"/>
                  <a:pt x="43" y="121"/>
                  <a:pt x="42" y="125"/>
                </a:cubicBezTo>
                <a:cubicBezTo>
                  <a:pt x="40" y="128"/>
                  <a:pt x="39" y="132"/>
                  <a:pt x="41" y="135"/>
                </a:cubicBezTo>
                <a:cubicBezTo>
                  <a:pt x="42" y="139"/>
                  <a:pt x="45" y="141"/>
                  <a:pt x="47" y="142"/>
                </a:cubicBezTo>
                <a:cubicBezTo>
                  <a:pt x="51" y="144"/>
                  <a:pt x="55" y="146"/>
                  <a:pt x="59" y="147"/>
                </a:cubicBezTo>
                <a:cubicBezTo>
                  <a:pt x="97" y="163"/>
                  <a:pt x="97" y="163"/>
                  <a:pt x="97" y="163"/>
                </a:cubicBezTo>
                <a:cubicBezTo>
                  <a:pt x="105" y="166"/>
                  <a:pt x="114" y="170"/>
                  <a:pt x="122" y="173"/>
                </a:cubicBezTo>
                <a:cubicBezTo>
                  <a:pt x="126" y="174"/>
                  <a:pt x="129" y="174"/>
                  <a:pt x="132" y="174"/>
                </a:cubicBezTo>
                <a:cubicBezTo>
                  <a:pt x="137" y="174"/>
                  <a:pt x="141" y="173"/>
                  <a:pt x="145" y="171"/>
                </a:cubicBezTo>
                <a:cubicBezTo>
                  <a:pt x="151" y="168"/>
                  <a:pt x="156" y="163"/>
                  <a:pt x="160" y="158"/>
                </a:cubicBezTo>
                <a:cubicBezTo>
                  <a:pt x="165" y="152"/>
                  <a:pt x="170" y="146"/>
                  <a:pt x="172" y="139"/>
                </a:cubicBezTo>
                <a:cubicBezTo>
                  <a:pt x="173" y="136"/>
                  <a:pt x="173" y="132"/>
                  <a:pt x="171" y="129"/>
                </a:cubicBezTo>
                <a:cubicBezTo>
                  <a:pt x="169" y="126"/>
                  <a:pt x="166" y="124"/>
                  <a:pt x="163" y="122"/>
                </a:cubicBezTo>
                <a:cubicBezTo>
                  <a:pt x="156" y="118"/>
                  <a:pt x="148" y="114"/>
                  <a:pt x="141" y="110"/>
                </a:cubicBezTo>
                <a:cubicBezTo>
                  <a:pt x="134" y="106"/>
                  <a:pt x="126" y="103"/>
                  <a:pt x="118" y="101"/>
                </a:cubicBezTo>
                <a:cubicBezTo>
                  <a:pt x="115" y="100"/>
                  <a:pt x="111" y="99"/>
                  <a:pt x="108" y="99"/>
                </a:cubicBezTo>
                <a:cubicBezTo>
                  <a:pt x="104" y="99"/>
                  <a:pt x="100" y="100"/>
                  <a:pt x="96" y="102"/>
                </a:cubicBezTo>
                <a:cubicBezTo>
                  <a:pt x="91" y="105"/>
                  <a:pt x="87" y="110"/>
                  <a:pt x="86" y="116"/>
                </a:cubicBezTo>
                <a:cubicBezTo>
                  <a:pt x="86" y="123"/>
                  <a:pt x="90" y="128"/>
                  <a:pt x="96" y="130"/>
                </a:cubicBezTo>
                <a:cubicBezTo>
                  <a:pt x="99" y="132"/>
                  <a:pt x="102" y="133"/>
                  <a:pt x="105" y="133"/>
                </a:cubicBezTo>
                <a:cubicBezTo>
                  <a:pt x="110" y="134"/>
                  <a:pt x="114" y="135"/>
                  <a:pt x="119" y="136"/>
                </a:cubicBezTo>
                <a:cubicBezTo>
                  <a:pt x="128" y="138"/>
                  <a:pt x="137" y="140"/>
                  <a:pt x="146" y="142"/>
                </a:cubicBezTo>
                <a:cubicBezTo>
                  <a:pt x="146" y="142"/>
                  <a:pt x="147" y="142"/>
                  <a:pt x="147" y="142"/>
                </a:cubicBezTo>
                <a:cubicBezTo>
                  <a:pt x="148" y="142"/>
                  <a:pt x="148" y="140"/>
                  <a:pt x="147" y="140"/>
                </a:cubicBezTo>
                <a:cubicBezTo>
                  <a:pt x="139" y="138"/>
                  <a:pt x="131" y="136"/>
                  <a:pt x="123" y="134"/>
                </a:cubicBezTo>
                <a:cubicBezTo>
                  <a:pt x="115" y="132"/>
                  <a:pt x="107" y="131"/>
                  <a:pt x="100" y="129"/>
                </a:cubicBezTo>
                <a:cubicBezTo>
                  <a:pt x="94" y="127"/>
                  <a:pt x="89" y="123"/>
                  <a:pt x="90" y="116"/>
                </a:cubicBezTo>
                <a:cubicBezTo>
                  <a:pt x="91" y="109"/>
                  <a:pt x="96" y="105"/>
                  <a:pt x="102" y="103"/>
                </a:cubicBezTo>
                <a:cubicBezTo>
                  <a:pt x="104" y="103"/>
                  <a:pt x="106" y="103"/>
                  <a:pt x="108" y="103"/>
                </a:cubicBezTo>
                <a:cubicBezTo>
                  <a:pt x="114" y="103"/>
                  <a:pt x="119" y="104"/>
                  <a:pt x="124" y="106"/>
                </a:cubicBezTo>
                <a:cubicBezTo>
                  <a:pt x="132" y="109"/>
                  <a:pt x="139" y="112"/>
                  <a:pt x="145" y="116"/>
                </a:cubicBezTo>
                <a:cubicBezTo>
                  <a:pt x="149" y="118"/>
                  <a:pt x="152" y="120"/>
                  <a:pt x="156" y="122"/>
                </a:cubicBezTo>
                <a:cubicBezTo>
                  <a:pt x="159" y="124"/>
                  <a:pt x="162" y="126"/>
                  <a:pt x="165" y="128"/>
                </a:cubicBezTo>
                <a:cubicBezTo>
                  <a:pt x="168" y="130"/>
                  <a:pt x="169" y="134"/>
                  <a:pt x="169" y="137"/>
                </a:cubicBezTo>
                <a:cubicBezTo>
                  <a:pt x="168" y="141"/>
                  <a:pt x="166" y="144"/>
                  <a:pt x="164" y="147"/>
                </a:cubicBezTo>
                <a:cubicBezTo>
                  <a:pt x="160" y="153"/>
                  <a:pt x="156" y="158"/>
                  <a:pt x="151" y="163"/>
                </a:cubicBezTo>
                <a:cubicBezTo>
                  <a:pt x="146" y="167"/>
                  <a:pt x="140" y="170"/>
                  <a:pt x="133" y="170"/>
                </a:cubicBezTo>
                <a:cubicBezTo>
                  <a:pt x="133" y="170"/>
                  <a:pt x="133" y="170"/>
                  <a:pt x="133" y="170"/>
                </a:cubicBezTo>
                <a:cubicBezTo>
                  <a:pt x="125" y="170"/>
                  <a:pt x="117" y="167"/>
                  <a:pt x="110" y="164"/>
                </a:cubicBezTo>
                <a:cubicBezTo>
                  <a:pt x="94" y="158"/>
                  <a:pt x="79" y="151"/>
                  <a:pt x="63" y="145"/>
                </a:cubicBezTo>
                <a:cubicBezTo>
                  <a:pt x="59" y="143"/>
                  <a:pt x="55" y="141"/>
                  <a:pt x="52" y="140"/>
                </a:cubicBezTo>
                <a:cubicBezTo>
                  <a:pt x="49" y="139"/>
                  <a:pt x="45" y="137"/>
                  <a:pt x="44" y="133"/>
                </a:cubicBezTo>
                <a:cubicBezTo>
                  <a:pt x="43" y="130"/>
                  <a:pt x="45" y="126"/>
                  <a:pt x="47" y="123"/>
                </a:cubicBezTo>
                <a:cubicBezTo>
                  <a:pt x="49" y="119"/>
                  <a:pt x="51" y="116"/>
                  <a:pt x="53" y="113"/>
                </a:cubicBezTo>
                <a:cubicBezTo>
                  <a:pt x="58" y="105"/>
                  <a:pt x="63" y="98"/>
                  <a:pt x="67" y="91"/>
                </a:cubicBezTo>
                <a:cubicBezTo>
                  <a:pt x="71" y="84"/>
                  <a:pt x="75" y="77"/>
                  <a:pt x="80" y="71"/>
                </a:cubicBezTo>
                <a:cubicBezTo>
                  <a:pt x="83" y="66"/>
                  <a:pt x="88" y="62"/>
                  <a:pt x="94" y="62"/>
                </a:cubicBezTo>
                <a:cubicBezTo>
                  <a:pt x="95" y="62"/>
                  <a:pt x="96" y="63"/>
                  <a:pt x="97" y="63"/>
                </a:cubicBezTo>
                <a:cubicBezTo>
                  <a:pt x="101" y="63"/>
                  <a:pt x="105" y="65"/>
                  <a:pt x="108" y="67"/>
                </a:cubicBezTo>
                <a:cubicBezTo>
                  <a:pt x="112" y="68"/>
                  <a:pt x="116" y="70"/>
                  <a:pt x="120" y="71"/>
                </a:cubicBezTo>
                <a:cubicBezTo>
                  <a:pt x="136" y="77"/>
                  <a:pt x="152" y="83"/>
                  <a:pt x="168" y="90"/>
                </a:cubicBezTo>
                <a:cubicBezTo>
                  <a:pt x="175" y="92"/>
                  <a:pt x="182" y="94"/>
                  <a:pt x="189" y="98"/>
                </a:cubicBezTo>
                <a:cubicBezTo>
                  <a:pt x="191" y="100"/>
                  <a:pt x="194" y="102"/>
                  <a:pt x="195" y="105"/>
                </a:cubicBezTo>
                <a:cubicBezTo>
                  <a:pt x="197" y="109"/>
                  <a:pt x="196" y="112"/>
                  <a:pt x="195" y="116"/>
                </a:cubicBezTo>
                <a:cubicBezTo>
                  <a:pt x="193" y="124"/>
                  <a:pt x="189" y="131"/>
                  <a:pt x="186" y="138"/>
                </a:cubicBezTo>
                <a:cubicBezTo>
                  <a:pt x="182" y="146"/>
                  <a:pt x="179" y="154"/>
                  <a:pt x="175" y="162"/>
                </a:cubicBezTo>
                <a:cubicBezTo>
                  <a:pt x="172" y="170"/>
                  <a:pt x="168" y="178"/>
                  <a:pt x="165" y="185"/>
                </a:cubicBezTo>
                <a:cubicBezTo>
                  <a:pt x="162" y="191"/>
                  <a:pt x="160" y="198"/>
                  <a:pt x="156" y="203"/>
                </a:cubicBezTo>
                <a:cubicBezTo>
                  <a:pt x="154" y="206"/>
                  <a:pt x="151" y="207"/>
                  <a:pt x="148" y="208"/>
                </a:cubicBezTo>
                <a:cubicBezTo>
                  <a:pt x="147" y="208"/>
                  <a:pt x="147" y="208"/>
                  <a:pt x="146" y="208"/>
                </a:cubicBezTo>
                <a:cubicBezTo>
                  <a:pt x="143" y="208"/>
                  <a:pt x="139" y="207"/>
                  <a:pt x="136" y="206"/>
                </a:cubicBezTo>
                <a:cubicBezTo>
                  <a:pt x="128" y="203"/>
                  <a:pt x="121" y="200"/>
                  <a:pt x="113" y="197"/>
                </a:cubicBezTo>
                <a:cubicBezTo>
                  <a:pt x="97" y="191"/>
                  <a:pt x="82" y="185"/>
                  <a:pt x="67" y="179"/>
                </a:cubicBezTo>
                <a:cubicBezTo>
                  <a:pt x="52" y="173"/>
                  <a:pt x="36" y="167"/>
                  <a:pt x="22" y="160"/>
                </a:cubicBezTo>
                <a:cubicBezTo>
                  <a:pt x="16" y="157"/>
                  <a:pt x="11" y="154"/>
                  <a:pt x="8" y="148"/>
                </a:cubicBezTo>
                <a:cubicBezTo>
                  <a:pt x="4" y="142"/>
                  <a:pt x="7" y="134"/>
                  <a:pt x="10" y="128"/>
                </a:cubicBezTo>
                <a:cubicBezTo>
                  <a:pt x="17" y="113"/>
                  <a:pt x="24" y="99"/>
                  <a:pt x="32" y="85"/>
                </a:cubicBezTo>
                <a:cubicBezTo>
                  <a:pt x="47" y="58"/>
                  <a:pt x="64" y="31"/>
                  <a:pt x="82" y="5"/>
                </a:cubicBezTo>
                <a:cubicBezTo>
                  <a:pt x="110" y="18"/>
                  <a:pt x="110" y="18"/>
                  <a:pt x="110" y="18"/>
                </a:cubicBezTo>
                <a:cubicBezTo>
                  <a:pt x="147" y="35"/>
                  <a:pt x="183" y="51"/>
                  <a:pt x="219" y="68"/>
                </a:cubicBezTo>
                <a:cubicBezTo>
                  <a:pt x="220" y="68"/>
                  <a:pt x="220" y="68"/>
                  <a:pt x="220" y="68"/>
                </a:cubicBezTo>
                <a:cubicBezTo>
                  <a:pt x="223" y="68"/>
                  <a:pt x="224" y="65"/>
                  <a:pt x="222" y="64"/>
                </a:cubicBezTo>
                <a:cubicBezTo>
                  <a:pt x="212" y="59"/>
                  <a:pt x="201" y="54"/>
                  <a:pt x="191" y="50"/>
                </a:cubicBezTo>
                <a:cubicBezTo>
                  <a:pt x="155" y="33"/>
                  <a:pt x="118" y="17"/>
                  <a:pt x="82" y="1"/>
                </a:cubicBezTo>
                <a:cubicBezTo>
                  <a:pt x="82" y="0"/>
                  <a:pt x="81" y="0"/>
                  <a:pt x="81" y="0"/>
                </a:cubicBezTo>
              </a:path>
            </a:pathLst>
          </a:custGeom>
          <a:solidFill>
            <a:srgbClr val="DFF4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87" name="Freeform 53">
            <a:extLst>
              <a:ext uri="{FF2B5EF4-FFF2-40B4-BE49-F238E27FC236}">
                <a16:creationId xmlns:a16="http://schemas.microsoft.com/office/drawing/2014/main" id="{30F70BF5-6475-4CB3-8CD4-23AF711D9E02}"/>
              </a:ext>
            </a:extLst>
          </p:cNvPr>
          <p:cNvSpPr>
            <a:spLocks/>
          </p:cNvSpPr>
          <p:nvPr/>
        </p:nvSpPr>
        <p:spPr bwMode="auto">
          <a:xfrm>
            <a:off x="8304212" y="4632324"/>
            <a:ext cx="1966913" cy="1717674"/>
          </a:xfrm>
          <a:custGeom>
            <a:avLst/>
            <a:gdLst>
              <a:gd name="T0" fmla="*/ 239 w 240"/>
              <a:gd name="T1" fmla="*/ 154 h 209"/>
              <a:gd name="T2" fmla="*/ 234 w 240"/>
              <a:gd name="T3" fmla="*/ 172 h 209"/>
              <a:gd name="T4" fmla="*/ 228 w 240"/>
              <a:gd name="T5" fmla="*/ 170 h 209"/>
              <a:gd name="T6" fmla="*/ 231 w 240"/>
              <a:gd name="T7" fmla="*/ 154 h 209"/>
              <a:gd name="T8" fmla="*/ 232 w 240"/>
              <a:gd name="T9" fmla="*/ 137 h 209"/>
              <a:gd name="T10" fmla="*/ 227 w 240"/>
              <a:gd name="T11" fmla="*/ 105 h 209"/>
              <a:gd name="T12" fmla="*/ 192 w 240"/>
              <a:gd name="T13" fmla="*/ 50 h 209"/>
              <a:gd name="T14" fmla="*/ 66 w 240"/>
              <a:gd name="T15" fmla="*/ 19 h 209"/>
              <a:gd name="T16" fmla="*/ 19 w 240"/>
              <a:gd name="T17" fmla="*/ 56 h 209"/>
              <a:gd name="T18" fmla="*/ 7 w 240"/>
              <a:gd name="T19" fmla="*/ 110 h 209"/>
              <a:gd name="T20" fmla="*/ 83 w 240"/>
              <a:gd name="T21" fmla="*/ 190 h 209"/>
              <a:gd name="T22" fmla="*/ 141 w 240"/>
              <a:gd name="T23" fmla="*/ 184 h 209"/>
              <a:gd name="T24" fmla="*/ 181 w 240"/>
              <a:gd name="T25" fmla="*/ 142 h 209"/>
              <a:gd name="T26" fmla="*/ 113 w 240"/>
              <a:gd name="T27" fmla="*/ 53 h 209"/>
              <a:gd name="T28" fmla="*/ 54 w 240"/>
              <a:gd name="T29" fmla="*/ 75 h 209"/>
              <a:gd name="T30" fmla="*/ 43 w 240"/>
              <a:gd name="T31" fmla="*/ 103 h 209"/>
              <a:gd name="T32" fmla="*/ 52 w 240"/>
              <a:gd name="T33" fmla="*/ 136 h 209"/>
              <a:gd name="T34" fmla="*/ 107 w 240"/>
              <a:gd name="T35" fmla="*/ 165 h 209"/>
              <a:gd name="T36" fmla="*/ 152 w 240"/>
              <a:gd name="T37" fmla="*/ 128 h 209"/>
              <a:gd name="T38" fmla="*/ 125 w 240"/>
              <a:gd name="T39" fmla="*/ 80 h 209"/>
              <a:gd name="T40" fmla="*/ 83 w 240"/>
              <a:gd name="T41" fmla="*/ 105 h 209"/>
              <a:gd name="T42" fmla="*/ 87 w 240"/>
              <a:gd name="T43" fmla="*/ 130 h 209"/>
              <a:gd name="T44" fmla="*/ 116 w 240"/>
              <a:gd name="T45" fmla="*/ 140 h 209"/>
              <a:gd name="T46" fmla="*/ 131 w 240"/>
              <a:gd name="T47" fmla="*/ 115 h 209"/>
              <a:gd name="T48" fmla="*/ 107 w 240"/>
              <a:gd name="T49" fmla="*/ 102 h 209"/>
              <a:gd name="T50" fmla="*/ 100 w 240"/>
              <a:gd name="T51" fmla="*/ 125 h 209"/>
              <a:gd name="T52" fmla="*/ 96 w 240"/>
              <a:gd name="T53" fmla="*/ 127 h 209"/>
              <a:gd name="T54" fmla="*/ 101 w 240"/>
              <a:gd name="T55" fmla="*/ 102 h 209"/>
              <a:gd name="T56" fmla="*/ 128 w 240"/>
              <a:gd name="T57" fmla="*/ 102 h 209"/>
              <a:gd name="T58" fmla="*/ 133 w 240"/>
              <a:gd name="T59" fmla="*/ 130 h 209"/>
              <a:gd name="T60" fmla="*/ 107 w 240"/>
              <a:gd name="T61" fmla="*/ 145 h 209"/>
              <a:gd name="T62" fmla="*/ 81 w 240"/>
              <a:gd name="T63" fmla="*/ 128 h 209"/>
              <a:gd name="T64" fmla="*/ 80 w 240"/>
              <a:gd name="T65" fmla="*/ 101 h 209"/>
              <a:gd name="T66" fmla="*/ 126 w 240"/>
              <a:gd name="T67" fmla="*/ 76 h 209"/>
              <a:gd name="T68" fmla="*/ 157 w 240"/>
              <a:gd name="T69" fmla="*/ 126 h 209"/>
              <a:gd name="T70" fmla="*/ 112 w 240"/>
              <a:gd name="T71" fmla="*/ 169 h 209"/>
              <a:gd name="T72" fmla="*/ 49 w 240"/>
              <a:gd name="T73" fmla="*/ 142 h 209"/>
              <a:gd name="T74" fmla="*/ 47 w 240"/>
              <a:gd name="T75" fmla="*/ 75 h 209"/>
              <a:gd name="T76" fmla="*/ 174 w 240"/>
              <a:gd name="T77" fmla="*/ 80 h 209"/>
              <a:gd name="T78" fmla="*/ 187 w 240"/>
              <a:gd name="T79" fmla="*/ 143 h 209"/>
              <a:gd name="T80" fmla="*/ 142 w 240"/>
              <a:gd name="T81" fmla="*/ 190 h 209"/>
              <a:gd name="T82" fmla="*/ 21 w 240"/>
              <a:gd name="T83" fmla="*/ 159 h 209"/>
              <a:gd name="T84" fmla="*/ 0 w 240"/>
              <a:gd name="T85" fmla="*/ 99 h 209"/>
              <a:gd name="T86" fmla="*/ 22 w 240"/>
              <a:gd name="T87" fmla="*/ 40 h 209"/>
              <a:gd name="T88" fmla="*/ 160 w 240"/>
              <a:gd name="T89" fmla="*/ 20 h 209"/>
              <a:gd name="T90" fmla="*/ 217 w 240"/>
              <a:gd name="T91" fmla="*/ 66 h 209"/>
              <a:gd name="T92" fmla="*/ 240 w 240"/>
              <a:gd name="T93" fmla="*/ 136 h 209"/>
              <a:gd name="T94" fmla="*/ 239 w 240"/>
              <a:gd name="T95" fmla="*/ 154 h 2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240" h="209">
                <a:moveTo>
                  <a:pt x="239" y="154"/>
                </a:moveTo>
                <a:cubicBezTo>
                  <a:pt x="238" y="160"/>
                  <a:pt x="236" y="166"/>
                  <a:pt x="234" y="172"/>
                </a:cubicBezTo>
                <a:cubicBezTo>
                  <a:pt x="233" y="176"/>
                  <a:pt x="226" y="174"/>
                  <a:pt x="228" y="170"/>
                </a:cubicBezTo>
                <a:cubicBezTo>
                  <a:pt x="229" y="165"/>
                  <a:pt x="230" y="159"/>
                  <a:pt x="231" y="154"/>
                </a:cubicBezTo>
                <a:cubicBezTo>
                  <a:pt x="232" y="148"/>
                  <a:pt x="232" y="143"/>
                  <a:pt x="232" y="137"/>
                </a:cubicBezTo>
                <a:cubicBezTo>
                  <a:pt x="232" y="126"/>
                  <a:pt x="230" y="116"/>
                  <a:pt x="227" y="105"/>
                </a:cubicBezTo>
                <a:cubicBezTo>
                  <a:pt x="221" y="84"/>
                  <a:pt x="209" y="65"/>
                  <a:pt x="192" y="50"/>
                </a:cubicBezTo>
                <a:cubicBezTo>
                  <a:pt x="159" y="20"/>
                  <a:pt x="109" y="7"/>
                  <a:pt x="66" y="19"/>
                </a:cubicBezTo>
                <a:cubicBezTo>
                  <a:pt x="46" y="25"/>
                  <a:pt x="30" y="38"/>
                  <a:pt x="19" y="56"/>
                </a:cubicBezTo>
                <a:cubicBezTo>
                  <a:pt x="10" y="72"/>
                  <a:pt x="6" y="91"/>
                  <a:pt x="7" y="110"/>
                </a:cubicBezTo>
                <a:cubicBezTo>
                  <a:pt x="10" y="150"/>
                  <a:pt x="44" y="182"/>
                  <a:pt x="83" y="190"/>
                </a:cubicBezTo>
                <a:cubicBezTo>
                  <a:pt x="102" y="194"/>
                  <a:pt x="123" y="192"/>
                  <a:pt x="141" y="184"/>
                </a:cubicBezTo>
                <a:cubicBezTo>
                  <a:pt x="159" y="175"/>
                  <a:pt x="174" y="161"/>
                  <a:pt x="181" y="142"/>
                </a:cubicBezTo>
                <a:cubicBezTo>
                  <a:pt x="196" y="98"/>
                  <a:pt x="153" y="58"/>
                  <a:pt x="113" y="53"/>
                </a:cubicBezTo>
                <a:cubicBezTo>
                  <a:pt x="91" y="50"/>
                  <a:pt x="68" y="58"/>
                  <a:pt x="54" y="75"/>
                </a:cubicBezTo>
                <a:cubicBezTo>
                  <a:pt x="48" y="83"/>
                  <a:pt x="43" y="93"/>
                  <a:pt x="43" y="103"/>
                </a:cubicBezTo>
                <a:cubicBezTo>
                  <a:pt x="42" y="114"/>
                  <a:pt x="45" y="126"/>
                  <a:pt x="52" y="136"/>
                </a:cubicBezTo>
                <a:cubicBezTo>
                  <a:pt x="63" y="154"/>
                  <a:pt x="85" y="166"/>
                  <a:pt x="107" y="165"/>
                </a:cubicBezTo>
                <a:cubicBezTo>
                  <a:pt x="128" y="164"/>
                  <a:pt x="148" y="148"/>
                  <a:pt x="152" y="128"/>
                </a:cubicBezTo>
                <a:cubicBezTo>
                  <a:pt x="157" y="107"/>
                  <a:pt x="144" y="86"/>
                  <a:pt x="125" y="80"/>
                </a:cubicBezTo>
                <a:cubicBezTo>
                  <a:pt x="106" y="75"/>
                  <a:pt x="88" y="87"/>
                  <a:pt x="83" y="105"/>
                </a:cubicBezTo>
                <a:cubicBezTo>
                  <a:pt x="81" y="113"/>
                  <a:pt x="82" y="123"/>
                  <a:pt x="87" y="130"/>
                </a:cubicBezTo>
                <a:cubicBezTo>
                  <a:pt x="94" y="138"/>
                  <a:pt x="106" y="143"/>
                  <a:pt x="116" y="140"/>
                </a:cubicBezTo>
                <a:cubicBezTo>
                  <a:pt x="126" y="136"/>
                  <a:pt x="134" y="125"/>
                  <a:pt x="131" y="115"/>
                </a:cubicBezTo>
                <a:cubicBezTo>
                  <a:pt x="128" y="106"/>
                  <a:pt x="117" y="98"/>
                  <a:pt x="107" y="102"/>
                </a:cubicBezTo>
                <a:cubicBezTo>
                  <a:pt x="99" y="106"/>
                  <a:pt x="95" y="117"/>
                  <a:pt x="100" y="125"/>
                </a:cubicBezTo>
                <a:cubicBezTo>
                  <a:pt x="101" y="127"/>
                  <a:pt x="98" y="129"/>
                  <a:pt x="96" y="127"/>
                </a:cubicBezTo>
                <a:cubicBezTo>
                  <a:pt x="91" y="119"/>
                  <a:pt x="94" y="108"/>
                  <a:pt x="101" y="102"/>
                </a:cubicBezTo>
                <a:cubicBezTo>
                  <a:pt x="109" y="94"/>
                  <a:pt x="120" y="96"/>
                  <a:pt x="128" y="102"/>
                </a:cubicBezTo>
                <a:cubicBezTo>
                  <a:pt x="136" y="109"/>
                  <a:pt x="138" y="121"/>
                  <a:pt x="133" y="130"/>
                </a:cubicBezTo>
                <a:cubicBezTo>
                  <a:pt x="128" y="140"/>
                  <a:pt x="118" y="146"/>
                  <a:pt x="107" y="145"/>
                </a:cubicBezTo>
                <a:cubicBezTo>
                  <a:pt x="96" y="144"/>
                  <a:pt x="86" y="137"/>
                  <a:pt x="81" y="128"/>
                </a:cubicBezTo>
                <a:cubicBezTo>
                  <a:pt x="77" y="119"/>
                  <a:pt x="77" y="109"/>
                  <a:pt x="80" y="101"/>
                </a:cubicBezTo>
                <a:cubicBezTo>
                  <a:pt x="86" y="81"/>
                  <a:pt x="106" y="69"/>
                  <a:pt x="126" y="76"/>
                </a:cubicBezTo>
                <a:cubicBezTo>
                  <a:pt x="147" y="82"/>
                  <a:pt x="161" y="104"/>
                  <a:pt x="157" y="126"/>
                </a:cubicBezTo>
                <a:cubicBezTo>
                  <a:pt x="153" y="148"/>
                  <a:pt x="134" y="166"/>
                  <a:pt x="112" y="169"/>
                </a:cubicBezTo>
                <a:cubicBezTo>
                  <a:pt x="88" y="173"/>
                  <a:pt x="64" y="161"/>
                  <a:pt x="49" y="142"/>
                </a:cubicBezTo>
                <a:cubicBezTo>
                  <a:pt x="35" y="122"/>
                  <a:pt x="33" y="96"/>
                  <a:pt x="47" y="75"/>
                </a:cubicBezTo>
                <a:cubicBezTo>
                  <a:pt x="77" y="31"/>
                  <a:pt x="143" y="42"/>
                  <a:pt x="174" y="80"/>
                </a:cubicBezTo>
                <a:cubicBezTo>
                  <a:pt x="188" y="98"/>
                  <a:pt x="195" y="121"/>
                  <a:pt x="187" y="143"/>
                </a:cubicBezTo>
                <a:cubicBezTo>
                  <a:pt x="180" y="165"/>
                  <a:pt x="162" y="181"/>
                  <a:pt x="142" y="190"/>
                </a:cubicBezTo>
                <a:cubicBezTo>
                  <a:pt x="101" y="209"/>
                  <a:pt x="49" y="195"/>
                  <a:pt x="21" y="159"/>
                </a:cubicBezTo>
                <a:cubicBezTo>
                  <a:pt x="7" y="142"/>
                  <a:pt x="0" y="121"/>
                  <a:pt x="0" y="99"/>
                </a:cubicBezTo>
                <a:cubicBezTo>
                  <a:pt x="1" y="78"/>
                  <a:pt x="8" y="57"/>
                  <a:pt x="22" y="40"/>
                </a:cubicBezTo>
                <a:cubicBezTo>
                  <a:pt x="54" y="0"/>
                  <a:pt x="116" y="1"/>
                  <a:pt x="160" y="20"/>
                </a:cubicBezTo>
                <a:cubicBezTo>
                  <a:pt x="183" y="30"/>
                  <a:pt x="203" y="45"/>
                  <a:pt x="217" y="66"/>
                </a:cubicBezTo>
                <a:cubicBezTo>
                  <a:pt x="231" y="86"/>
                  <a:pt x="240" y="111"/>
                  <a:pt x="240" y="136"/>
                </a:cubicBezTo>
                <a:cubicBezTo>
                  <a:pt x="240" y="142"/>
                  <a:pt x="240" y="148"/>
                  <a:pt x="239" y="154"/>
                </a:cubicBezTo>
                <a:close/>
              </a:path>
            </a:pathLst>
          </a:custGeom>
          <a:gradFill flip="none" rotWithShape="1">
            <a:gsLst>
              <a:gs pos="0">
                <a:srgbClr val="F1D0E8">
                  <a:shade val="30000"/>
                  <a:satMod val="115000"/>
                </a:srgbClr>
              </a:gs>
              <a:gs pos="50000">
                <a:srgbClr val="F1D0E8">
                  <a:shade val="67500"/>
                  <a:satMod val="115000"/>
                </a:srgbClr>
              </a:gs>
              <a:gs pos="100000">
                <a:srgbClr val="F1D0E8">
                  <a:shade val="100000"/>
                  <a:satMod val="115000"/>
                </a:srgbClr>
              </a:gs>
            </a:gsLst>
            <a:path path="circle">
              <a:fillToRect l="50000" t="50000" r="50000" b="50000"/>
            </a:path>
            <a:tileRect/>
          </a:gradFill>
          <a:ln>
            <a:noFill/>
          </a:ln>
        </p:spPr>
        <p:txBody>
          <a:bodyPr vert="horz" wrap="square" lIns="91440" tIns="45720" rIns="91440" bIns="45720" numCol="1" anchor="t" anchorCtr="0" compatLnSpc="1">
            <a:prstTxWarp prst="textNoShape">
              <a:avLst/>
            </a:prstTxWarp>
          </a:bodyPr>
          <a:lstStyle/>
          <a:p>
            <a:endParaRPr lang="en-US"/>
          </a:p>
        </p:txBody>
      </p:sp>
      <p:sp>
        <p:nvSpPr>
          <p:cNvPr id="314" name="Freeform 53">
            <a:extLst>
              <a:ext uri="{FF2B5EF4-FFF2-40B4-BE49-F238E27FC236}">
                <a16:creationId xmlns:a16="http://schemas.microsoft.com/office/drawing/2014/main" id="{CDF7CC2B-3D1E-4BA1-8E1A-91847262F86C}"/>
              </a:ext>
            </a:extLst>
          </p:cNvPr>
          <p:cNvSpPr>
            <a:spLocks/>
          </p:cNvSpPr>
          <p:nvPr/>
        </p:nvSpPr>
        <p:spPr bwMode="auto">
          <a:xfrm>
            <a:off x="850025" y="477839"/>
            <a:ext cx="1966913" cy="1717674"/>
          </a:xfrm>
          <a:custGeom>
            <a:avLst/>
            <a:gdLst>
              <a:gd name="T0" fmla="*/ 239 w 240"/>
              <a:gd name="T1" fmla="*/ 154 h 209"/>
              <a:gd name="T2" fmla="*/ 234 w 240"/>
              <a:gd name="T3" fmla="*/ 172 h 209"/>
              <a:gd name="T4" fmla="*/ 228 w 240"/>
              <a:gd name="T5" fmla="*/ 170 h 209"/>
              <a:gd name="T6" fmla="*/ 231 w 240"/>
              <a:gd name="T7" fmla="*/ 154 h 209"/>
              <a:gd name="T8" fmla="*/ 232 w 240"/>
              <a:gd name="T9" fmla="*/ 137 h 209"/>
              <a:gd name="T10" fmla="*/ 227 w 240"/>
              <a:gd name="T11" fmla="*/ 105 h 209"/>
              <a:gd name="T12" fmla="*/ 192 w 240"/>
              <a:gd name="T13" fmla="*/ 50 h 209"/>
              <a:gd name="T14" fmla="*/ 66 w 240"/>
              <a:gd name="T15" fmla="*/ 19 h 209"/>
              <a:gd name="T16" fmla="*/ 19 w 240"/>
              <a:gd name="T17" fmla="*/ 56 h 209"/>
              <a:gd name="T18" fmla="*/ 7 w 240"/>
              <a:gd name="T19" fmla="*/ 110 h 209"/>
              <a:gd name="T20" fmla="*/ 83 w 240"/>
              <a:gd name="T21" fmla="*/ 190 h 209"/>
              <a:gd name="T22" fmla="*/ 141 w 240"/>
              <a:gd name="T23" fmla="*/ 184 h 209"/>
              <a:gd name="T24" fmla="*/ 181 w 240"/>
              <a:gd name="T25" fmla="*/ 142 h 209"/>
              <a:gd name="T26" fmla="*/ 113 w 240"/>
              <a:gd name="T27" fmla="*/ 53 h 209"/>
              <a:gd name="T28" fmla="*/ 54 w 240"/>
              <a:gd name="T29" fmla="*/ 75 h 209"/>
              <a:gd name="T30" fmla="*/ 43 w 240"/>
              <a:gd name="T31" fmla="*/ 103 h 209"/>
              <a:gd name="T32" fmla="*/ 52 w 240"/>
              <a:gd name="T33" fmla="*/ 136 h 209"/>
              <a:gd name="T34" fmla="*/ 107 w 240"/>
              <a:gd name="T35" fmla="*/ 165 h 209"/>
              <a:gd name="T36" fmla="*/ 152 w 240"/>
              <a:gd name="T37" fmla="*/ 128 h 209"/>
              <a:gd name="T38" fmla="*/ 125 w 240"/>
              <a:gd name="T39" fmla="*/ 80 h 209"/>
              <a:gd name="T40" fmla="*/ 83 w 240"/>
              <a:gd name="T41" fmla="*/ 105 h 209"/>
              <a:gd name="T42" fmla="*/ 87 w 240"/>
              <a:gd name="T43" fmla="*/ 130 h 209"/>
              <a:gd name="T44" fmla="*/ 116 w 240"/>
              <a:gd name="T45" fmla="*/ 140 h 209"/>
              <a:gd name="T46" fmla="*/ 131 w 240"/>
              <a:gd name="T47" fmla="*/ 115 h 209"/>
              <a:gd name="T48" fmla="*/ 107 w 240"/>
              <a:gd name="T49" fmla="*/ 102 h 209"/>
              <a:gd name="T50" fmla="*/ 100 w 240"/>
              <a:gd name="T51" fmla="*/ 125 h 209"/>
              <a:gd name="T52" fmla="*/ 96 w 240"/>
              <a:gd name="T53" fmla="*/ 127 h 209"/>
              <a:gd name="T54" fmla="*/ 101 w 240"/>
              <a:gd name="T55" fmla="*/ 102 h 209"/>
              <a:gd name="T56" fmla="*/ 128 w 240"/>
              <a:gd name="T57" fmla="*/ 102 h 209"/>
              <a:gd name="T58" fmla="*/ 133 w 240"/>
              <a:gd name="T59" fmla="*/ 130 h 209"/>
              <a:gd name="T60" fmla="*/ 107 w 240"/>
              <a:gd name="T61" fmla="*/ 145 h 209"/>
              <a:gd name="T62" fmla="*/ 81 w 240"/>
              <a:gd name="T63" fmla="*/ 128 h 209"/>
              <a:gd name="T64" fmla="*/ 80 w 240"/>
              <a:gd name="T65" fmla="*/ 101 h 209"/>
              <a:gd name="T66" fmla="*/ 126 w 240"/>
              <a:gd name="T67" fmla="*/ 76 h 209"/>
              <a:gd name="T68" fmla="*/ 157 w 240"/>
              <a:gd name="T69" fmla="*/ 126 h 209"/>
              <a:gd name="T70" fmla="*/ 112 w 240"/>
              <a:gd name="T71" fmla="*/ 169 h 209"/>
              <a:gd name="T72" fmla="*/ 49 w 240"/>
              <a:gd name="T73" fmla="*/ 142 h 209"/>
              <a:gd name="T74" fmla="*/ 47 w 240"/>
              <a:gd name="T75" fmla="*/ 75 h 209"/>
              <a:gd name="T76" fmla="*/ 174 w 240"/>
              <a:gd name="T77" fmla="*/ 80 h 209"/>
              <a:gd name="T78" fmla="*/ 187 w 240"/>
              <a:gd name="T79" fmla="*/ 143 h 209"/>
              <a:gd name="T80" fmla="*/ 142 w 240"/>
              <a:gd name="T81" fmla="*/ 190 h 209"/>
              <a:gd name="T82" fmla="*/ 21 w 240"/>
              <a:gd name="T83" fmla="*/ 159 h 209"/>
              <a:gd name="T84" fmla="*/ 0 w 240"/>
              <a:gd name="T85" fmla="*/ 99 h 209"/>
              <a:gd name="T86" fmla="*/ 22 w 240"/>
              <a:gd name="T87" fmla="*/ 40 h 209"/>
              <a:gd name="T88" fmla="*/ 160 w 240"/>
              <a:gd name="T89" fmla="*/ 20 h 209"/>
              <a:gd name="T90" fmla="*/ 217 w 240"/>
              <a:gd name="T91" fmla="*/ 66 h 209"/>
              <a:gd name="T92" fmla="*/ 240 w 240"/>
              <a:gd name="T93" fmla="*/ 136 h 209"/>
              <a:gd name="T94" fmla="*/ 239 w 240"/>
              <a:gd name="T95" fmla="*/ 154 h 2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240" h="209">
                <a:moveTo>
                  <a:pt x="239" y="154"/>
                </a:moveTo>
                <a:cubicBezTo>
                  <a:pt x="238" y="160"/>
                  <a:pt x="236" y="166"/>
                  <a:pt x="234" y="172"/>
                </a:cubicBezTo>
                <a:cubicBezTo>
                  <a:pt x="233" y="176"/>
                  <a:pt x="226" y="174"/>
                  <a:pt x="228" y="170"/>
                </a:cubicBezTo>
                <a:cubicBezTo>
                  <a:pt x="229" y="165"/>
                  <a:pt x="230" y="159"/>
                  <a:pt x="231" y="154"/>
                </a:cubicBezTo>
                <a:cubicBezTo>
                  <a:pt x="232" y="148"/>
                  <a:pt x="232" y="143"/>
                  <a:pt x="232" y="137"/>
                </a:cubicBezTo>
                <a:cubicBezTo>
                  <a:pt x="232" y="126"/>
                  <a:pt x="230" y="116"/>
                  <a:pt x="227" y="105"/>
                </a:cubicBezTo>
                <a:cubicBezTo>
                  <a:pt x="221" y="84"/>
                  <a:pt x="209" y="65"/>
                  <a:pt x="192" y="50"/>
                </a:cubicBezTo>
                <a:cubicBezTo>
                  <a:pt x="159" y="20"/>
                  <a:pt x="109" y="7"/>
                  <a:pt x="66" y="19"/>
                </a:cubicBezTo>
                <a:cubicBezTo>
                  <a:pt x="46" y="25"/>
                  <a:pt x="30" y="38"/>
                  <a:pt x="19" y="56"/>
                </a:cubicBezTo>
                <a:cubicBezTo>
                  <a:pt x="10" y="72"/>
                  <a:pt x="6" y="91"/>
                  <a:pt x="7" y="110"/>
                </a:cubicBezTo>
                <a:cubicBezTo>
                  <a:pt x="10" y="150"/>
                  <a:pt x="44" y="182"/>
                  <a:pt x="83" y="190"/>
                </a:cubicBezTo>
                <a:cubicBezTo>
                  <a:pt x="102" y="194"/>
                  <a:pt x="123" y="192"/>
                  <a:pt x="141" y="184"/>
                </a:cubicBezTo>
                <a:cubicBezTo>
                  <a:pt x="159" y="175"/>
                  <a:pt x="174" y="161"/>
                  <a:pt x="181" y="142"/>
                </a:cubicBezTo>
                <a:cubicBezTo>
                  <a:pt x="196" y="98"/>
                  <a:pt x="153" y="58"/>
                  <a:pt x="113" y="53"/>
                </a:cubicBezTo>
                <a:cubicBezTo>
                  <a:pt x="91" y="50"/>
                  <a:pt x="68" y="58"/>
                  <a:pt x="54" y="75"/>
                </a:cubicBezTo>
                <a:cubicBezTo>
                  <a:pt x="48" y="83"/>
                  <a:pt x="43" y="93"/>
                  <a:pt x="43" y="103"/>
                </a:cubicBezTo>
                <a:cubicBezTo>
                  <a:pt x="42" y="114"/>
                  <a:pt x="45" y="126"/>
                  <a:pt x="52" y="136"/>
                </a:cubicBezTo>
                <a:cubicBezTo>
                  <a:pt x="63" y="154"/>
                  <a:pt x="85" y="166"/>
                  <a:pt x="107" y="165"/>
                </a:cubicBezTo>
                <a:cubicBezTo>
                  <a:pt x="128" y="164"/>
                  <a:pt x="148" y="148"/>
                  <a:pt x="152" y="128"/>
                </a:cubicBezTo>
                <a:cubicBezTo>
                  <a:pt x="157" y="107"/>
                  <a:pt x="144" y="86"/>
                  <a:pt x="125" y="80"/>
                </a:cubicBezTo>
                <a:cubicBezTo>
                  <a:pt x="106" y="75"/>
                  <a:pt x="88" y="87"/>
                  <a:pt x="83" y="105"/>
                </a:cubicBezTo>
                <a:cubicBezTo>
                  <a:pt x="81" y="113"/>
                  <a:pt x="82" y="123"/>
                  <a:pt x="87" y="130"/>
                </a:cubicBezTo>
                <a:cubicBezTo>
                  <a:pt x="94" y="138"/>
                  <a:pt x="106" y="143"/>
                  <a:pt x="116" y="140"/>
                </a:cubicBezTo>
                <a:cubicBezTo>
                  <a:pt x="126" y="136"/>
                  <a:pt x="134" y="125"/>
                  <a:pt x="131" y="115"/>
                </a:cubicBezTo>
                <a:cubicBezTo>
                  <a:pt x="128" y="106"/>
                  <a:pt x="117" y="98"/>
                  <a:pt x="107" y="102"/>
                </a:cubicBezTo>
                <a:cubicBezTo>
                  <a:pt x="99" y="106"/>
                  <a:pt x="95" y="117"/>
                  <a:pt x="100" y="125"/>
                </a:cubicBezTo>
                <a:cubicBezTo>
                  <a:pt x="101" y="127"/>
                  <a:pt x="98" y="129"/>
                  <a:pt x="96" y="127"/>
                </a:cubicBezTo>
                <a:cubicBezTo>
                  <a:pt x="91" y="119"/>
                  <a:pt x="94" y="108"/>
                  <a:pt x="101" y="102"/>
                </a:cubicBezTo>
                <a:cubicBezTo>
                  <a:pt x="109" y="94"/>
                  <a:pt x="120" y="96"/>
                  <a:pt x="128" y="102"/>
                </a:cubicBezTo>
                <a:cubicBezTo>
                  <a:pt x="136" y="109"/>
                  <a:pt x="138" y="121"/>
                  <a:pt x="133" y="130"/>
                </a:cubicBezTo>
                <a:cubicBezTo>
                  <a:pt x="128" y="140"/>
                  <a:pt x="118" y="146"/>
                  <a:pt x="107" y="145"/>
                </a:cubicBezTo>
                <a:cubicBezTo>
                  <a:pt x="96" y="144"/>
                  <a:pt x="86" y="137"/>
                  <a:pt x="81" y="128"/>
                </a:cubicBezTo>
                <a:cubicBezTo>
                  <a:pt x="77" y="119"/>
                  <a:pt x="77" y="109"/>
                  <a:pt x="80" y="101"/>
                </a:cubicBezTo>
                <a:cubicBezTo>
                  <a:pt x="86" y="81"/>
                  <a:pt x="106" y="69"/>
                  <a:pt x="126" y="76"/>
                </a:cubicBezTo>
                <a:cubicBezTo>
                  <a:pt x="147" y="82"/>
                  <a:pt x="161" y="104"/>
                  <a:pt x="157" y="126"/>
                </a:cubicBezTo>
                <a:cubicBezTo>
                  <a:pt x="153" y="148"/>
                  <a:pt x="134" y="166"/>
                  <a:pt x="112" y="169"/>
                </a:cubicBezTo>
                <a:cubicBezTo>
                  <a:pt x="88" y="173"/>
                  <a:pt x="64" y="161"/>
                  <a:pt x="49" y="142"/>
                </a:cubicBezTo>
                <a:cubicBezTo>
                  <a:pt x="35" y="122"/>
                  <a:pt x="33" y="96"/>
                  <a:pt x="47" y="75"/>
                </a:cubicBezTo>
                <a:cubicBezTo>
                  <a:pt x="77" y="31"/>
                  <a:pt x="143" y="42"/>
                  <a:pt x="174" y="80"/>
                </a:cubicBezTo>
                <a:cubicBezTo>
                  <a:pt x="188" y="98"/>
                  <a:pt x="195" y="121"/>
                  <a:pt x="187" y="143"/>
                </a:cubicBezTo>
                <a:cubicBezTo>
                  <a:pt x="180" y="165"/>
                  <a:pt x="162" y="181"/>
                  <a:pt x="142" y="190"/>
                </a:cubicBezTo>
                <a:cubicBezTo>
                  <a:pt x="101" y="209"/>
                  <a:pt x="49" y="195"/>
                  <a:pt x="21" y="159"/>
                </a:cubicBezTo>
                <a:cubicBezTo>
                  <a:pt x="7" y="142"/>
                  <a:pt x="0" y="121"/>
                  <a:pt x="0" y="99"/>
                </a:cubicBezTo>
                <a:cubicBezTo>
                  <a:pt x="1" y="78"/>
                  <a:pt x="8" y="57"/>
                  <a:pt x="22" y="40"/>
                </a:cubicBezTo>
                <a:cubicBezTo>
                  <a:pt x="54" y="0"/>
                  <a:pt x="116" y="1"/>
                  <a:pt x="160" y="20"/>
                </a:cubicBezTo>
                <a:cubicBezTo>
                  <a:pt x="183" y="30"/>
                  <a:pt x="203" y="45"/>
                  <a:pt x="217" y="66"/>
                </a:cubicBezTo>
                <a:cubicBezTo>
                  <a:pt x="231" y="86"/>
                  <a:pt x="240" y="111"/>
                  <a:pt x="240" y="136"/>
                </a:cubicBezTo>
                <a:cubicBezTo>
                  <a:pt x="240" y="142"/>
                  <a:pt x="240" y="148"/>
                  <a:pt x="239" y="154"/>
                </a:cubicBezTo>
                <a:close/>
              </a:path>
            </a:pathLst>
          </a:custGeom>
          <a:gradFill flip="none" rotWithShape="1">
            <a:gsLst>
              <a:gs pos="0">
                <a:srgbClr val="F1D0E8">
                  <a:shade val="30000"/>
                  <a:satMod val="115000"/>
                </a:srgbClr>
              </a:gs>
              <a:gs pos="50000">
                <a:srgbClr val="F1D0E8">
                  <a:shade val="67500"/>
                  <a:satMod val="115000"/>
                </a:srgbClr>
              </a:gs>
              <a:gs pos="100000">
                <a:srgbClr val="F1D0E8">
                  <a:shade val="100000"/>
                  <a:satMod val="115000"/>
                </a:srgbClr>
              </a:gs>
            </a:gsLst>
            <a:path path="circle">
              <a:fillToRect l="50000" t="50000" r="50000" b="50000"/>
            </a:path>
            <a:tileRect/>
          </a:gradFill>
          <a:ln>
            <a:noFill/>
          </a:ln>
        </p:spPr>
        <p:txBody>
          <a:bodyPr vert="horz" wrap="square" lIns="91440" tIns="45720" rIns="91440" bIns="45720" numCol="1" anchor="t" anchorCtr="0" compatLnSpc="1">
            <a:prstTxWarp prst="textNoShape">
              <a:avLst/>
            </a:prstTxWarp>
          </a:bodyPr>
          <a:lstStyle/>
          <a:p>
            <a:endParaRPr lang="en-US"/>
          </a:p>
        </p:txBody>
      </p:sp>
      <p:grpSp>
        <p:nvGrpSpPr>
          <p:cNvPr id="315" name="Group 40">
            <a:extLst>
              <a:ext uri="{FF2B5EF4-FFF2-40B4-BE49-F238E27FC236}">
                <a16:creationId xmlns:a16="http://schemas.microsoft.com/office/drawing/2014/main" id="{F9AC2423-0086-4837-B8F7-F6A5CC48AC1D}"/>
              </a:ext>
            </a:extLst>
          </p:cNvPr>
          <p:cNvGrpSpPr>
            <a:grpSpLocks noChangeAspect="1"/>
          </p:cNvGrpSpPr>
          <p:nvPr/>
        </p:nvGrpSpPr>
        <p:grpSpPr bwMode="auto">
          <a:xfrm>
            <a:off x="3746496" y="429291"/>
            <a:ext cx="461968" cy="419477"/>
            <a:chOff x="3290" y="1498"/>
            <a:chExt cx="511" cy="464"/>
          </a:xfrm>
          <a:solidFill>
            <a:srgbClr val="BBE4E6">
              <a:alpha val="41176"/>
            </a:srgbClr>
          </a:solidFill>
        </p:grpSpPr>
        <p:sp>
          <p:nvSpPr>
            <p:cNvPr id="316" name="Freeform 41">
              <a:extLst>
                <a:ext uri="{FF2B5EF4-FFF2-40B4-BE49-F238E27FC236}">
                  <a16:creationId xmlns:a16="http://schemas.microsoft.com/office/drawing/2014/main" id="{40E39668-39F0-470C-AB06-1517320749AF}"/>
                </a:ext>
              </a:extLst>
            </p:cNvPr>
            <p:cNvSpPr>
              <a:spLocks/>
            </p:cNvSpPr>
            <p:nvPr/>
          </p:nvSpPr>
          <p:spPr bwMode="auto">
            <a:xfrm>
              <a:off x="3396" y="1498"/>
              <a:ext cx="137" cy="185"/>
            </a:xfrm>
            <a:custGeom>
              <a:avLst/>
              <a:gdLst>
                <a:gd name="T0" fmla="*/ 39 w 57"/>
                <a:gd name="T1" fmla="*/ 74 h 77"/>
                <a:gd name="T2" fmla="*/ 51 w 57"/>
                <a:gd name="T3" fmla="*/ 32 h 77"/>
                <a:gd name="T4" fmla="*/ 18 w 57"/>
                <a:gd name="T5" fmla="*/ 4 h 77"/>
                <a:gd name="T6" fmla="*/ 6 w 57"/>
                <a:gd name="T7" fmla="*/ 45 h 77"/>
                <a:gd name="T8" fmla="*/ 39 w 57"/>
                <a:gd name="T9" fmla="*/ 74 h 77"/>
              </a:gdLst>
              <a:ahLst/>
              <a:cxnLst>
                <a:cxn ang="0">
                  <a:pos x="T0" y="T1"/>
                </a:cxn>
                <a:cxn ang="0">
                  <a:pos x="T2" y="T3"/>
                </a:cxn>
                <a:cxn ang="0">
                  <a:pos x="T4" y="T5"/>
                </a:cxn>
                <a:cxn ang="0">
                  <a:pos x="T6" y="T7"/>
                </a:cxn>
                <a:cxn ang="0">
                  <a:pos x="T8" y="T9"/>
                </a:cxn>
              </a:cxnLst>
              <a:rect l="0" t="0" r="r" b="b"/>
              <a:pathLst>
                <a:path w="57" h="77">
                  <a:moveTo>
                    <a:pt x="39" y="74"/>
                  </a:moveTo>
                  <a:cubicBezTo>
                    <a:pt x="51" y="70"/>
                    <a:pt x="57" y="51"/>
                    <a:pt x="51" y="32"/>
                  </a:cubicBezTo>
                  <a:cubicBezTo>
                    <a:pt x="45" y="13"/>
                    <a:pt x="31" y="0"/>
                    <a:pt x="18" y="4"/>
                  </a:cubicBezTo>
                  <a:cubicBezTo>
                    <a:pt x="6" y="7"/>
                    <a:pt x="0" y="26"/>
                    <a:pt x="6" y="45"/>
                  </a:cubicBezTo>
                  <a:cubicBezTo>
                    <a:pt x="12" y="64"/>
                    <a:pt x="26" y="77"/>
                    <a:pt x="39" y="7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7" name="Freeform 42">
              <a:extLst>
                <a:ext uri="{FF2B5EF4-FFF2-40B4-BE49-F238E27FC236}">
                  <a16:creationId xmlns:a16="http://schemas.microsoft.com/office/drawing/2014/main" id="{56359C76-E1DC-4FBF-8FF2-F638EAE7BC09}"/>
                </a:ext>
              </a:extLst>
            </p:cNvPr>
            <p:cNvSpPr>
              <a:spLocks/>
            </p:cNvSpPr>
            <p:nvPr/>
          </p:nvSpPr>
          <p:spPr bwMode="auto">
            <a:xfrm>
              <a:off x="3290" y="1606"/>
              <a:ext cx="137" cy="176"/>
            </a:xfrm>
            <a:custGeom>
              <a:avLst/>
              <a:gdLst>
                <a:gd name="T0" fmla="*/ 45 w 57"/>
                <a:gd name="T1" fmla="*/ 67 h 73"/>
                <a:gd name="T2" fmla="*/ 48 w 57"/>
                <a:gd name="T3" fmla="*/ 26 h 73"/>
                <a:gd name="T4" fmla="*/ 12 w 57"/>
                <a:gd name="T5" fmla="*/ 6 h 73"/>
                <a:gd name="T6" fmla="*/ 9 w 57"/>
                <a:gd name="T7" fmla="*/ 47 h 73"/>
                <a:gd name="T8" fmla="*/ 45 w 57"/>
                <a:gd name="T9" fmla="*/ 67 h 73"/>
              </a:gdLst>
              <a:ahLst/>
              <a:cxnLst>
                <a:cxn ang="0">
                  <a:pos x="T0" y="T1"/>
                </a:cxn>
                <a:cxn ang="0">
                  <a:pos x="T2" y="T3"/>
                </a:cxn>
                <a:cxn ang="0">
                  <a:pos x="T4" y="T5"/>
                </a:cxn>
                <a:cxn ang="0">
                  <a:pos x="T6" y="T7"/>
                </a:cxn>
                <a:cxn ang="0">
                  <a:pos x="T8" y="T9"/>
                </a:cxn>
              </a:cxnLst>
              <a:rect l="0" t="0" r="r" b="b"/>
              <a:pathLst>
                <a:path w="57" h="73">
                  <a:moveTo>
                    <a:pt x="45" y="67"/>
                  </a:moveTo>
                  <a:cubicBezTo>
                    <a:pt x="56" y="61"/>
                    <a:pt x="57" y="43"/>
                    <a:pt x="48" y="26"/>
                  </a:cubicBezTo>
                  <a:cubicBezTo>
                    <a:pt x="39" y="9"/>
                    <a:pt x="23" y="0"/>
                    <a:pt x="12" y="6"/>
                  </a:cubicBezTo>
                  <a:cubicBezTo>
                    <a:pt x="1" y="12"/>
                    <a:pt x="0" y="30"/>
                    <a:pt x="9" y="47"/>
                  </a:cubicBezTo>
                  <a:cubicBezTo>
                    <a:pt x="18" y="64"/>
                    <a:pt x="34" y="73"/>
                    <a:pt x="45" y="6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8" name="Freeform 43">
              <a:extLst>
                <a:ext uri="{FF2B5EF4-FFF2-40B4-BE49-F238E27FC236}">
                  <a16:creationId xmlns:a16="http://schemas.microsoft.com/office/drawing/2014/main" id="{BD425C9E-3A73-43BA-986D-9811C262D085}"/>
                </a:ext>
              </a:extLst>
            </p:cNvPr>
            <p:cNvSpPr>
              <a:spLocks/>
            </p:cNvSpPr>
            <p:nvPr/>
          </p:nvSpPr>
          <p:spPr bwMode="auto">
            <a:xfrm>
              <a:off x="3324" y="1683"/>
              <a:ext cx="443" cy="279"/>
            </a:xfrm>
            <a:custGeom>
              <a:avLst/>
              <a:gdLst>
                <a:gd name="T0" fmla="*/ 92 w 184"/>
                <a:gd name="T1" fmla="*/ 0 h 116"/>
                <a:gd name="T2" fmla="*/ 36 w 184"/>
                <a:gd name="T3" fmla="*/ 106 h 116"/>
                <a:gd name="T4" fmla="*/ 90 w 184"/>
                <a:gd name="T5" fmla="*/ 95 h 116"/>
                <a:gd name="T6" fmla="*/ 92 w 184"/>
                <a:gd name="T7" fmla="*/ 95 h 116"/>
                <a:gd name="T8" fmla="*/ 94 w 184"/>
                <a:gd name="T9" fmla="*/ 95 h 116"/>
                <a:gd name="T10" fmla="*/ 148 w 184"/>
                <a:gd name="T11" fmla="*/ 106 h 116"/>
                <a:gd name="T12" fmla="*/ 92 w 184"/>
                <a:gd name="T13" fmla="*/ 0 h 116"/>
              </a:gdLst>
              <a:ahLst/>
              <a:cxnLst>
                <a:cxn ang="0">
                  <a:pos x="T0" y="T1"/>
                </a:cxn>
                <a:cxn ang="0">
                  <a:pos x="T2" y="T3"/>
                </a:cxn>
                <a:cxn ang="0">
                  <a:pos x="T4" y="T5"/>
                </a:cxn>
                <a:cxn ang="0">
                  <a:pos x="T6" y="T7"/>
                </a:cxn>
                <a:cxn ang="0">
                  <a:pos x="T8" y="T9"/>
                </a:cxn>
                <a:cxn ang="0">
                  <a:pos x="T10" y="T11"/>
                </a:cxn>
                <a:cxn ang="0">
                  <a:pos x="T12" y="T13"/>
                </a:cxn>
              </a:cxnLst>
              <a:rect l="0" t="0" r="r" b="b"/>
              <a:pathLst>
                <a:path w="184" h="116">
                  <a:moveTo>
                    <a:pt x="92" y="0"/>
                  </a:moveTo>
                  <a:cubicBezTo>
                    <a:pt x="48" y="0"/>
                    <a:pt x="0" y="93"/>
                    <a:pt x="36" y="106"/>
                  </a:cubicBezTo>
                  <a:cubicBezTo>
                    <a:pt x="66" y="116"/>
                    <a:pt x="66" y="93"/>
                    <a:pt x="90" y="95"/>
                  </a:cubicBezTo>
                  <a:cubicBezTo>
                    <a:pt x="91" y="95"/>
                    <a:pt x="91" y="95"/>
                    <a:pt x="92" y="95"/>
                  </a:cubicBezTo>
                  <a:cubicBezTo>
                    <a:pt x="93" y="95"/>
                    <a:pt x="93" y="95"/>
                    <a:pt x="94" y="95"/>
                  </a:cubicBezTo>
                  <a:cubicBezTo>
                    <a:pt x="118" y="93"/>
                    <a:pt x="118" y="116"/>
                    <a:pt x="148" y="106"/>
                  </a:cubicBezTo>
                  <a:cubicBezTo>
                    <a:pt x="184" y="93"/>
                    <a:pt x="136" y="0"/>
                    <a:pt x="92"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9" name="Freeform 44">
              <a:extLst>
                <a:ext uri="{FF2B5EF4-FFF2-40B4-BE49-F238E27FC236}">
                  <a16:creationId xmlns:a16="http://schemas.microsoft.com/office/drawing/2014/main" id="{DF639162-0BCA-40F9-8D73-F616BA6A0AEC}"/>
                </a:ext>
              </a:extLst>
            </p:cNvPr>
            <p:cNvSpPr>
              <a:spLocks/>
            </p:cNvSpPr>
            <p:nvPr/>
          </p:nvSpPr>
          <p:spPr bwMode="auto">
            <a:xfrm>
              <a:off x="3557" y="1498"/>
              <a:ext cx="138" cy="185"/>
            </a:xfrm>
            <a:custGeom>
              <a:avLst/>
              <a:gdLst>
                <a:gd name="T0" fmla="*/ 18 w 57"/>
                <a:gd name="T1" fmla="*/ 74 h 77"/>
                <a:gd name="T2" fmla="*/ 51 w 57"/>
                <a:gd name="T3" fmla="*/ 45 h 77"/>
                <a:gd name="T4" fmla="*/ 39 w 57"/>
                <a:gd name="T5" fmla="*/ 4 h 77"/>
                <a:gd name="T6" fmla="*/ 6 w 57"/>
                <a:gd name="T7" fmla="*/ 32 h 77"/>
                <a:gd name="T8" fmla="*/ 18 w 57"/>
                <a:gd name="T9" fmla="*/ 74 h 77"/>
              </a:gdLst>
              <a:ahLst/>
              <a:cxnLst>
                <a:cxn ang="0">
                  <a:pos x="T0" y="T1"/>
                </a:cxn>
                <a:cxn ang="0">
                  <a:pos x="T2" y="T3"/>
                </a:cxn>
                <a:cxn ang="0">
                  <a:pos x="T4" y="T5"/>
                </a:cxn>
                <a:cxn ang="0">
                  <a:pos x="T6" y="T7"/>
                </a:cxn>
                <a:cxn ang="0">
                  <a:pos x="T8" y="T9"/>
                </a:cxn>
              </a:cxnLst>
              <a:rect l="0" t="0" r="r" b="b"/>
              <a:pathLst>
                <a:path w="57" h="77">
                  <a:moveTo>
                    <a:pt x="18" y="74"/>
                  </a:moveTo>
                  <a:cubicBezTo>
                    <a:pt x="31" y="77"/>
                    <a:pt x="45" y="64"/>
                    <a:pt x="51" y="45"/>
                  </a:cubicBezTo>
                  <a:cubicBezTo>
                    <a:pt x="57" y="26"/>
                    <a:pt x="51" y="7"/>
                    <a:pt x="39" y="4"/>
                  </a:cubicBezTo>
                  <a:cubicBezTo>
                    <a:pt x="26" y="0"/>
                    <a:pt x="12" y="13"/>
                    <a:pt x="6" y="32"/>
                  </a:cubicBezTo>
                  <a:cubicBezTo>
                    <a:pt x="0" y="51"/>
                    <a:pt x="6" y="70"/>
                    <a:pt x="18" y="7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0" name="Freeform 45">
              <a:extLst>
                <a:ext uri="{FF2B5EF4-FFF2-40B4-BE49-F238E27FC236}">
                  <a16:creationId xmlns:a16="http://schemas.microsoft.com/office/drawing/2014/main" id="{D67DDC78-875C-48F2-83D2-02E37B336E5B}"/>
                </a:ext>
              </a:extLst>
            </p:cNvPr>
            <p:cNvSpPr>
              <a:spLocks/>
            </p:cNvSpPr>
            <p:nvPr/>
          </p:nvSpPr>
          <p:spPr bwMode="auto">
            <a:xfrm>
              <a:off x="3663" y="1606"/>
              <a:ext cx="138" cy="176"/>
            </a:xfrm>
            <a:custGeom>
              <a:avLst/>
              <a:gdLst>
                <a:gd name="T0" fmla="*/ 45 w 57"/>
                <a:gd name="T1" fmla="*/ 6 h 73"/>
                <a:gd name="T2" fmla="*/ 9 w 57"/>
                <a:gd name="T3" fmla="*/ 26 h 73"/>
                <a:gd name="T4" fmla="*/ 12 w 57"/>
                <a:gd name="T5" fmla="*/ 67 h 73"/>
                <a:gd name="T6" fmla="*/ 48 w 57"/>
                <a:gd name="T7" fmla="*/ 47 h 73"/>
                <a:gd name="T8" fmla="*/ 45 w 57"/>
                <a:gd name="T9" fmla="*/ 6 h 73"/>
              </a:gdLst>
              <a:ahLst/>
              <a:cxnLst>
                <a:cxn ang="0">
                  <a:pos x="T0" y="T1"/>
                </a:cxn>
                <a:cxn ang="0">
                  <a:pos x="T2" y="T3"/>
                </a:cxn>
                <a:cxn ang="0">
                  <a:pos x="T4" y="T5"/>
                </a:cxn>
                <a:cxn ang="0">
                  <a:pos x="T6" y="T7"/>
                </a:cxn>
                <a:cxn ang="0">
                  <a:pos x="T8" y="T9"/>
                </a:cxn>
              </a:cxnLst>
              <a:rect l="0" t="0" r="r" b="b"/>
              <a:pathLst>
                <a:path w="57" h="73">
                  <a:moveTo>
                    <a:pt x="45" y="6"/>
                  </a:moveTo>
                  <a:cubicBezTo>
                    <a:pt x="34" y="0"/>
                    <a:pt x="18" y="9"/>
                    <a:pt x="9" y="26"/>
                  </a:cubicBezTo>
                  <a:cubicBezTo>
                    <a:pt x="0" y="43"/>
                    <a:pt x="1" y="61"/>
                    <a:pt x="12" y="67"/>
                  </a:cubicBezTo>
                  <a:cubicBezTo>
                    <a:pt x="23" y="73"/>
                    <a:pt x="39" y="64"/>
                    <a:pt x="48" y="47"/>
                  </a:cubicBezTo>
                  <a:cubicBezTo>
                    <a:pt x="57" y="30"/>
                    <a:pt x="56" y="12"/>
                    <a:pt x="45"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321" name="Group 40">
            <a:extLst>
              <a:ext uri="{FF2B5EF4-FFF2-40B4-BE49-F238E27FC236}">
                <a16:creationId xmlns:a16="http://schemas.microsoft.com/office/drawing/2014/main" id="{8CA63F1D-10A3-48B2-ADFF-0B1BCB8C434E}"/>
              </a:ext>
            </a:extLst>
          </p:cNvPr>
          <p:cNvGrpSpPr>
            <a:grpSpLocks noChangeAspect="1"/>
          </p:cNvGrpSpPr>
          <p:nvPr/>
        </p:nvGrpSpPr>
        <p:grpSpPr bwMode="auto">
          <a:xfrm>
            <a:off x="1029560" y="2970209"/>
            <a:ext cx="461968" cy="419477"/>
            <a:chOff x="3290" y="1498"/>
            <a:chExt cx="511" cy="464"/>
          </a:xfrm>
          <a:solidFill>
            <a:srgbClr val="BBE4E6">
              <a:alpha val="41176"/>
            </a:srgbClr>
          </a:solidFill>
        </p:grpSpPr>
        <p:sp>
          <p:nvSpPr>
            <p:cNvPr id="322" name="Freeform 41">
              <a:extLst>
                <a:ext uri="{FF2B5EF4-FFF2-40B4-BE49-F238E27FC236}">
                  <a16:creationId xmlns:a16="http://schemas.microsoft.com/office/drawing/2014/main" id="{E8BFC55A-82BD-472C-BD28-6BF7305E11E4}"/>
                </a:ext>
              </a:extLst>
            </p:cNvPr>
            <p:cNvSpPr>
              <a:spLocks/>
            </p:cNvSpPr>
            <p:nvPr/>
          </p:nvSpPr>
          <p:spPr bwMode="auto">
            <a:xfrm>
              <a:off x="3396" y="1498"/>
              <a:ext cx="137" cy="185"/>
            </a:xfrm>
            <a:custGeom>
              <a:avLst/>
              <a:gdLst>
                <a:gd name="T0" fmla="*/ 39 w 57"/>
                <a:gd name="T1" fmla="*/ 74 h 77"/>
                <a:gd name="T2" fmla="*/ 51 w 57"/>
                <a:gd name="T3" fmla="*/ 32 h 77"/>
                <a:gd name="T4" fmla="*/ 18 w 57"/>
                <a:gd name="T5" fmla="*/ 4 h 77"/>
                <a:gd name="T6" fmla="*/ 6 w 57"/>
                <a:gd name="T7" fmla="*/ 45 h 77"/>
                <a:gd name="T8" fmla="*/ 39 w 57"/>
                <a:gd name="T9" fmla="*/ 74 h 77"/>
              </a:gdLst>
              <a:ahLst/>
              <a:cxnLst>
                <a:cxn ang="0">
                  <a:pos x="T0" y="T1"/>
                </a:cxn>
                <a:cxn ang="0">
                  <a:pos x="T2" y="T3"/>
                </a:cxn>
                <a:cxn ang="0">
                  <a:pos x="T4" y="T5"/>
                </a:cxn>
                <a:cxn ang="0">
                  <a:pos x="T6" y="T7"/>
                </a:cxn>
                <a:cxn ang="0">
                  <a:pos x="T8" y="T9"/>
                </a:cxn>
              </a:cxnLst>
              <a:rect l="0" t="0" r="r" b="b"/>
              <a:pathLst>
                <a:path w="57" h="77">
                  <a:moveTo>
                    <a:pt x="39" y="74"/>
                  </a:moveTo>
                  <a:cubicBezTo>
                    <a:pt x="51" y="70"/>
                    <a:pt x="57" y="51"/>
                    <a:pt x="51" y="32"/>
                  </a:cubicBezTo>
                  <a:cubicBezTo>
                    <a:pt x="45" y="13"/>
                    <a:pt x="31" y="0"/>
                    <a:pt x="18" y="4"/>
                  </a:cubicBezTo>
                  <a:cubicBezTo>
                    <a:pt x="6" y="7"/>
                    <a:pt x="0" y="26"/>
                    <a:pt x="6" y="45"/>
                  </a:cubicBezTo>
                  <a:cubicBezTo>
                    <a:pt x="12" y="64"/>
                    <a:pt x="26" y="77"/>
                    <a:pt x="39" y="7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3" name="Freeform 42">
              <a:extLst>
                <a:ext uri="{FF2B5EF4-FFF2-40B4-BE49-F238E27FC236}">
                  <a16:creationId xmlns:a16="http://schemas.microsoft.com/office/drawing/2014/main" id="{B7BB65C9-EB2F-4185-BC2B-2C31F70782D9}"/>
                </a:ext>
              </a:extLst>
            </p:cNvPr>
            <p:cNvSpPr>
              <a:spLocks/>
            </p:cNvSpPr>
            <p:nvPr/>
          </p:nvSpPr>
          <p:spPr bwMode="auto">
            <a:xfrm>
              <a:off x="3290" y="1606"/>
              <a:ext cx="137" cy="176"/>
            </a:xfrm>
            <a:custGeom>
              <a:avLst/>
              <a:gdLst>
                <a:gd name="T0" fmla="*/ 45 w 57"/>
                <a:gd name="T1" fmla="*/ 67 h 73"/>
                <a:gd name="T2" fmla="*/ 48 w 57"/>
                <a:gd name="T3" fmla="*/ 26 h 73"/>
                <a:gd name="T4" fmla="*/ 12 w 57"/>
                <a:gd name="T5" fmla="*/ 6 h 73"/>
                <a:gd name="T6" fmla="*/ 9 w 57"/>
                <a:gd name="T7" fmla="*/ 47 h 73"/>
                <a:gd name="T8" fmla="*/ 45 w 57"/>
                <a:gd name="T9" fmla="*/ 67 h 73"/>
              </a:gdLst>
              <a:ahLst/>
              <a:cxnLst>
                <a:cxn ang="0">
                  <a:pos x="T0" y="T1"/>
                </a:cxn>
                <a:cxn ang="0">
                  <a:pos x="T2" y="T3"/>
                </a:cxn>
                <a:cxn ang="0">
                  <a:pos x="T4" y="T5"/>
                </a:cxn>
                <a:cxn ang="0">
                  <a:pos x="T6" y="T7"/>
                </a:cxn>
                <a:cxn ang="0">
                  <a:pos x="T8" y="T9"/>
                </a:cxn>
              </a:cxnLst>
              <a:rect l="0" t="0" r="r" b="b"/>
              <a:pathLst>
                <a:path w="57" h="73">
                  <a:moveTo>
                    <a:pt x="45" y="67"/>
                  </a:moveTo>
                  <a:cubicBezTo>
                    <a:pt x="56" y="61"/>
                    <a:pt x="57" y="43"/>
                    <a:pt x="48" y="26"/>
                  </a:cubicBezTo>
                  <a:cubicBezTo>
                    <a:pt x="39" y="9"/>
                    <a:pt x="23" y="0"/>
                    <a:pt x="12" y="6"/>
                  </a:cubicBezTo>
                  <a:cubicBezTo>
                    <a:pt x="1" y="12"/>
                    <a:pt x="0" y="30"/>
                    <a:pt x="9" y="47"/>
                  </a:cubicBezTo>
                  <a:cubicBezTo>
                    <a:pt x="18" y="64"/>
                    <a:pt x="34" y="73"/>
                    <a:pt x="45" y="6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4" name="Freeform 43">
              <a:extLst>
                <a:ext uri="{FF2B5EF4-FFF2-40B4-BE49-F238E27FC236}">
                  <a16:creationId xmlns:a16="http://schemas.microsoft.com/office/drawing/2014/main" id="{230C32AB-CED3-4E9A-BD5E-0D113D6A3E18}"/>
                </a:ext>
              </a:extLst>
            </p:cNvPr>
            <p:cNvSpPr>
              <a:spLocks/>
            </p:cNvSpPr>
            <p:nvPr/>
          </p:nvSpPr>
          <p:spPr bwMode="auto">
            <a:xfrm>
              <a:off x="3324" y="1683"/>
              <a:ext cx="443" cy="279"/>
            </a:xfrm>
            <a:custGeom>
              <a:avLst/>
              <a:gdLst>
                <a:gd name="T0" fmla="*/ 92 w 184"/>
                <a:gd name="T1" fmla="*/ 0 h 116"/>
                <a:gd name="T2" fmla="*/ 36 w 184"/>
                <a:gd name="T3" fmla="*/ 106 h 116"/>
                <a:gd name="T4" fmla="*/ 90 w 184"/>
                <a:gd name="T5" fmla="*/ 95 h 116"/>
                <a:gd name="T6" fmla="*/ 92 w 184"/>
                <a:gd name="T7" fmla="*/ 95 h 116"/>
                <a:gd name="T8" fmla="*/ 94 w 184"/>
                <a:gd name="T9" fmla="*/ 95 h 116"/>
                <a:gd name="T10" fmla="*/ 148 w 184"/>
                <a:gd name="T11" fmla="*/ 106 h 116"/>
                <a:gd name="T12" fmla="*/ 92 w 184"/>
                <a:gd name="T13" fmla="*/ 0 h 116"/>
              </a:gdLst>
              <a:ahLst/>
              <a:cxnLst>
                <a:cxn ang="0">
                  <a:pos x="T0" y="T1"/>
                </a:cxn>
                <a:cxn ang="0">
                  <a:pos x="T2" y="T3"/>
                </a:cxn>
                <a:cxn ang="0">
                  <a:pos x="T4" y="T5"/>
                </a:cxn>
                <a:cxn ang="0">
                  <a:pos x="T6" y="T7"/>
                </a:cxn>
                <a:cxn ang="0">
                  <a:pos x="T8" y="T9"/>
                </a:cxn>
                <a:cxn ang="0">
                  <a:pos x="T10" y="T11"/>
                </a:cxn>
                <a:cxn ang="0">
                  <a:pos x="T12" y="T13"/>
                </a:cxn>
              </a:cxnLst>
              <a:rect l="0" t="0" r="r" b="b"/>
              <a:pathLst>
                <a:path w="184" h="116">
                  <a:moveTo>
                    <a:pt x="92" y="0"/>
                  </a:moveTo>
                  <a:cubicBezTo>
                    <a:pt x="48" y="0"/>
                    <a:pt x="0" y="93"/>
                    <a:pt x="36" y="106"/>
                  </a:cubicBezTo>
                  <a:cubicBezTo>
                    <a:pt x="66" y="116"/>
                    <a:pt x="66" y="93"/>
                    <a:pt x="90" y="95"/>
                  </a:cubicBezTo>
                  <a:cubicBezTo>
                    <a:pt x="91" y="95"/>
                    <a:pt x="91" y="95"/>
                    <a:pt x="92" y="95"/>
                  </a:cubicBezTo>
                  <a:cubicBezTo>
                    <a:pt x="93" y="95"/>
                    <a:pt x="93" y="95"/>
                    <a:pt x="94" y="95"/>
                  </a:cubicBezTo>
                  <a:cubicBezTo>
                    <a:pt x="118" y="93"/>
                    <a:pt x="118" y="116"/>
                    <a:pt x="148" y="106"/>
                  </a:cubicBezTo>
                  <a:cubicBezTo>
                    <a:pt x="184" y="93"/>
                    <a:pt x="136" y="0"/>
                    <a:pt x="92"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5" name="Freeform 44">
              <a:extLst>
                <a:ext uri="{FF2B5EF4-FFF2-40B4-BE49-F238E27FC236}">
                  <a16:creationId xmlns:a16="http://schemas.microsoft.com/office/drawing/2014/main" id="{53DB2AB7-D880-4E5E-97D1-3F1E4BB74A79}"/>
                </a:ext>
              </a:extLst>
            </p:cNvPr>
            <p:cNvSpPr>
              <a:spLocks/>
            </p:cNvSpPr>
            <p:nvPr/>
          </p:nvSpPr>
          <p:spPr bwMode="auto">
            <a:xfrm>
              <a:off x="3557" y="1498"/>
              <a:ext cx="138" cy="185"/>
            </a:xfrm>
            <a:custGeom>
              <a:avLst/>
              <a:gdLst>
                <a:gd name="T0" fmla="*/ 18 w 57"/>
                <a:gd name="T1" fmla="*/ 74 h 77"/>
                <a:gd name="T2" fmla="*/ 51 w 57"/>
                <a:gd name="T3" fmla="*/ 45 h 77"/>
                <a:gd name="T4" fmla="*/ 39 w 57"/>
                <a:gd name="T5" fmla="*/ 4 h 77"/>
                <a:gd name="T6" fmla="*/ 6 w 57"/>
                <a:gd name="T7" fmla="*/ 32 h 77"/>
                <a:gd name="T8" fmla="*/ 18 w 57"/>
                <a:gd name="T9" fmla="*/ 74 h 77"/>
              </a:gdLst>
              <a:ahLst/>
              <a:cxnLst>
                <a:cxn ang="0">
                  <a:pos x="T0" y="T1"/>
                </a:cxn>
                <a:cxn ang="0">
                  <a:pos x="T2" y="T3"/>
                </a:cxn>
                <a:cxn ang="0">
                  <a:pos x="T4" y="T5"/>
                </a:cxn>
                <a:cxn ang="0">
                  <a:pos x="T6" y="T7"/>
                </a:cxn>
                <a:cxn ang="0">
                  <a:pos x="T8" y="T9"/>
                </a:cxn>
              </a:cxnLst>
              <a:rect l="0" t="0" r="r" b="b"/>
              <a:pathLst>
                <a:path w="57" h="77">
                  <a:moveTo>
                    <a:pt x="18" y="74"/>
                  </a:moveTo>
                  <a:cubicBezTo>
                    <a:pt x="31" y="77"/>
                    <a:pt x="45" y="64"/>
                    <a:pt x="51" y="45"/>
                  </a:cubicBezTo>
                  <a:cubicBezTo>
                    <a:pt x="57" y="26"/>
                    <a:pt x="51" y="7"/>
                    <a:pt x="39" y="4"/>
                  </a:cubicBezTo>
                  <a:cubicBezTo>
                    <a:pt x="26" y="0"/>
                    <a:pt x="12" y="13"/>
                    <a:pt x="6" y="32"/>
                  </a:cubicBezTo>
                  <a:cubicBezTo>
                    <a:pt x="0" y="51"/>
                    <a:pt x="6" y="70"/>
                    <a:pt x="18" y="7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6" name="Freeform 45">
              <a:extLst>
                <a:ext uri="{FF2B5EF4-FFF2-40B4-BE49-F238E27FC236}">
                  <a16:creationId xmlns:a16="http://schemas.microsoft.com/office/drawing/2014/main" id="{44E4647F-0843-4F88-B665-36F4554F2E5B}"/>
                </a:ext>
              </a:extLst>
            </p:cNvPr>
            <p:cNvSpPr>
              <a:spLocks/>
            </p:cNvSpPr>
            <p:nvPr/>
          </p:nvSpPr>
          <p:spPr bwMode="auto">
            <a:xfrm>
              <a:off x="3663" y="1606"/>
              <a:ext cx="138" cy="176"/>
            </a:xfrm>
            <a:custGeom>
              <a:avLst/>
              <a:gdLst>
                <a:gd name="T0" fmla="*/ 45 w 57"/>
                <a:gd name="T1" fmla="*/ 6 h 73"/>
                <a:gd name="T2" fmla="*/ 9 w 57"/>
                <a:gd name="T3" fmla="*/ 26 h 73"/>
                <a:gd name="T4" fmla="*/ 12 w 57"/>
                <a:gd name="T5" fmla="*/ 67 h 73"/>
                <a:gd name="T6" fmla="*/ 48 w 57"/>
                <a:gd name="T7" fmla="*/ 47 h 73"/>
                <a:gd name="T8" fmla="*/ 45 w 57"/>
                <a:gd name="T9" fmla="*/ 6 h 73"/>
              </a:gdLst>
              <a:ahLst/>
              <a:cxnLst>
                <a:cxn ang="0">
                  <a:pos x="T0" y="T1"/>
                </a:cxn>
                <a:cxn ang="0">
                  <a:pos x="T2" y="T3"/>
                </a:cxn>
                <a:cxn ang="0">
                  <a:pos x="T4" y="T5"/>
                </a:cxn>
                <a:cxn ang="0">
                  <a:pos x="T6" y="T7"/>
                </a:cxn>
                <a:cxn ang="0">
                  <a:pos x="T8" y="T9"/>
                </a:cxn>
              </a:cxnLst>
              <a:rect l="0" t="0" r="r" b="b"/>
              <a:pathLst>
                <a:path w="57" h="73">
                  <a:moveTo>
                    <a:pt x="45" y="6"/>
                  </a:moveTo>
                  <a:cubicBezTo>
                    <a:pt x="34" y="0"/>
                    <a:pt x="18" y="9"/>
                    <a:pt x="9" y="26"/>
                  </a:cubicBezTo>
                  <a:cubicBezTo>
                    <a:pt x="0" y="43"/>
                    <a:pt x="1" y="61"/>
                    <a:pt x="12" y="67"/>
                  </a:cubicBezTo>
                  <a:cubicBezTo>
                    <a:pt x="23" y="73"/>
                    <a:pt x="39" y="64"/>
                    <a:pt x="48" y="47"/>
                  </a:cubicBezTo>
                  <a:cubicBezTo>
                    <a:pt x="57" y="30"/>
                    <a:pt x="56" y="12"/>
                    <a:pt x="45"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327" name="Group 40">
            <a:extLst>
              <a:ext uri="{FF2B5EF4-FFF2-40B4-BE49-F238E27FC236}">
                <a16:creationId xmlns:a16="http://schemas.microsoft.com/office/drawing/2014/main" id="{B4788252-30D9-4298-87AA-CFAA6A5606F8}"/>
              </a:ext>
            </a:extLst>
          </p:cNvPr>
          <p:cNvGrpSpPr>
            <a:grpSpLocks noChangeAspect="1"/>
          </p:cNvGrpSpPr>
          <p:nvPr/>
        </p:nvGrpSpPr>
        <p:grpSpPr bwMode="auto">
          <a:xfrm>
            <a:off x="3639366" y="4781844"/>
            <a:ext cx="461968" cy="419477"/>
            <a:chOff x="3290" y="1498"/>
            <a:chExt cx="511" cy="464"/>
          </a:xfrm>
          <a:solidFill>
            <a:srgbClr val="BBE4E6">
              <a:alpha val="41176"/>
            </a:srgbClr>
          </a:solidFill>
        </p:grpSpPr>
        <p:sp>
          <p:nvSpPr>
            <p:cNvPr id="328" name="Freeform 41">
              <a:extLst>
                <a:ext uri="{FF2B5EF4-FFF2-40B4-BE49-F238E27FC236}">
                  <a16:creationId xmlns:a16="http://schemas.microsoft.com/office/drawing/2014/main" id="{0F5A0E8F-4E7B-41CC-AF26-69884A5BF161}"/>
                </a:ext>
              </a:extLst>
            </p:cNvPr>
            <p:cNvSpPr>
              <a:spLocks/>
            </p:cNvSpPr>
            <p:nvPr/>
          </p:nvSpPr>
          <p:spPr bwMode="auto">
            <a:xfrm>
              <a:off x="3396" y="1498"/>
              <a:ext cx="137" cy="185"/>
            </a:xfrm>
            <a:custGeom>
              <a:avLst/>
              <a:gdLst>
                <a:gd name="T0" fmla="*/ 39 w 57"/>
                <a:gd name="T1" fmla="*/ 74 h 77"/>
                <a:gd name="T2" fmla="*/ 51 w 57"/>
                <a:gd name="T3" fmla="*/ 32 h 77"/>
                <a:gd name="T4" fmla="*/ 18 w 57"/>
                <a:gd name="T5" fmla="*/ 4 h 77"/>
                <a:gd name="T6" fmla="*/ 6 w 57"/>
                <a:gd name="T7" fmla="*/ 45 h 77"/>
                <a:gd name="T8" fmla="*/ 39 w 57"/>
                <a:gd name="T9" fmla="*/ 74 h 77"/>
              </a:gdLst>
              <a:ahLst/>
              <a:cxnLst>
                <a:cxn ang="0">
                  <a:pos x="T0" y="T1"/>
                </a:cxn>
                <a:cxn ang="0">
                  <a:pos x="T2" y="T3"/>
                </a:cxn>
                <a:cxn ang="0">
                  <a:pos x="T4" y="T5"/>
                </a:cxn>
                <a:cxn ang="0">
                  <a:pos x="T6" y="T7"/>
                </a:cxn>
                <a:cxn ang="0">
                  <a:pos x="T8" y="T9"/>
                </a:cxn>
              </a:cxnLst>
              <a:rect l="0" t="0" r="r" b="b"/>
              <a:pathLst>
                <a:path w="57" h="77">
                  <a:moveTo>
                    <a:pt x="39" y="74"/>
                  </a:moveTo>
                  <a:cubicBezTo>
                    <a:pt x="51" y="70"/>
                    <a:pt x="57" y="51"/>
                    <a:pt x="51" y="32"/>
                  </a:cubicBezTo>
                  <a:cubicBezTo>
                    <a:pt x="45" y="13"/>
                    <a:pt x="31" y="0"/>
                    <a:pt x="18" y="4"/>
                  </a:cubicBezTo>
                  <a:cubicBezTo>
                    <a:pt x="6" y="7"/>
                    <a:pt x="0" y="26"/>
                    <a:pt x="6" y="45"/>
                  </a:cubicBezTo>
                  <a:cubicBezTo>
                    <a:pt x="12" y="64"/>
                    <a:pt x="26" y="77"/>
                    <a:pt x="39" y="7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9" name="Freeform 42">
              <a:extLst>
                <a:ext uri="{FF2B5EF4-FFF2-40B4-BE49-F238E27FC236}">
                  <a16:creationId xmlns:a16="http://schemas.microsoft.com/office/drawing/2014/main" id="{3ADDF63C-3581-4A9F-99E4-DC7FBB8DC1A2}"/>
                </a:ext>
              </a:extLst>
            </p:cNvPr>
            <p:cNvSpPr>
              <a:spLocks/>
            </p:cNvSpPr>
            <p:nvPr/>
          </p:nvSpPr>
          <p:spPr bwMode="auto">
            <a:xfrm>
              <a:off x="3290" y="1606"/>
              <a:ext cx="137" cy="176"/>
            </a:xfrm>
            <a:custGeom>
              <a:avLst/>
              <a:gdLst>
                <a:gd name="T0" fmla="*/ 45 w 57"/>
                <a:gd name="T1" fmla="*/ 67 h 73"/>
                <a:gd name="T2" fmla="*/ 48 w 57"/>
                <a:gd name="T3" fmla="*/ 26 h 73"/>
                <a:gd name="T4" fmla="*/ 12 w 57"/>
                <a:gd name="T5" fmla="*/ 6 h 73"/>
                <a:gd name="T6" fmla="*/ 9 w 57"/>
                <a:gd name="T7" fmla="*/ 47 h 73"/>
                <a:gd name="T8" fmla="*/ 45 w 57"/>
                <a:gd name="T9" fmla="*/ 67 h 73"/>
              </a:gdLst>
              <a:ahLst/>
              <a:cxnLst>
                <a:cxn ang="0">
                  <a:pos x="T0" y="T1"/>
                </a:cxn>
                <a:cxn ang="0">
                  <a:pos x="T2" y="T3"/>
                </a:cxn>
                <a:cxn ang="0">
                  <a:pos x="T4" y="T5"/>
                </a:cxn>
                <a:cxn ang="0">
                  <a:pos x="T6" y="T7"/>
                </a:cxn>
                <a:cxn ang="0">
                  <a:pos x="T8" y="T9"/>
                </a:cxn>
              </a:cxnLst>
              <a:rect l="0" t="0" r="r" b="b"/>
              <a:pathLst>
                <a:path w="57" h="73">
                  <a:moveTo>
                    <a:pt x="45" y="67"/>
                  </a:moveTo>
                  <a:cubicBezTo>
                    <a:pt x="56" y="61"/>
                    <a:pt x="57" y="43"/>
                    <a:pt x="48" y="26"/>
                  </a:cubicBezTo>
                  <a:cubicBezTo>
                    <a:pt x="39" y="9"/>
                    <a:pt x="23" y="0"/>
                    <a:pt x="12" y="6"/>
                  </a:cubicBezTo>
                  <a:cubicBezTo>
                    <a:pt x="1" y="12"/>
                    <a:pt x="0" y="30"/>
                    <a:pt x="9" y="47"/>
                  </a:cubicBezTo>
                  <a:cubicBezTo>
                    <a:pt x="18" y="64"/>
                    <a:pt x="34" y="73"/>
                    <a:pt x="45" y="6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0" name="Freeform 43">
              <a:extLst>
                <a:ext uri="{FF2B5EF4-FFF2-40B4-BE49-F238E27FC236}">
                  <a16:creationId xmlns:a16="http://schemas.microsoft.com/office/drawing/2014/main" id="{08E48219-9D3D-4DF1-B708-9E0D3A12D99D}"/>
                </a:ext>
              </a:extLst>
            </p:cNvPr>
            <p:cNvSpPr>
              <a:spLocks/>
            </p:cNvSpPr>
            <p:nvPr/>
          </p:nvSpPr>
          <p:spPr bwMode="auto">
            <a:xfrm>
              <a:off x="3324" y="1683"/>
              <a:ext cx="443" cy="279"/>
            </a:xfrm>
            <a:custGeom>
              <a:avLst/>
              <a:gdLst>
                <a:gd name="T0" fmla="*/ 92 w 184"/>
                <a:gd name="T1" fmla="*/ 0 h 116"/>
                <a:gd name="T2" fmla="*/ 36 w 184"/>
                <a:gd name="T3" fmla="*/ 106 h 116"/>
                <a:gd name="T4" fmla="*/ 90 w 184"/>
                <a:gd name="T5" fmla="*/ 95 h 116"/>
                <a:gd name="T6" fmla="*/ 92 w 184"/>
                <a:gd name="T7" fmla="*/ 95 h 116"/>
                <a:gd name="T8" fmla="*/ 94 w 184"/>
                <a:gd name="T9" fmla="*/ 95 h 116"/>
                <a:gd name="T10" fmla="*/ 148 w 184"/>
                <a:gd name="T11" fmla="*/ 106 h 116"/>
                <a:gd name="T12" fmla="*/ 92 w 184"/>
                <a:gd name="T13" fmla="*/ 0 h 116"/>
              </a:gdLst>
              <a:ahLst/>
              <a:cxnLst>
                <a:cxn ang="0">
                  <a:pos x="T0" y="T1"/>
                </a:cxn>
                <a:cxn ang="0">
                  <a:pos x="T2" y="T3"/>
                </a:cxn>
                <a:cxn ang="0">
                  <a:pos x="T4" y="T5"/>
                </a:cxn>
                <a:cxn ang="0">
                  <a:pos x="T6" y="T7"/>
                </a:cxn>
                <a:cxn ang="0">
                  <a:pos x="T8" y="T9"/>
                </a:cxn>
                <a:cxn ang="0">
                  <a:pos x="T10" y="T11"/>
                </a:cxn>
                <a:cxn ang="0">
                  <a:pos x="T12" y="T13"/>
                </a:cxn>
              </a:cxnLst>
              <a:rect l="0" t="0" r="r" b="b"/>
              <a:pathLst>
                <a:path w="184" h="116">
                  <a:moveTo>
                    <a:pt x="92" y="0"/>
                  </a:moveTo>
                  <a:cubicBezTo>
                    <a:pt x="48" y="0"/>
                    <a:pt x="0" y="93"/>
                    <a:pt x="36" y="106"/>
                  </a:cubicBezTo>
                  <a:cubicBezTo>
                    <a:pt x="66" y="116"/>
                    <a:pt x="66" y="93"/>
                    <a:pt x="90" y="95"/>
                  </a:cubicBezTo>
                  <a:cubicBezTo>
                    <a:pt x="91" y="95"/>
                    <a:pt x="91" y="95"/>
                    <a:pt x="92" y="95"/>
                  </a:cubicBezTo>
                  <a:cubicBezTo>
                    <a:pt x="93" y="95"/>
                    <a:pt x="93" y="95"/>
                    <a:pt x="94" y="95"/>
                  </a:cubicBezTo>
                  <a:cubicBezTo>
                    <a:pt x="118" y="93"/>
                    <a:pt x="118" y="116"/>
                    <a:pt x="148" y="106"/>
                  </a:cubicBezTo>
                  <a:cubicBezTo>
                    <a:pt x="184" y="93"/>
                    <a:pt x="136" y="0"/>
                    <a:pt x="92"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1" name="Freeform 44">
              <a:extLst>
                <a:ext uri="{FF2B5EF4-FFF2-40B4-BE49-F238E27FC236}">
                  <a16:creationId xmlns:a16="http://schemas.microsoft.com/office/drawing/2014/main" id="{146063F4-D074-4F92-9DF6-921279A33D46}"/>
                </a:ext>
              </a:extLst>
            </p:cNvPr>
            <p:cNvSpPr>
              <a:spLocks/>
            </p:cNvSpPr>
            <p:nvPr/>
          </p:nvSpPr>
          <p:spPr bwMode="auto">
            <a:xfrm>
              <a:off x="3557" y="1498"/>
              <a:ext cx="138" cy="185"/>
            </a:xfrm>
            <a:custGeom>
              <a:avLst/>
              <a:gdLst>
                <a:gd name="T0" fmla="*/ 18 w 57"/>
                <a:gd name="T1" fmla="*/ 74 h 77"/>
                <a:gd name="T2" fmla="*/ 51 w 57"/>
                <a:gd name="T3" fmla="*/ 45 h 77"/>
                <a:gd name="T4" fmla="*/ 39 w 57"/>
                <a:gd name="T5" fmla="*/ 4 h 77"/>
                <a:gd name="T6" fmla="*/ 6 w 57"/>
                <a:gd name="T7" fmla="*/ 32 h 77"/>
                <a:gd name="T8" fmla="*/ 18 w 57"/>
                <a:gd name="T9" fmla="*/ 74 h 77"/>
              </a:gdLst>
              <a:ahLst/>
              <a:cxnLst>
                <a:cxn ang="0">
                  <a:pos x="T0" y="T1"/>
                </a:cxn>
                <a:cxn ang="0">
                  <a:pos x="T2" y="T3"/>
                </a:cxn>
                <a:cxn ang="0">
                  <a:pos x="T4" y="T5"/>
                </a:cxn>
                <a:cxn ang="0">
                  <a:pos x="T6" y="T7"/>
                </a:cxn>
                <a:cxn ang="0">
                  <a:pos x="T8" y="T9"/>
                </a:cxn>
              </a:cxnLst>
              <a:rect l="0" t="0" r="r" b="b"/>
              <a:pathLst>
                <a:path w="57" h="77">
                  <a:moveTo>
                    <a:pt x="18" y="74"/>
                  </a:moveTo>
                  <a:cubicBezTo>
                    <a:pt x="31" y="77"/>
                    <a:pt x="45" y="64"/>
                    <a:pt x="51" y="45"/>
                  </a:cubicBezTo>
                  <a:cubicBezTo>
                    <a:pt x="57" y="26"/>
                    <a:pt x="51" y="7"/>
                    <a:pt x="39" y="4"/>
                  </a:cubicBezTo>
                  <a:cubicBezTo>
                    <a:pt x="26" y="0"/>
                    <a:pt x="12" y="13"/>
                    <a:pt x="6" y="32"/>
                  </a:cubicBezTo>
                  <a:cubicBezTo>
                    <a:pt x="0" y="51"/>
                    <a:pt x="6" y="70"/>
                    <a:pt x="18" y="7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2" name="Freeform 45">
              <a:extLst>
                <a:ext uri="{FF2B5EF4-FFF2-40B4-BE49-F238E27FC236}">
                  <a16:creationId xmlns:a16="http://schemas.microsoft.com/office/drawing/2014/main" id="{1F5B6AC9-D479-42AC-9C84-6C7464875EDE}"/>
                </a:ext>
              </a:extLst>
            </p:cNvPr>
            <p:cNvSpPr>
              <a:spLocks/>
            </p:cNvSpPr>
            <p:nvPr/>
          </p:nvSpPr>
          <p:spPr bwMode="auto">
            <a:xfrm>
              <a:off x="3663" y="1606"/>
              <a:ext cx="138" cy="176"/>
            </a:xfrm>
            <a:custGeom>
              <a:avLst/>
              <a:gdLst>
                <a:gd name="T0" fmla="*/ 45 w 57"/>
                <a:gd name="T1" fmla="*/ 6 h 73"/>
                <a:gd name="T2" fmla="*/ 9 w 57"/>
                <a:gd name="T3" fmla="*/ 26 h 73"/>
                <a:gd name="T4" fmla="*/ 12 w 57"/>
                <a:gd name="T5" fmla="*/ 67 h 73"/>
                <a:gd name="T6" fmla="*/ 48 w 57"/>
                <a:gd name="T7" fmla="*/ 47 h 73"/>
                <a:gd name="T8" fmla="*/ 45 w 57"/>
                <a:gd name="T9" fmla="*/ 6 h 73"/>
              </a:gdLst>
              <a:ahLst/>
              <a:cxnLst>
                <a:cxn ang="0">
                  <a:pos x="T0" y="T1"/>
                </a:cxn>
                <a:cxn ang="0">
                  <a:pos x="T2" y="T3"/>
                </a:cxn>
                <a:cxn ang="0">
                  <a:pos x="T4" y="T5"/>
                </a:cxn>
                <a:cxn ang="0">
                  <a:pos x="T6" y="T7"/>
                </a:cxn>
                <a:cxn ang="0">
                  <a:pos x="T8" y="T9"/>
                </a:cxn>
              </a:cxnLst>
              <a:rect l="0" t="0" r="r" b="b"/>
              <a:pathLst>
                <a:path w="57" h="73">
                  <a:moveTo>
                    <a:pt x="45" y="6"/>
                  </a:moveTo>
                  <a:cubicBezTo>
                    <a:pt x="34" y="0"/>
                    <a:pt x="18" y="9"/>
                    <a:pt x="9" y="26"/>
                  </a:cubicBezTo>
                  <a:cubicBezTo>
                    <a:pt x="0" y="43"/>
                    <a:pt x="1" y="61"/>
                    <a:pt x="12" y="67"/>
                  </a:cubicBezTo>
                  <a:cubicBezTo>
                    <a:pt x="23" y="73"/>
                    <a:pt x="39" y="64"/>
                    <a:pt x="48" y="47"/>
                  </a:cubicBezTo>
                  <a:cubicBezTo>
                    <a:pt x="57" y="30"/>
                    <a:pt x="56" y="12"/>
                    <a:pt x="45"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333" name="Group 40">
            <a:extLst>
              <a:ext uri="{FF2B5EF4-FFF2-40B4-BE49-F238E27FC236}">
                <a16:creationId xmlns:a16="http://schemas.microsoft.com/office/drawing/2014/main" id="{43929D4B-1E78-48FB-9B2C-26AFAD9A6A30}"/>
              </a:ext>
            </a:extLst>
          </p:cNvPr>
          <p:cNvGrpSpPr>
            <a:grpSpLocks noChangeAspect="1"/>
          </p:cNvGrpSpPr>
          <p:nvPr/>
        </p:nvGrpSpPr>
        <p:grpSpPr bwMode="auto">
          <a:xfrm>
            <a:off x="6990979" y="1839112"/>
            <a:ext cx="461968" cy="419477"/>
            <a:chOff x="3290" y="1498"/>
            <a:chExt cx="511" cy="464"/>
          </a:xfrm>
          <a:solidFill>
            <a:srgbClr val="BBE4E6">
              <a:alpha val="41176"/>
            </a:srgbClr>
          </a:solidFill>
        </p:grpSpPr>
        <p:sp>
          <p:nvSpPr>
            <p:cNvPr id="334" name="Freeform 41">
              <a:extLst>
                <a:ext uri="{FF2B5EF4-FFF2-40B4-BE49-F238E27FC236}">
                  <a16:creationId xmlns:a16="http://schemas.microsoft.com/office/drawing/2014/main" id="{290D1C17-1931-4486-91C1-237581290E78}"/>
                </a:ext>
              </a:extLst>
            </p:cNvPr>
            <p:cNvSpPr>
              <a:spLocks/>
            </p:cNvSpPr>
            <p:nvPr/>
          </p:nvSpPr>
          <p:spPr bwMode="auto">
            <a:xfrm>
              <a:off x="3396" y="1498"/>
              <a:ext cx="137" cy="185"/>
            </a:xfrm>
            <a:custGeom>
              <a:avLst/>
              <a:gdLst>
                <a:gd name="T0" fmla="*/ 39 w 57"/>
                <a:gd name="T1" fmla="*/ 74 h 77"/>
                <a:gd name="T2" fmla="*/ 51 w 57"/>
                <a:gd name="T3" fmla="*/ 32 h 77"/>
                <a:gd name="T4" fmla="*/ 18 w 57"/>
                <a:gd name="T5" fmla="*/ 4 h 77"/>
                <a:gd name="T6" fmla="*/ 6 w 57"/>
                <a:gd name="T7" fmla="*/ 45 h 77"/>
                <a:gd name="T8" fmla="*/ 39 w 57"/>
                <a:gd name="T9" fmla="*/ 74 h 77"/>
              </a:gdLst>
              <a:ahLst/>
              <a:cxnLst>
                <a:cxn ang="0">
                  <a:pos x="T0" y="T1"/>
                </a:cxn>
                <a:cxn ang="0">
                  <a:pos x="T2" y="T3"/>
                </a:cxn>
                <a:cxn ang="0">
                  <a:pos x="T4" y="T5"/>
                </a:cxn>
                <a:cxn ang="0">
                  <a:pos x="T6" y="T7"/>
                </a:cxn>
                <a:cxn ang="0">
                  <a:pos x="T8" y="T9"/>
                </a:cxn>
              </a:cxnLst>
              <a:rect l="0" t="0" r="r" b="b"/>
              <a:pathLst>
                <a:path w="57" h="77">
                  <a:moveTo>
                    <a:pt x="39" y="74"/>
                  </a:moveTo>
                  <a:cubicBezTo>
                    <a:pt x="51" y="70"/>
                    <a:pt x="57" y="51"/>
                    <a:pt x="51" y="32"/>
                  </a:cubicBezTo>
                  <a:cubicBezTo>
                    <a:pt x="45" y="13"/>
                    <a:pt x="31" y="0"/>
                    <a:pt x="18" y="4"/>
                  </a:cubicBezTo>
                  <a:cubicBezTo>
                    <a:pt x="6" y="7"/>
                    <a:pt x="0" y="26"/>
                    <a:pt x="6" y="45"/>
                  </a:cubicBezTo>
                  <a:cubicBezTo>
                    <a:pt x="12" y="64"/>
                    <a:pt x="26" y="77"/>
                    <a:pt x="39" y="7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5" name="Freeform 42">
              <a:extLst>
                <a:ext uri="{FF2B5EF4-FFF2-40B4-BE49-F238E27FC236}">
                  <a16:creationId xmlns:a16="http://schemas.microsoft.com/office/drawing/2014/main" id="{E2EAB9B2-900F-4844-8C4E-1B869216B6FB}"/>
                </a:ext>
              </a:extLst>
            </p:cNvPr>
            <p:cNvSpPr>
              <a:spLocks/>
            </p:cNvSpPr>
            <p:nvPr/>
          </p:nvSpPr>
          <p:spPr bwMode="auto">
            <a:xfrm>
              <a:off x="3290" y="1606"/>
              <a:ext cx="137" cy="176"/>
            </a:xfrm>
            <a:custGeom>
              <a:avLst/>
              <a:gdLst>
                <a:gd name="T0" fmla="*/ 45 w 57"/>
                <a:gd name="T1" fmla="*/ 67 h 73"/>
                <a:gd name="T2" fmla="*/ 48 w 57"/>
                <a:gd name="T3" fmla="*/ 26 h 73"/>
                <a:gd name="T4" fmla="*/ 12 w 57"/>
                <a:gd name="T5" fmla="*/ 6 h 73"/>
                <a:gd name="T6" fmla="*/ 9 w 57"/>
                <a:gd name="T7" fmla="*/ 47 h 73"/>
                <a:gd name="T8" fmla="*/ 45 w 57"/>
                <a:gd name="T9" fmla="*/ 67 h 73"/>
              </a:gdLst>
              <a:ahLst/>
              <a:cxnLst>
                <a:cxn ang="0">
                  <a:pos x="T0" y="T1"/>
                </a:cxn>
                <a:cxn ang="0">
                  <a:pos x="T2" y="T3"/>
                </a:cxn>
                <a:cxn ang="0">
                  <a:pos x="T4" y="T5"/>
                </a:cxn>
                <a:cxn ang="0">
                  <a:pos x="T6" y="T7"/>
                </a:cxn>
                <a:cxn ang="0">
                  <a:pos x="T8" y="T9"/>
                </a:cxn>
              </a:cxnLst>
              <a:rect l="0" t="0" r="r" b="b"/>
              <a:pathLst>
                <a:path w="57" h="73">
                  <a:moveTo>
                    <a:pt x="45" y="67"/>
                  </a:moveTo>
                  <a:cubicBezTo>
                    <a:pt x="56" y="61"/>
                    <a:pt x="57" y="43"/>
                    <a:pt x="48" y="26"/>
                  </a:cubicBezTo>
                  <a:cubicBezTo>
                    <a:pt x="39" y="9"/>
                    <a:pt x="23" y="0"/>
                    <a:pt x="12" y="6"/>
                  </a:cubicBezTo>
                  <a:cubicBezTo>
                    <a:pt x="1" y="12"/>
                    <a:pt x="0" y="30"/>
                    <a:pt x="9" y="47"/>
                  </a:cubicBezTo>
                  <a:cubicBezTo>
                    <a:pt x="18" y="64"/>
                    <a:pt x="34" y="73"/>
                    <a:pt x="45" y="6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6" name="Freeform 43">
              <a:extLst>
                <a:ext uri="{FF2B5EF4-FFF2-40B4-BE49-F238E27FC236}">
                  <a16:creationId xmlns:a16="http://schemas.microsoft.com/office/drawing/2014/main" id="{2F2E88E5-1C96-4CDA-A0C9-50A273646EAD}"/>
                </a:ext>
              </a:extLst>
            </p:cNvPr>
            <p:cNvSpPr>
              <a:spLocks/>
            </p:cNvSpPr>
            <p:nvPr/>
          </p:nvSpPr>
          <p:spPr bwMode="auto">
            <a:xfrm>
              <a:off x="3324" y="1683"/>
              <a:ext cx="443" cy="279"/>
            </a:xfrm>
            <a:custGeom>
              <a:avLst/>
              <a:gdLst>
                <a:gd name="T0" fmla="*/ 92 w 184"/>
                <a:gd name="T1" fmla="*/ 0 h 116"/>
                <a:gd name="T2" fmla="*/ 36 w 184"/>
                <a:gd name="T3" fmla="*/ 106 h 116"/>
                <a:gd name="T4" fmla="*/ 90 w 184"/>
                <a:gd name="T5" fmla="*/ 95 h 116"/>
                <a:gd name="T6" fmla="*/ 92 w 184"/>
                <a:gd name="T7" fmla="*/ 95 h 116"/>
                <a:gd name="T8" fmla="*/ 94 w 184"/>
                <a:gd name="T9" fmla="*/ 95 h 116"/>
                <a:gd name="T10" fmla="*/ 148 w 184"/>
                <a:gd name="T11" fmla="*/ 106 h 116"/>
                <a:gd name="T12" fmla="*/ 92 w 184"/>
                <a:gd name="T13" fmla="*/ 0 h 116"/>
              </a:gdLst>
              <a:ahLst/>
              <a:cxnLst>
                <a:cxn ang="0">
                  <a:pos x="T0" y="T1"/>
                </a:cxn>
                <a:cxn ang="0">
                  <a:pos x="T2" y="T3"/>
                </a:cxn>
                <a:cxn ang="0">
                  <a:pos x="T4" y="T5"/>
                </a:cxn>
                <a:cxn ang="0">
                  <a:pos x="T6" y="T7"/>
                </a:cxn>
                <a:cxn ang="0">
                  <a:pos x="T8" y="T9"/>
                </a:cxn>
                <a:cxn ang="0">
                  <a:pos x="T10" y="T11"/>
                </a:cxn>
                <a:cxn ang="0">
                  <a:pos x="T12" y="T13"/>
                </a:cxn>
              </a:cxnLst>
              <a:rect l="0" t="0" r="r" b="b"/>
              <a:pathLst>
                <a:path w="184" h="116">
                  <a:moveTo>
                    <a:pt x="92" y="0"/>
                  </a:moveTo>
                  <a:cubicBezTo>
                    <a:pt x="48" y="0"/>
                    <a:pt x="0" y="93"/>
                    <a:pt x="36" y="106"/>
                  </a:cubicBezTo>
                  <a:cubicBezTo>
                    <a:pt x="66" y="116"/>
                    <a:pt x="66" y="93"/>
                    <a:pt x="90" y="95"/>
                  </a:cubicBezTo>
                  <a:cubicBezTo>
                    <a:pt x="91" y="95"/>
                    <a:pt x="91" y="95"/>
                    <a:pt x="92" y="95"/>
                  </a:cubicBezTo>
                  <a:cubicBezTo>
                    <a:pt x="93" y="95"/>
                    <a:pt x="93" y="95"/>
                    <a:pt x="94" y="95"/>
                  </a:cubicBezTo>
                  <a:cubicBezTo>
                    <a:pt x="118" y="93"/>
                    <a:pt x="118" y="116"/>
                    <a:pt x="148" y="106"/>
                  </a:cubicBezTo>
                  <a:cubicBezTo>
                    <a:pt x="184" y="93"/>
                    <a:pt x="136" y="0"/>
                    <a:pt x="92"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7" name="Freeform 44">
              <a:extLst>
                <a:ext uri="{FF2B5EF4-FFF2-40B4-BE49-F238E27FC236}">
                  <a16:creationId xmlns:a16="http://schemas.microsoft.com/office/drawing/2014/main" id="{836982E5-398E-4925-90B1-5F50E25BBF2C}"/>
                </a:ext>
              </a:extLst>
            </p:cNvPr>
            <p:cNvSpPr>
              <a:spLocks/>
            </p:cNvSpPr>
            <p:nvPr/>
          </p:nvSpPr>
          <p:spPr bwMode="auto">
            <a:xfrm>
              <a:off x="3557" y="1498"/>
              <a:ext cx="138" cy="185"/>
            </a:xfrm>
            <a:custGeom>
              <a:avLst/>
              <a:gdLst>
                <a:gd name="T0" fmla="*/ 18 w 57"/>
                <a:gd name="T1" fmla="*/ 74 h 77"/>
                <a:gd name="T2" fmla="*/ 51 w 57"/>
                <a:gd name="T3" fmla="*/ 45 h 77"/>
                <a:gd name="T4" fmla="*/ 39 w 57"/>
                <a:gd name="T5" fmla="*/ 4 h 77"/>
                <a:gd name="T6" fmla="*/ 6 w 57"/>
                <a:gd name="T7" fmla="*/ 32 h 77"/>
                <a:gd name="T8" fmla="*/ 18 w 57"/>
                <a:gd name="T9" fmla="*/ 74 h 77"/>
              </a:gdLst>
              <a:ahLst/>
              <a:cxnLst>
                <a:cxn ang="0">
                  <a:pos x="T0" y="T1"/>
                </a:cxn>
                <a:cxn ang="0">
                  <a:pos x="T2" y="T3"/>
                </a:cxn>
                <a:cxn ang="0">
                  <a:pos x="T4" y="T5"/>
                </a:cxn>
                <a:cxn ang="0">
                  <a:pos x="T6" y="T7"/>
                </a:cxn>
                <a:cxn ang="0">
                  <a:pos x="T8" y="T9"/>
                </a:cxn>
              </a:cxnLst>
              <a:rect l="0" t="0" r="r" b="b"/>
              <a:pathLst>
                <a:path w="57" h="77">
                  <a:moveTo>
                    <a:pt x="18" y="74"/>
                  </a:moveTo>
                  <a:cubicBezTo>
                    <a:pt x="31" y="77"/>
                    <a:pt x="45" y="64"/>
                    <a:pt x="51" y="45"/>
                  </a:cubicBezTo>
                  <a:cubicBezTo>
                    <a:pt x="57" y="26"/>
                    <a:pt x="51" y="7"/>
                    <a:pt x="39" y="4"/>
                  </a:cubicBezTo>
                  <a:cubicBezTo>
                    <a:pt x="26" y="0"/>
                    <a:pt x="12" y="13"/>
                    <a:pt x="6" y="32"/>
                  </a:cubicBezTo>
                  <a:cubicBezTo>
                    <a:pt x="0" y="51"/>
                    <a:pt x="6" y="70"/>
                    <a:pt x="18" y="7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8" name="Freeform 45">
              <a:extLst>
                <a:ext uri="{FF2B5EF4-FFF2-40B4-BE49-F238E27FC236}">
                  <a16:creationId xmlns:a16="http://schemas.microsoft.com/office/drawing/2014/main" id="{C059093F-1354-417E-B86A-8A6095DE2D51}"/>
                </a:ext>
              </a:extLst>
            </p:cNvPr>
            <p:cNvSpPr>
              <a:spLocks/>
            </p:cNvSpPr>
            <p:nvPr/>
          </p:nvSpPr>
          <p:spPr bwMode="auto">
            <a:xfrm>
              <a:off x="3663" y="1606"/>
              <a:ext cx="138" cy="176"/>
            </a:xfrm>
            <a:custGeom>
              <a:avLst/>
              <a:gdLst>
                <a:gd name="T0" fmla="*/ 45 w 57"/>
                <a:gd name="T1" fmla="*/ 6 h 73"/>
                <a:gd name="T2" fmla="*/ 9 w 57"/>
                <a:gd name="T3" fmla="*/ 26 h 73"/>
                <a:gd name="T4" fmla="*/ 12 w 57"/>
                <a:gd name="T5" fmla="*/ 67 h 73"/>
                <a:gd name="T6" fmla="*/ 48 w 57"/>
                <a:gd name="T7" fmla="*/ 47 h 73"/>
                <a:gd name="T8" fmla="*/ 45 w 57"/>
                <a:gd name="T9" fmla="*/ 6 h 73"/>
              </a:gdLst>
              <a:ahLst/>
              <a:cxnLst>
                <a:cxn ang="0">
                  <a:pos x="T0" y="T1"/>
                </a:cxn>
                <a:cxn ang="0">
                  <a:pos x="T2" y="T3"/>
                </a:cxn>
                <a:cxn ang="0">
                  <a:pos x="T4" y="T5"/>
                </a:cxn>
                <a:cxn ang="0">
                  <a:pos x="T6" y="T7"/>
                </a:cxn>
                <a:cxn ang="0">
                  <a:pos x="T8" y="T9"/>
                </a:cxn>
              </a:cxnLst>
              <a:rect l="0" t="0" r="r" b="b"/>
              <a:pathLst>
                <a:path w="57" h="73">
                  <a:moveTo>
                    <a:pt x="45" y="6"/>
                  </a:moveTo>
                  <a:cubicBezTo>
                    <a:pt x="34" y="0"/>
                    <a:pt x="18" y="9"/>
                    <a:pt x="9" y="26"/>
                  </a:cubicBezTo>
                  <a:cubicBezTo>
                    <a:pt x="0" y="43"/>
                    <a:pt x="1" y="61"/>
                    <a:pt x="12" y="67"/>
                  </a:cubicBezTo>
                  <a:cubicBezTo>
                    <a:pt x="23" y="73"/>
                    <a:pt x="39" y="64"/>
                    <a:pt x="48" y="47"/>
                  </a:cubicBezTo>
                  <a:cubicBezTo>
                    <a:pt x="57" y="30"/>
                    <a:pt x="56" y="12"/>
                    <a:pt x="45"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339" name="Group 40">
            <a:extLst>
              <a:ext uri="{FF2B5EF4-FFF2-40B4-BE49-F238E27FC236}">
                <a16:creationId xmlns:a16="http://schemas.microsoft.com/office/drawing/2014/main" id="{BF2BD0AB-65A0-4386-BD3D-C24ABAAAA248}"/>
              </a:ext>
            </a:extLst>
          </p:cNvPr>
          <p:cNvGrpSpPr>
            <a:grpSpLocks noChangeAspect="1"/>
          </p:cNvGrpSpPr>
          <p:nvPr/>
        </p:nvGrpSpPr>
        <p:grpSpPr bwMode="auto">
          <a:xfrm>
            <a:off x="5511699" y="4781844"/>
            <a:ext cx="461968" cy="419477"/>
            <a:chOff x="3290" y="1498"/>
            <a:chExt cx="511" cy="464"/>
          </a:xfrm>
          <a:solidFill>
            <a:srgbClr val="BBE4E6">
              <a:alpha val="41176"/>
            </a:srgbClr>
          </a:solidFill>
        </p:grpSpPr>
        <p:sp>
          <p:nvSpPr>
            <p:cNvPr id="340" name="Freeform 41">
              <a:extLst>
                <a:ext uri="{FF2B5EF4-FFF2-40B4-BE49-F238E27FC236}">
                  <a16:creationId xmlns:a16="http://schemas.microsoft.com/office/drawing/2014/main" id="{D478BBD6-D469-472C-BC36-4B23495E70F4}"/>
                </a:ext>
              </a:extLst>
            </p:cNvPr>
            <p:cNvSpPr>
              <a:spLocks/>
            </p:cNvSpPr>
            <p:nvPr/>
          </p:nvSpPr>
          <p:spPr bwMode="auto">
            <a:xfrm>
              <a:off x="3396" y="1498"/>
              <a:ext cx="137" cy="185"/>
            </a:xfrm>
            <a:custGeom>
              <a:avLst/>
              <a:gdLst>
                <a:gd name="T0" fmla="*/ 39 w 57"/>
                <a:gd name="T1" fmla="*/ 74 h 77"/>
                <a:gd name="T2" fmla="*/ 51 w 57"/>
                <a:gd name="T3" fmla="*/ 32 h 77"/>
                <a:gd name="T4" fmla="*/ 18 w 57"/>
                <a:gd name="T5" fmla="*/ 4 h 77"/>
                <a:gd name="T6" fmla="*/ 6 w 57"/>
                <a:gd name="T7" fmla="*/ 45 h 77"/>
                <a:gd name="T8" fmla="*/ 39 w 57"/>
                <a:gd name="T9" fmla="*/ 74 h 77"/>
              </a:gdLst>
              <a:ahLst/>
              <a:cxnLst>
                <a:cxn ang="0">
                  <a:pos x="T0" y="T1"/>
                </a:cxn>
                <a:cxn ang="0">
                  <a:pos x="T2" y="T3"/>
                </a:cxn>
                <a:cxn ang="0">
                  <a:pos x="T4" y="T5"/>
                </a:cxn>
                <a:cxn ang="0">
                  <a:pos x="T6" y="T7"/>
                </a:cxn>
                <a:cxn ang="0">
                  <a:pos x="T8" y="T9"/>
                </a:cxn>
              </a:cxnLst>
              <a:rect l="0" t="0" r="r" b="b"/>
              <a:pathLst>
                <a:path w="57" h="77">
                  <a:moveTo>
                    <a:pt x="39" y="74"/>
                  </a:moveTo>
                  <a:cubicBezTo>
                    <a:pt x="51" y="70"/>
                    <a:pt x="57" y="51"/>
                    <a:pt x="51" y="32"/>
                  </a:cubicBezTo>
                  <a:cubicBezTo>
                    <a:pt x="45" y="13"/>
                    <a:pt x="31" y="0"/>
                    <a:pt x="18" y="4"/>
                  </a:cubicBezTo>
                  <a:cubicBezTo>
                    <a:pt x="6" y="7"/>
                    <a:pt x="0" y="26"/>
                    <a:pt x="6" y="45"/>
                  </a:cubicBezTo>
                  <a:cubicBezTo>
                    <a:pt x="12" y="64"/>
                    <a:pt x="26" y="77"/>
                    <a:pt x="39" y="7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1" name="Freeform 42">
              <a:extLst>
                <a:ext uri="{FF2B5EF4-FFF2-40B4-BE49-F238E27FC236}">
                  <a16:creationId xmlns:a16="http://schemas.microsoft.com/office/drawing/2014/main" id="{2A58B89D-969E-4EA4-ACE5-9DF32DDA5F5C}"/>
                </a:ext>
              </a:extLst>
            </p:cNvPr>
            <p:cNvSpPr>
              <a:spLocks/>
            </p:cNvSpPr>
            <p:nvPr/>
          </p:nvSpPr>
          <p:spPr bwMode="auto">
            <a:xfrm>
              <a:off x="3290" y="1606"/>
              <a:ext cx="137" cy="176"/>
            </a:xfrm>
            <a:custGeom>
              <a:avLst/>
              <a:gdLst>
                <a:gd name="T0" fmla="*/ 45 w 57"/>
                <a:gd name="T1" fmla="*/ 67 h 73"/>
                <a:gd name="T2" fmla="*/ 48 w 57"/>
                <a:gd name="T3" fmla="*/ 26 h 73"/>
                <a:gd name="T4" fmla="*/ 12 w 57"/>
                <a:gd name="T5" fmla="*/ 6 h 73"/>
                <a:gd name="T6" fmla="*/ 9 w 57"/>
                <a:gd name="T7" fmla="*/ 47 h 73"/>
                <a:gd name="T8" fmla="*/ 45 w 57"/>
                <a:gd name="T9" fmla="*/ 67 h 73"/>
              </a:gdLst>
              <a:ahLst/>
              <a:cxnLst>
                <a:cxn ang="0">
                  <a:pos x="T0" y="T1"/>
                </a:cxn>
                <a:cxn ang="0">
                  <a:pos x="T2" y="T3"/>
                </a:cxn>
                <a:cxn ang="0">
                  <a:pos x="T4" y="T5"/>
                </a:cxn>
                <a:cxn ang="0">
                  <a:pos x="T6" y="T7"/>
                </a:cxn>
                <a:cxn ang="0">
                  <a:pos x="T8" y="T9"/>
                </a:cxn>
              </a:cxnLst>
              <a:rect l="0" t="0" r="r" b="b"/>
              <a:pathLst>
                <a:path w="57" h="73">
                  <a:moveTo>
                    <a:pt x="45" y="67"/>
                  </a:moveTo>
                  <a:cubicBezTo>
                    <a:pt x="56" y="61"/>
                    <a:pt x="57" y="43"/>
                    <a:pt x="48" y="26"/>
                  </a:cubicBezTo>
                  <a:cubicBezTo>
                    <a:pt x="39" y="9"/>
                    <a:pt x="23" y="0"/>
                    <a:pt x="12" y="6"/>
                  </a:cubicBezTo>
                  <a:cubicBezTo>
                    <a:pt x="1" y="12"/>
                    <a:pt x="0" y="30"/>
                    <a:pt x="9" y="47"/>
                  </a:cubicBezTo>
                  <a:cubicBezTo>
                    <a:pt x="18" y="64"/>
                    <a:pt x="34" y="73"/>
                    <a:pt x="45" y="6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2" name="Freeform 43">
              <a:extLst>
                <a:ext uri="{FF2B5EF4-FFF2-40B4-BE49-F238E27FC236}">
                  <a16:creationId xmlns:a16="http://schemas.microsoft.com/office/drawing/2014/main" id="{9FCA9A73-AA5D-4AF6-8655-3256E2FF1F27}"/>
                </a:ext>
              </a:extLst>
            </p:cNvPr>
            <p:cNvSpPr>
              <a:spLocks/>
            </p:cNvSpPr>
            <p:nvPr/>
          </p:nvSpPr>
          <p:spPr bwMode="auto">
            <a:xfrm>
              <a:off x="3324" y="1683"/>
              <a:ext cx="443" cy="279"/>
            </a:xfrm>
            <a:custGeom>
              <a:avLst/>
              <a:gdLst>
                <a:gd name="T0" fmla="*/ 92 w 184"/>
                <a:gd name="T1" fmla="*/ 0 h 116"/>
                <a:gd name="T2" fmla="*/ 36 w 184"/>
                <a:gd name="T3" fmla="*/ 106 h 116"/>
                <a:gd name="T4" fmla="*/ 90 w 184"/>
                <a:gd name="T5" fmla="*/ 95 h 116"/>
                <a:gd name="T6" fmla="*/ 92 w 184"/>
                <a:gd name="T7" fmla="*/ 95 h 116"/>
                <a:gd name="T8" fmla="*/ 94 w 184"/>
                <a:gd name="T9" fmla="*/ 95 h 116"/>
                <a:gd name="T10" fmla="*/ 148 w 184"/>
                <a:gd name="T11" fmla="*/ 106 h 116"/>
                <a:gd name="T12" fmla="*/ 92 w 184"/>
                <a:gd name="T13" fmla="*/ 0 h 116"/>
              </a:gdLst>
              <a:ahLst/>
              <a:cxnLst>
                <a:cxn ang="0">
                  <a:pos x="T0" y="T1"/>
                </a:cxn>
                <a:cxn ang="0">
                  <a:pos x="T2" y="T3"/>
                </a:cxn>
                <a:cxn ang="0">
                  <a:pos x="T4" y="T5"/>
                </a:cxn>
                <a:cxn ang="0">
                  <a:pos x="T6" y="T7"/>
                </a:cxn>
                <a:cxn ang="0">
                  <a:pos x="T8" y="T9"/>
                </a:cxn>
                <a:cxn ang="0">
                  <a:pos x="T10" y="T11"/>
                </a:cxn>
                <a:cxn ang="0">
                  <a:pos x="T12" y="T13"/>
                </a:cxn>
              </a:cxnLst>
              <a:rect l="0" t="0" r="r" b="b"/>
              <a:pathLst>
                <a:path w="184" h="116">
                  <a:moveTo>
                    <a:pt x="92" y="0"/>
                  </a:moveTo>
                  <a:cubicBezTo>
                    <a:pt x="48" y="0"/>
                    <a:pt x="0" y="93"/>
                    <a:pt x="36" y="106"/>
                  </a:cubicBezTo>
                  <a:cubicBezTo>
                    <a:pt x="66" y="116"/>
                    <a:pt x="66" y="93"/>
                    <a:pt x="90" y="95"/>
                  </a:cubicBezTo>
                  <a:cubicBezTo>
                    <a:pt x="91" y="95"/>
                    <a:pt x="91" y="95"/>
                    <a:pt x="92" y="95"/>
                  </a:cubicBezTo>
                  <a:cubicBezTo>
                    <a:pt x="93" y="95"/>
                    <a:pt x="93" y="95"/>
                    <a:pt x="94" y="95"/>
                  </a:cubicBezTo>
                  <a:cubicBezTo>
                    <a:pt x="118" y="93"/>
                    <a:pt x="118" y="116"/>
                    <a:pt x="148" y="106"/>
                  </a:cubicBezTo>
                  <a:cubicBezTo>
                    <a:pt x="184" y="93"/>
                    <a:pt x="136" y="0"/>
                    <a:pt x="92"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3" name="Freeform 44">
              <a:extLst>
                <a:ext uri="{FF2B5EF4-FFF2-40B4-BE49-F238E27FC236}">
                  <a16:creationId xmlns:a16="http://schemas.microsoft.com/office/drawing/2014/main" id="{67A265F0-95C2-42EF-82F4-3CCF93278399}"/>
                </a:ext>
              </a:extLst>
            </p:cNvPr>
            <p:cNvSpPr>
              <a:spLocks/>
            </p:cNvSpPr>
            <p:nvPr/>
          </p:nvSpPr>
          <p:spPr bwMode="auto">
            <a:xfrm>
              <a:off x="3557" y="1498"/>
              <a:ext cx="138" cy="185"/>
            </a:xfrm>
            <a:custGeom>
              <a:avLst/>
              <a:gdLst>
                <a:gd name="T0" fmla="*/ 18 w 57"/>
                <a:gd name="T1" fmla="*/ 74 h 77"/>
                <a:gd name="T2" fmla="*/ 51 w 57"/>
                <a:gd name="T3" fmla="*/ 45 h 77"/>
                <a:gd name="T4" fmla="*/ 39 w 57"/>
                <a:gd name="T5" fmla="*/ 4 h 77"/>
                <a:gd name="T6" fmla="*/ 6 w 57"/>
                <a:gd name="T7" fmla="*/ 32 h 77"/>
                <a:gd name="T8" fmla="*/ 18 w 57"/>
                <a:gd name="T9" fmla="*/ 74 h 77"/>
              </a:gdLst>
              <a:ahLst/>
              <a:cxnLst>
                <a:cxn ang="0">
                  <a:pos x="T0" y="T1"/>
                </a:cxn>
                <a:cxn ang="0">
                  <a:pos x="T2" y="T3"/>
                </a:cxn>
                <a:cxn ang="0">
                  <a:pos x="T4" y="T5"/>
                </a:cxn>
                <a:cxn ang="0">
                  <a:pos x="T6" y="T7"/>
                </a:cxn>
                <a:cxn ang="0">
                  <a:pos x="T8" y="T9"/>
                </a:cxn>
              </a:cxnLst>
              <a:rect l="0" t="0" r="r" b="b"/>
              <a:pathLst>
                <a:path w="57" h="77">
                  <a:moveTo>
                    <a:pt x="18" y="74"/>
                  </a:moveTo>
                  <a:cubicBezTo>
                    <a:pt x="31" y="77"/>
                    <a:pt x="45" y="64"/>
                    <a:pt x="51" y="45"/>
                  </a:cubicBezTo>
                  <a:cubicBezTo>
                    <a:pt x="57" y="26"/>
                    <a:pt x="51" y="7"/>
                    <a:pt x="39" y="4"/>
                  </a:cubicBezTo>
                  <a:cubicBezTo>
                    <a:pt x="26" y="0"/>
                    <a:pt x="12" y="13"/>
                    <a:pt x="6" y="32"/>
                  </a:cubicBezTo>
                  <a:cubicBezTo>
                    <a:pt x="0" y="51"/>
                    <a:pt x="6" y="70"/>
                    <a:pt x="18" y="7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4" name="Freeform 45">
              <a:extLst>
                <a:ext uri="{FF2B5EF4-FFF2-40B4-BE49-F238E27FC236}">
                  <a16:creationId xmlns:a16="http://schemas.microsoft.com/office/drawing/2014/main" id="{CE26FDD3-97F4-485A-AA23-622B07E090A3}"/>
                </a:ext>
              </a:extLst>
            </p:cNvPr>
            <p:cNvSpPr>
              <a:spLocks/>
            </p:cNvSpPr>
            <p:nvPr/>
          </p:nvSpPr>
          <p:spPr bwMode="auto">
            <a:xfrm>
              <a:off x="3663" y="1606"/>
              <a:ext cx="138" cy="176"/>
            </a:xfrm>
            <a:custGeom>
              <a:avLst/>
              <a:gdLst>
                <a:gd name="T0" fmla="*/ 45 w 57"/>
                <a:gd name="T1" fmla="*/ 6 h 73"/>
                <a:gd name="T2" fmla="*/ 9 w 57"/>
                <a:gd name="T3" fmla="*/ 26 h 73"/>
                <a:gd name="T4" fmla="*/ 12 w 57"/>
                <a:gd name="T5" fmla="*/ 67 h 73"/>
                <a:gd name="T6" fmla="*/ 48 w 57"/>
                <a:gd name="T7" fmla="*/ 47 h 73"/>
                <a:gd name="T8" fmla="*/ 45 w 57"/>
                <a:gd name="T9" fmla="*/ 6 h 73"/>
              </a:gdLst>
              <a:ahLst/>
              <a:cxnLst>
                <a:cxn ang="0">
                  <a:pos x="T0" y="T1"/>
                </a:cxn>
                <a:cxn ang="0">
                  <a:pos x="T2" y="T3"/>
                </a:cxn>
                <a:cxn ang="0">
                  <a:pos x="T4" y="T5"/>
                </a:cxn>
                <a:cxn ang="0">
                  <a:pos x="T6" y="T7"/>
                </a:cxn>
                <a:cxn ang="0">
                  <a:pos x="T8" y="T9"/>
                </a:cxn>
              </a:cxnLst>
              <a:rect l="0" t="0" r="r" b="b"/>
              <a:pathLst>
                <a:path w="57" h="73">
                  <a:moveTo>
                    <a:pt x="45" y="6"/>
                  </a:moveTo>
                  <a:cubicBezTo>
                    <a:pt x="34" y="0"/>
                    <a:pt x="18" y="9"/>
                    <a:pt x="9" y="26"/>
                  </a:cubicBezTo>
                  <a:cubicBezTo>
                    <a:pt x="0" y="43"/>
                    <a:pt x="1" y="61"/>
                    <a:pt x="12" y="67"/>
                  </a:cubicBezTo>
                  <a:cubicBezTo>
                    <a:pt x="23" y="73"/>
                    <a:pt x="39" y="64"/>
                    <a:pt x="48" y="47"/>
                  </a:cubicBezTo>
                  <a:cubicBezTo>
                    <a:pt x="57" y="30"/>
                    <a:pt x="56" y="12"/>
                    <a:pt x="45"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345" name="Group 40">
            <a:extLst>
              <a:ext uri="{FF2B5EF4-FFF2-40B4-BE49-F238E27FC236}">
                <a16:creationId xmlns:a16="http://schemas.microsoft.com/office/drawing/2014/main" id="{F97CDBEF-8E5F-4FF7-A8C0-2553BCF73EED}"/>
              </a:ext>
            </a:extLst>
          </p:cNvPr>
          <p:cNvGrpSpPr>
            <a:grpSpLocks noChangeAspect="1"/>
          </p:cNvGrpSpPr>
          <p:nvPr/>
        </p:nvGrpSpPr>
        <p:grpSpPr bwMode="auto">
          <a:xfrm>
            <a:off x="4429903" y="5494676"/>
            <a:ext cx="461968" cy="419477"/>
            <a:chOff x="3290" y="1498"/>
            <a:chExt cx="511" cy="464"/>
          </a:xfrm>
          <a:solidFill>
            <a:srgbClr val="BBE4E6">
              <a:alpha val="41176"/>
            </a:srgbClr>
          </a:solidFill>
        </p:grpSpPr>
        <p:sp>
          <p:nvSpPr>
            <p:cNvPr id="346" name="Freeform 41">
              <a:extLst>
                <a:ext uri="{FF2B5EF4-FFF2-40B4-BE49-F238E27FC236}">
                  <a16:creationId xmlns:a16="http://schemas.microsoft.com/office/drawing/2014/main" id="{25A1EF7A-01D6-4524-9556-CDD627A86CEE}"/>
                </a:ext>
              </a:extLst>
            </p:cNvPr>
            <p:cNvSpPr>
              <a:spLocks/>
            </p:cNvSpPr>
            <p:nvPr/>
          </p:nvSpPr>
          <p:spPr bwMode="auto">
            <a:xfrm>
              <a:off x="3396" y="1498"/>
              <a:ext cx="137" cy="185"/>
            </a:xfrm>
            <a:custGeom>
              <a:avLst/>
              <a:gdLst>
                <a:gd name="T0" fmla="*/ 39 w 57"/>
                <a:gd name="T1" fmla="*/ 74 h 77"/>
                <a:gd name="T2" fmla="*/ 51 w 57"/>
                <a:gd name="T3" fmla="*/ 32 h 77"/>
                <a:gd name="T4" fmla="*/ 18 w 57"/>
                <a:gd name="T5" fmla="*/ 4 h 77"/>
                <a:gd name="T6" fmla="*/ 6 w 57"/>
                <a:gd name="T7" fmla="*/ 45 h 77"/>
                <a:gd name="T8" fmla="*/ 39 w 57"/>
                <a:gd name="T9" fmla="*/ 74 h 77"/>
              </a:gdLst>
              <a:ahLst/>
              <a:cxnLst>
                <a:cxn ang="0">
                  <a:pos x="T0" y="T1"/>
                </a:cxn>
                <a:cxn ang="0">
                  <a:pos x="T2" y="T3"/>
                </a:cxn>
                <a:cxn ang="0">
                  <a:pos x="T4" y="T5"/>
                </a:cxn>
                <a:cxn ang="0">
                  <a:pos x="T6" y="T7"/>
                </a:cxn>
                <a:cxn ang="0">
                  <a:pos x="T8" y="T9"/>
                </a:cxn>
              </a:cxnLst>
              <a:rect l="0" t="0" r="r" b="b"/>
              <a:pathLst>
                <a:path w="57" h="77">
                  <a:moveTo>
                    <a:pt x="39" y="74"/>
                  </a:moveTo>
                  <a:cubicBezTo>
                    <a:pt x="51" y="70"/>
                    <a:pt x="57" y="51"/>
                    <a:pt x="51" y="32"/>
                  </a:cubicBezTo>
                  <a:cubicBezTo>
                    <a:pt x="45" y="13"/>
                    <a:pt x="31" y="0"/>
                    <a:pt x="18" y="4"/>
                  </a:cubicBezTo>
                  <a:cubicBezTo>
                    <a:pt x="6" y="7"/>
                    <a:pt x="0" y="26"/>
                    <a:pt x="6" y="45"/>
                  </a:cubicBezTo>
                  <a:cubicBezTo>
                    <a:pt x="12" y="64"/>
                    <a:pt x="26" y="77"/>
                    <a:pt x="39" y="7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7" name="Freeform 42">
              <a:extLst>
                <a:ext uri="{FF2B5EF4-FFF2-40B4-BE49-F238E27FC236}">
                  <a16:creationId xmlns:a16="http://schemas.microsoft.com/office/drawing/2014/main" id="{43179AB3-665F-450F-A4E5-E66AA15BE8B4}"/>
                </a:ext>
              </a:extLst>
            </p:cNvPr>
            <p:cNvSpPr>
              <a:spLocks/>
            </p:cNvSpPr>
            <p:nvPr/>
          </p:nvSpPr>
          <p:spPr bwMode="auto">
            <a:xfrm>
              <a:off x="3290" y="1606"/>
              <a:ext cx="137" cy="176"/>
            </a:xfrm>
            <a:custGeom>
              <a:avLst/>
              <a:gdLst>
                <a:gd name="T0" fmla="*/ 45 w 57"/>
                <a:gd name="T1" fmla="*/ 67 h 73"/>
                <a:gd name="T2" fmla="*/ 48 w 57"/>
                <a:gd name="T3" fmla="*/ 26 h 73"/>
                <a:gd name="T4" fmla="*/ 12 w 57"/>
                <a:gd name="T5" fmla="*/ 6 h 73"/>
                <a:gd name="T6" fmla="*/ 9 w 57"/>
                <a:gd name="T7" fmla="*/ 47 h 73"/>
                <a:gd name="T8" fmla="*/ 45 w 57"/>
                <a:gd name="T9" fmla="*/ 67 h 73"/>
              </a:gdLst>
              <a:ahLst/>
              <a:cxnLst>
                <a:cxn ang="0">
                  <a:pos x="T0" y="T1"/>
                </a:cxn>
                <a:cxn ang="0">
                  <a:pos x="T2" y="T3"/>
                </a:cxn>
                <a:cxn ang="0">
                  <a:pos x="T4" y="T5"/>
                </a:cxn>
                <a:cxn ang="0">
                  <a:pos x="T6" y="T7"/>
                </a:cxn>
                <a:cxn ang="0">
                  <a:pos x="T8" y="T9"/>
                </a:cxn>
              </a:cxnLst>
              <a:rect l="0" t="0" r="r" b="b"/>
              <a:pathLst>
                <a:path w="57" h="73">
                  <a:moveTo>
                    <a:pt x="45" y="67"/>
                  </a:moveTo>
                  <a:cubicBezTo>
                    <a:pt x="56" y="61"/>
                    <a:pt x="57" y="43"/>
                    <a:pt x="48" y="26"/>
                  </a:cubicBezTo>
                  <a:cubicBezTo>
                    <a:pt x="39" y="9"/>
                    <a:pt x="23" y="0"/>
                    <a:pt x="12" y="6"/>
                  </a:cubicBezTo>
                  <a:cubicBezTo>
                    <a:pt x="1" y="12"/>
                    <a:pt x="0" y="30"/>
                    <a:pt x="9" y="47"/>
                  </a:cubicBezTo>
                  <a:cubicBezTo>
                    <a:pt x="18" y="64"/>
                    <a:pt x="34" y="73"/>
                    <a:pt x="45" y="6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8" name="Freeform 43">
              <a:extLst>
                <a:ext uri="{FF2B5EF4-FFF2-40B4-BE49-F238E27FC236}">
                  <a16:creationId xmlns:a16="http://schemas.microsoft.com/office/drawing/2014/main" id="{A42A7A80-9681-4A75-B428-5FE743986099}"/>
                </a:ext>
              </a:extLst>
            </p:cNvPr>
            <p:cNvSpPr>
              <a:spLocks/>
            </p:cNvSpPr>
            <p:nvPr/>
          </p:nvSpPr>
          <p:spPr bwMode="auto">
            <a:xfrm>
              <a:off x="3324" y="1683"/>
              <a:ext cx="443" cy="279"/>
            </a:xfrm>
            <a:custGeom>
              <a:avLst/>
              <a:gdLst>
                <a:gd name="T0" fmla="*/ 92 w 184"/>
                <a:gd name="T1" fmla="*/ 0 h 116"/>
                <a:gd name="T2" fmla="*/ 36 w 184"/>
                <a:gd name="T3" fmla="*/ 106 h 116"/>
                <a:gd name="T4" fmla="*/ 90 w 184"/>
                <a:gd name="T5" fmla="*/ 95 h 116"/>
                <a:gd name="T6" fmla="*/ 92 w 184"/>
                <a:gd name="T7" fmla="*/ 95 h 116"/>
                <a:gd name="T8" fmla="*/ 94 w 184"/>
                <a:gd name="T9" fmla="*/ 95 h 116"/>
                <a:gd name="T10" fmla="*/ 148 w 184"/>
                <a:gd name="T11" fmla="*/ 106 h 116"/>
                <a:gd name="T12" fmla="*/ 92 w 184"/>
                <a:gd name="T13" fmla="*/ 0 h 116"/>
              </a:gdLst>
              <a:ahLst/>
              <a:cxnLst>
                <a:cxn ang="0">
                  <a:pos x="T0" y="T1"/>
                </a:cxn>
                <a:cxn ang="0">
                  <a:pos x="T2" y="T3"/>
                </a:cxn>
                <a:cxn ang="0">
                  <a:pos x="T4" y="T5"/>
                </a:cxn>
                <a:cxn ang="0">
                  <a:pos x="T6" y="T7"/>
                </a:cxn>
                <a:cxn ang="0">
                  <a:pos x="T8" y="T9"/>
                </a:cxn>
                <a:cxn ang="0">
                  <a:pos x="T10" y="T11"/>
                </a:cxn>
                <a:cxn ang="0">
                  <a:pos x="T12" y="T13"/>
                </a:cxn>
              </a:cxnLst>
              <a:rect l="0" t="0" r="r" b="b"/>
              <a:pathLst>
                <a:path w="184" h="116">
                  <a:moveTo>
                    <a:pt x="92" y="0"/>
                  </a:moveTo>
                  <a:cubicBezTo>
                    <a:pt x="48" y="0"/>
                    <a:pt x="0" y="93"/>
                    <a:pt x="36" y="106"/>
                  </a:cubicBezTo>
                  <a:cubicBezTo>
                    <a:pt x="66" y="116"/>
                    <a:pt x="66" y="93"/>
                    <a:pt x="90" y="95"/>
                  </a:cubicBezTo>
                  <a:cubicBezTo>
                    <a:pt x="91" y="95"/>
                    <a:pt x="91" y="95"/>
                    <a:pt x="92" y="95"/>
                  </a:cubicBezTo>
                  <a:cubicBezTo>
                    <a:pt x="93" y="95"/>
                    <a:pt x="93" y="95"/>
                    <a:pt x="94" y="95"/>
                  </a:cubicBezTo>
                  <a:cubicBezTo>
                    <a:pt x="118" y="93"/>
                    <a:pt x="118" y="116"/>
                    <a:pt x="148" y="106"/>
                  </a:cubicBezTo>
                  <a:cubicBezTo>
                    <a:pt x="184" y="93"/>
                    <a:pt x="136" y="0"/>
                    <a:pt x="92"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9" name="Freeform 44">
              <a:extLst>
                <a:ext uri="{FF2B5EF4-FFF2-40B4-BE49-F238E27FC236}">
                  <a16:creationId xmlns:a16="http://schemas.microsoft.com/office/drawing/2014/main" id="{8F97DFBA-1475-4960-B00D-0293D892452D}"/>
                </a:ext>
              </a:extLst>
            </p:cNvPr>
            <p:cNvSpPr>
              <a:spLocks/>
            </p:cNvSpPr>
            <p:nvPr/>
          </p:nvSpPr>
          <p:spPr bwMode="auto">
            <a:xfrm>
              <a:off x="3557" y="1498"/>
              <a:ext cx="138" cy="185"/>
            </a:xfrm>
            <a:custGeom>
              <a:avLst/>
              <a:gdLst>
                <a:gd name="T0" fmla="*/ 18 w 57"/>
                <a:gd name="T1" fmla="*/ 74 h 77"/>
                <a:gd name="T2" fmla="*/ 51 w 57"/>
                <a:gd name="T3" fmla="*/ 45 h 77"/>
                <a:gd name="T4" fmla="*/ 39 w 57"/>
                <a:gd name="T5" fmla="*/ 4 h 77"/>
                <a:gd name="T6" fmla="*/ 6 w 57"/>
                <a:gd name="T7" fmla="*/ 32 h 77"/>
                <a:gd name="T8" fmla="*/ 18 w 57"/>
                <a:gd name="T9" fmla="*/ 74 h 77"/>
              </a:gdLst>
              <a:ahLst/>
              <a:cxnLst>
                <a:cxn ang="0">
                  <a:pos x="T0" y="T1"/>
                </a:cxn>
                <a:cxn ang="0">
                  <a:pos x="T2" y="T3"/>
                </a:cxn>
                <a:cxn ang="0">
                  <a:pos x="T4" y="T5"/>
                </a:cxn>
                <a:cxn ang="0">
                  <a:pos x="T6" y="T7"/>
                </a:cxn>
                <a:cxn ang="0">
                  <a:pos x="T8" y="T9"/>
                </a:cxn>
              </a:cxnLst>
              <a:rect l="0" t="0" r="r" b="b"/>
              <a:pathLst>
                <a:path w="57" h="77">
                  <a:moveTo>
                    <a:pt x="18" y="74"/>
                  </a:moveTo>
                  <a:cubicBezTo>
                    <a:pt x="31" y="77"/>
                    <a:pt x="45" y="64"/>
                    <a:pt x="51" y="45"/>
                  </a:cubicBezTo>
                  <a:cubicBezTo>
                    <a:pt x="57" y="26"/>
                    <a:pt x="51" y="7"/>
                    <a:pt x="39" y="4"/>
                  </a:cubicBezTo>
                  <a:cubicBezTo>
                    <a:pt x="26" y="0"/>
                    <a:pt x="12" y="13"/>
                    <a:pt x="6" y="32"/>
                  </a:cubicBezTo>
                  <a:cubicBezTo>
                    <a:pt x="0" y="51"/>
                    <a:pt x="6" y="70"/>
                    <a:pt x="18" y="7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0" name="Freeform 45">
              <a:extLst>
                <a:ext uri="{FF2B5EF4-FFF2-40B4-BE49-F238E27FC236}">
                  <a16:creationId xmlns:a16="http://schemas.microsoft.com/office/drawing/2014/main" id="{AE5F5EEA-4E31-486F-B163-6F62E8E72586}"/>
                </a:ext>
              </a:extLst>
            </p:cNvPr>
            <p:cNvSpPr>
              <a:spLocks/>
            </p:cNvSpPr>
            <p:nvPr/>
          </p:nvSpPr>
          <p:spPr bwMode="auto">
            <a:xfrm>
              <a:off x="3663" y="1606"/>
              <a:ext cx="138" cy="176"/>
            </a:xfrm>
            <a:custGeom>
              <a:avLst/>
              <a:gdLst>
                <a:gd name="T0" fmla="*/ 45 w 57"/>
                <a:gd name="T1" fmla="*/ 6 h 73"/>
                <a:gd name="T2" fmla="*/ 9 w 57"/>
                <a:gd name="T3" fmla="*/ 26 h 73"/>
                <a:gd name="T4" fmla="*/ 12 w 57"/>
                <a:gd name="T5" fmla="*/ 67 h 73"/>
                <a:gd name="T6" fmla="*/ 48 w 57"/>
                <a:gd name="T7" fmla="*/ 47 h 73"/>
                <a:gd name="T8" fmla="*/ 45 w 57"/>
                <a:gd name="T9" fmla="*/ 6 h 73"/>
              </a:gdLst>
              <a:ahLst/>
              <a:cxnLst>
                <a:cxn ang="0">
                  <a:pos x="T0" y="T1"/>
                </a:cxn>
                <a:cxn ang="0">
                  <a:pos x="T2" y="T3"/>
                </a:cxn>
                <a:cxn ang="0">
                  <a:pos x="T4" y="T5"/>
                </a:cxn>
                <a:cxn ang="0">
                  <a:pos x="T6" y="T7"/>
                </a:cxn>
                <a:cxn ang="0">
                  <a:pos x="T8" y="T9"/>
                </a:cxn>
              </a:cxnLst>
              <a:rect l="0" t="0" r="r" b="b"/>
              <a:pathLst>
                <a:path w="57" h="73">
                  <a:moveTo>
                    <a:pt x="45" y="6"/>
                  </a:moveTo>
                  <a:cubicBezTo>
                    <a:pt x="34" y="0"/>
                    <a:pt x="18" y="9"/>
                    <a:pt x="9" y="26"/>
                  </a:cubicBezTo>
                  <a:cubicBezTo>
                    <a:pt x="0" y="43"/>
                    <a:pt x="1" y="61"/>
                    <a:pt x="12" y="67"/>
                  </a:cubicBezTo>
                  <a:cubicBezTo>
                    <a:pt x="23" y="73"/>
                    <a:pt x="39" y="64"/>
                    <a:pt x="48" y="47"/>
                  </a:cubicBezTo>
                  <a:cubicBezTo>
                    <a:pt x="57" y="30"/>
                    <a:pt x="56" y="12"/>
                    <a:pt x="45"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351" name="Group 40">
            <a:extLst>
              <a:ext uri="{FF2B5EF4-FFF2-40B4-BE49-F238E27FC236}">
                <a16:creationId xmlns:a16="http://schemas.microsoft.com/office/drawing/2014/main" id="{427BFC02-17A4-4A3E-AC99-19DAC1F59916}"/>
              </a:ext>
            </a:extLst>
          </p:cNvPr>
          <p:cNvGrpSpPr>
            <a:grpSpLocks noChangeAspect="1"/>
          </p:cNvGrpSpPr>
          <p:nvPr/>
        </p:nvGrpSpPr>
        <p:grpSpPr bwMode="auto">
          <a:xfrm>
            <a:off x="8356505" y="2454562"/>
            <a:ext cx="461968" cy="419477"/>
            <a:chOff x="3290" y="1498"/>
            <a:chExt cx="511" cy="464"/>
          </a:xfrm>
          <a:solidFill>
            <a:srgbClr val="BBE4E6">
              <a:alpha val="41176"/>
            </a:srgbClr>
          </a:solidFill>
        </p:grpSpPr>
        <p:sp>
          <p:nvSpPr>
            <p:cNvPr id="352" name="Freeform 41">
              <a:extLst>
                <a:ext uri="{FF2B5EF4-FFF2-40B4-BE49-F238E27FC236}">
                  <a16:creationId xmlns:a16="http://schemas.microsoft.com/office/drawing/2014/main" id="{E83F5FAA-58B4-40B5-BD67-44F2CD18321E}"/>
                </a:ext>
              </a:extLst>
            </p:cNvPr>
            <p:cNvSpPr>
              <a:spLocks/>
            </p:cNvSpPr>
            <p:nvPr/>
          </p:nvSpPr>
          <p:spPr bwMode="auto">
            <a:xfrm>
              <a:off x="3396" y="1498"/>
              <a:ext cx="137" cy="185"/>
            </a:xfrm>
            <a:custGeom>
              <a:avLst/>
              <a:gdLst>
                <a:gd name="T0" fmla="*/ 39 w 57"/>
                <a:gd name="T1" fmla="*/ 74 h 77"/>
                <a:gd name="T2" fmla="*/ 51 w 57"/>
                <a:gd name="T3" fmla="*/ 32 h 77"/>
                <a:gd name="T4" fmla="*/ 18 w 57"/>
                <a:gd name="T5" fmla="*/ 4 h 77"/>
                <a:gd name="T6" fmla="*/ 6 w 57"/>
                <a:gd name="T7" fmla="*/ 45 h 77"/>
                <a:gd name="T8" fmla="*/ 39 w 57"/>
                <a:gd name="T9" fmla="*/ 74 h 77"/>
              </a:gdLst>
              <a:ahLst/>
              <a:cxnLst>
                <a:cxn ang="0">
                  <a:pos x="T0" y="T1"/>
                </a:cxn>
                <a:cxn ang="0">
                  <a:pos x="T2" y="T3"/>
                </a:cxn>
                <a:cxn ang="0">
                  <a:pos x="T4" y="T5"/>
                </a:cxn>
                <a:cxn ang="0">
                  <a:pos x="T6" y="T7"/>
                </a:cxn>
                <a:cxn ang="0">
                  <a:pos x="T8" y="T9"/>
                </a:cxn>
              </a:cxnLst>
              <a:rect l="0" t="0" r="r" b="b"/>
              <a:pathLst>
                <a:path w="57" h="77">
                  <a:moveTo>
                    <a:pt x="39" y="74"/>
                  </a:moveTo>
                  <a:cubicBezTo>
                    <a:pt x="51" y="70"/>
                    <a:pt x="57" y="51"/>
                    <a:pt x="51" y="32"/>
                  </a:cubicBezTo>
                  <a:cubicBezTo>
                    <a:pt x="45" y="13"/>
                    <a:pt x="31" y="0"/>
                    <a:pt x="18" y="4"/>
                  </a:cubicBezTo>
                  <a:cubicBezTo>
                    <a:pt x="6" y="7"/>
                    <a:pt x="0" y="26"/>
                    <a:pt x="6" y="45"/>
                  </a:cubicBezTo>
                  <a:cubicBezTo>
                    <a:pt x="12" y="64"/>
                    <a:pt x="26" y="77"/>
                    <a:pt x="39" y="7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3" name="Freeform 42">
              <a:extLst>
                <a:ext uri="{FF2B5EF4-FFF2-40B4-BE49-F238E27FC236}">
                  <a16:creationId xmlns:a16="http://schemas.microsoft.com/office/drawing/2014/main" id="{30BC221F-233F-4679-9D28-E5DF2BE56B92}"/>
                </a:ext>
              </a:extLst>
            </p:cNvPr>
            <p:cNvSpPr>
              <a:spLocks/>
            </p:cNvSpPr>
            <p:nvPr/>
          </p:nvSpPr>
          <p:spPr bwMode="auto">
            <a:xfrm>
              <a:off x="3290" y="1606"/>
              <a:ext cx="137" cy="176"/>
            </a:xfrm>
            <a:custGeom>
              <a:avLst/>
              <a:gdLst>
                <a:gd name="T0" fmla="*/ 45 w 57"/>
                <a:gd name="T1" fmla="*/ 67 h 73"/>
                <a:gd name="T2" fmla="*/ 48 w 57"/>
                <a:gd name="T3" fmla="*/ 26 h 73"/>
                <a:gd name="T4" fmla="*/ 12 w 57"/>
                <a:gd name="T5" fmla="*/ 6 h 73"/>
                <a:gd name="T6" fmla="*/ 9 w 57"/>
                <a:gd name="T7" fmla="*/ 47 h 73"/>
                <a:gd name="T8" fmla="*/ 45 w 57"/>
                <a:gd name="T9" fmla="*/ 67 h 73"/>
              </a:gdLst>
              <a:ahLst/>
              <a:cxnLst>
                <a:cxn ang="0">
                  <a:pos x="T0" y="T1"/>
                </a:cxn>
                <a:cxn ang="0">
                  <a:pos x="T2" y="T3"/>
                </a:cxn>
                <a:cxn ang="0">
                  <a:pos x="T4" y="T5"/>
                </a:cxn>
                <a:cxn ang="0">
                  <a:pos x="T6" y="T7"/>
                </a:cxn>
                <a:cxn ang="0">
                  <a:pos x="T8" y="T9"/>
                </a:cxn>
              </a:cxnLst>
              <a:rect l="0" t="0" r="r" b="b"/>
              <a:pathLst>
                <a:path w="57" h="73">
                  <a:moveTo>
                    <a:pt x="45" y="67"/>
                  </a:moveTo>
                  <a:cubicBezTo>
                    <a:pt x="56" y="61"/>
                    <a:pt x="57" y="43"/>
                    <a:pt x="48" y="26"/>
                  </a:cubicBezTo>
                  <a:cubicBezTo>
                    <a:pt x="39" y="9"/>
                    <a:pt x="23" y="0"/>
                    <a:pt x="12" y="6"/>
                  </a:cubicBezTo>
                  <a:cubicBezTo>
                    <a:pt x="1" y="12"/>
                    <a:pt x="0" y="30"/>
                    <a:pt x="9" y="47"/>
                  </a:cubicBezTo>
                  <a:cubicBezTo>
                    <a:pt x="18" y="64"/>
                    <a:pt x="34" y="73"/>
                    <a:pt x="45" y="6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4" name="Freeform 43">
              <a:extLst>
                <a:ext uri="{FF2B5EF4-FFF2-40B4-BE49-F238E27FC236}">
                  <a16:creationId xmlns:a16="http://schemas.microsoft.com/office/drawing/2014/main" id="{5F386F19-20ED-470B-BFA5-3AF6A802C6A6}"/>
                </a:ext>
              </a:extLst>
            </p:cNvPr>
            <p:cNvSpPr>
              <a:spLocks/>
            </p:cNvSpPr>
            <p:nvPr/>
          </p:nvSpPr>
          <p:spPr bwMode="auto">
            <a:xfrm>
              <a:off x="3324" y="1683"/>
              <a:ext cx="443" cy="279"/>
            </a:xfrm>
            <a:custGeom>
              <a:avLst/>
              <a:gdLst>
                <a:gd name="T0" fmla="*/ 92 w 184"/>
                <a:gd name="T1" fmla="*/ 0 h 116"/>
                <a:gd name="T2" fmla="*/ 36 w 184"/>
                <a:gd name="T3" fmla="*/ 106 h 116"/>
                <a:gd name="T4" fmla="*/ 90 w 184"/>
                <a:gd name="T5" fmla="*/ 95 h 116"/>
                <a:gd name="T6" fmla="*/ 92 w 184"/>
                <a:gd name="T7" fmla="*/ 95 h 116"/>
                <a:gd name="T8" fmla="*/ 94 w 184"/>
                <a:gd name="T9" fmla="*/ 95 h 116"/>
                <a:gd name="T10" fmla="*/ 148 w 184"/>
                <a:gd name="T11" fmla="*/ 106 h 116"/>
                <a:gd name="T12" fmla="*/ 92 w 184"/>
                <a:gd name="T13" fmla="*/ 0 h 116"/>
              </a:gdLst>
              <a:ahLst/>
              <a:cxnLst>
                <a:cxn ang="0">
                  <a:pos x="T0" y="T1"/>
                </a:cxn>
                <a:cxn ang="0">
                  <a:pos x="T2" y="T3"/>
                </a:cxn>
                <a:cxn ang="0">
                  <a:pos x="T4" y="T5"/>
                </a:cxn>
                <a:cxn ang="0">
                  <a:pos x="T6" y="T7"/>
                </a:cxn>
                <a:cxn ang="0">
                  <a:pos x="T8" y="T9"/>
                </a:cxn>
                <a:cxn ang="0">
                  <a:pos x="T10" y="T11"/>
                </a:cxn>
                <a:cxn ang="0">
                  <a:pos x="T12" y="T13"/>
                </a:cxn>
              </a:cxnLst>
              <a:rect l="0" t="0" r="r" b="b"/>
              <a:pathLst>
                <a:path w="184" h="116">
                  <a:moveTo>
                    <a:pt x="92" y="0"/>
                  </a:moveTo>
                  <a:cubicBezTo>
                    <a:pt x="48" y="0"/>
                    <a:pt x="0" y="93"/>
                    <a:pt x="36" y="106"/>
                  </a:cubicBezTo>
                  <a:cubicBezTo>
                    <a:pt x="66" y="116"/>
                    <a:pt x="66" y="93"/>
                    <a:pt x="90" y="95"/>
                  </a:cubicBezTo>
                  <a:cubicBezTo>
                    <a:pt x="91" y="95"/>
                    <a:pt x="91" y="95"/>
                    <a:pt x="92" y="95"/>
                  </a:cubicBezTo>
                  <a:cubicBezTo>
                    <a:pt x="93" y="95"/>
                    <a:pt x="93" y="95"/>
                    <a:pt x="94" y="95"/>
                  </a:cubicBezTo>
                  <a:cubicBezTo>
                    <a:pt x="118" y="93"/>
                    <a:pt x="118" y="116"/>
                    <a:pt x="148" y="106"/>
                  </a:cubicBezTo>
                  <a:cubicBezTo>
                    <a:pt x="184" y="93"/>
                    <a:pt x="136" y="0"/>
                    <a:pt x="92"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5" name="Freeform 44">
              <a:extLst>
                <a:ext uri="{FF2B5EF4-FFF2-40B4-BE49-F238E27FC236}">
                  <a16:creationId xmlns:a16="http://schemas.microsoft.com/office/drawing/2014/main" id="{1FD920CA-B2C7-452E-AEBB-F8CB5A1F92E9}"/>
                </a:ext>
              </a:extLst>
            </p:cNvPr>
            <p:cNvSpPr>
              <a:spLocks/>
            </p:cNvSpPr>
            <p:nvPr/>
          </p:nvSpPr>
          <p:spPr bwMode="auto">
            <a:xfrm>
              <a:off x="3557" y="1498"/>
              <a:ext cx="138" cy="185"/>
            </a:xfrm>
            <a:custGeom>
              <a:avLst/>
              <a:gdLst>
                <a:gd name="T0" fmla="*/ 18 w 57"/>
                <a:gd name="T1" fmla="*/ 74 h 77"/>
                <a:gd name="T2" fmla="*/ 51 w 57"/>
                <a:gd name="T3" fmla="*/ 45 h 77"/>
                <a:gd name="T4" fmla="*/ 39 w 57"/>
                <a:gd name="T5" fmla="*/ 4 h 77"/>
                <a:gd name="T6" fmla="*/ 6 w 57"/>
                <a:gd name="T7" fmla="*/ 32 h 77"/>
                <a:gd name="T8" fmla="*/ 18 w 57"/>
                <a:gd name="T9" fmla="*/ 74 h 77"/>
              </a:gdLst>
              <a:ahLst/>
              <a:cxnLst>
                <a:cxn ang="0">
                  <a:pos x="T0" y="T1"/>
                </a:cxn>
                <a:cxn ang="0">
                  <a:pos x="T2" y="T3"/>
                </a:cxn>
                <a:cxn ang="0">
                  <a:pos x="T4" y="T5"/>
                </a:cxn>
                <a:cxn ang="0">
                  <a:pos x="T6" y="T7"/>
                </a:cxn>
                <a:cxn ang="0">
                  <a:pos x="T8" y="T9"/>
                </a:cxn>
              </a:cxnLst>
              <a:rect l="0" t="0" r="r" b="b"/>
              <a:pathLst>
                <a:path w="57" h="77">
                  <a:moveTo>
                    <a:pt x="18" y="74"/>
                  </a:moveTo>
                  <a:cubicBezTo>
                    <a:pt x="31" y="77"/>
                    <a:pt x="45" y="64"/>
                    <a:pt x="51" y="45"/>
                  </a:cubicBezTo>
                  <a:cubicBezTo>
                    <a:pt x="57" y="26"/>
                    <a:pt x="51" y="7"/>
                    <a:pt x="39" y="4"/>
                  </a:cubicBezTo>
                  <a:cubicBezTo>
                    <a:pt x="26" y="0"/>
                    <a:pt x="12" y="13"/>
                    <a:pt x="6" y="32"/>
                  </a:cubicBezTo>
                  <a:cubicBezTo>
                    <a:pt x="0" y="51"/>
                    <a:pt x="6" y="70"/>
                    <a:pt x="18" y="7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6" name="Freeform 45">
              <a:extLst>
                <a:ext uri="{FF2B5EF4-FFF2-40B4-BE49-F238E27FC236}">
                  <a16:creationId xmlns:a16="http://schemas.microsoft.com/office/drawing/2014/main" id="{E1DD3781-042D-415E-A8DD-A88AF5B474D9}"/>
                </a:ext>
              </a:extLst>
            </p:cNvPr>
            <p:cNvSpPr>
              <a:spLocks/>
            </p:cNvSpPr>
            <p:nvPr/>
          </p:nvSpPr>
          <p:spPr bwMode="auto">
            <a:xfrm>
              <a:off x="3663" y="1606"/>
              <a:ext cx="138" cy="176"/>
            </a:xfrm>
            <a:custGeom>
              <a:avLst/>
              <a:gdLst>
                <a:gd name="T0" fmla="*/ 45 w 57"/>
                <a:gd name="T1" fmla="*/ 6 h 73"/>
                <a:gd name="T2" fmla="*/ 9 w 57"/>
                <a:gd name="T3" fmla="*/ 26 h 73"/>
                <a:gd name="T4" fmla="*/ 12 w 57"/>
                <a:gd name="T5" fmla="*/ 67 h 73"/>
                <a:gd name="T6" fmla="*/ 48 w 57"/>
                <a:gd name="T7" fmla="*/ 47 h 73"/>
                <a:gd name="T8" fmla="*/ 45 w 57"/>
                <a:gd name="T9" fmla="*/ 6 h 73"/>
              </a:gdLst>
              <a:ahLst/>
              <a:cxnLst>
                <a:cxn ang="0">
                  <a:pos x="T0" y="T1"/>
                </a:cxn>
                <a:cxn ang="0">
                  <a:pos x="T2" y="T3"/>
                </a:cxn>
                <a:cxn ang="0">
                  <a:pos x="T4" y="T5"/>
                </a:cxn>
                <a:cxn ang="0">
                  <a:pos x="T6" y="T7"/>
                </a:cxn>
                <a:cxn ang="0">
                  <a:pos x="T8" y="T9"/>
                </a:cxn>
              </a:cxnLst>
              <a:rect l="0" t="0" r="r" b="b"/>
              <a:pathLst>
                <a:path w="57" h="73">
                  <a:moveTo>
                    <a:pt x="45" y="6"/>
                  </a:moveTo>
                  <a:cubicBezTo>
                    <a:pt x="34" y="0"/>
                    <a:pt x="18" y="9"/>
                    <a:pt x="9" y="26"/>
                  </a:cubicBezTo>
                  <a:cubicBezTo>
                    <a:pt x="0" y="43"/>
                    <a:pt x="1" y="61"/>
                    <a:pt x="12" y="67"/>
                  </a:cubicBezTo>
                  <a:cubicBezTo>
                    <a:pt x="23" y="73"/>
                    <a:pt x="39" y="64"/>
                    <a:pt x="48" y="47"/>
                  </a:cubicBezTo>
                  <a:cubicBezTo>
                    <a:pt x="57" y="30"/>
                    <a:pt x="56" y="12"/>
                    <a:pt x="45"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357" name="Group 40">
            <a:extLst>
              <a:ext uri="{FF2B5EF4-FFF2-40B4-BE49-F238E27FC236}">
                <a16:creationId xmlns:a16="http://schemas.microsoft.com/office/drawing/2014/main" id="{B2984B04-0B5E-4D49-ACF6-3D5441E2B03D}"/>
              </a:ext>
            </a:extLst>
          </p:cNvPr>
          <p:cNvGrpSpPr>
            <a:grpSpLocks noChangeAspect="1"/>
          </p:cNvGrpSpPr>
          <p:nvPr/>
        </p:nvGrpSpPr>
        <p:grpSpPr bwMode="auto">
          <a:xfrm>
            <a:off x="193842" y="1335283"/>
            <a:ext cx="461968" cy="419477"/>
            <a:chOff x="3290" y="1498"/>
            <a:chExt cx="511" cy="464"/>
          </a:xfrm>
          <a:solidFill>
            <a:srgbClr val="BBE4E6">
              <a:alpha val="41176"/>
            </a:srgbClr>
          </a:solidFill>
        </p:grpSpPr>
        <p:sp>
          <p:nvSpPr>
            <p:cNvPr id="358" name="Freeform 41">
              <a:extLst>
                <a:ext uri="{FF2B5EF4-FFF2-40B4-BE49-F238E27FC236}">
                  <a16:creationId xmlns:a16="http://schemas.microsoft.com/office/drawing/2014/main" id="{1C7966BF-314B-4D7B-9819-EC574FFB6003}"/>
                </a:ext>
              </a:extLst>
            </p:cNvPr>
            <p:cNvSpPr>
              <a:spLocks/>
            </p:cNvSpPr>
            <p:nvPr/>
          </p:nvSpPr>
          <p:spPr bwMode="auto">
            <a:xfrm>
              <a:off x="3396" y="1498"/>
              <a:ext cx="137" cy="185"/>
            </a:xfrm>
            <a:custGeom>
              <a:avLst/>
              <a:gdLst>
                <a:gd name="T0" fmla="*/ 39 w 57"/>
                <a:gd name="T1" fmla="*/ 74 h 77"/>
                <a:gd name="T2" fmla="*/ 51 w 57"/>
                <a:gd name="T3" fmla="*/ 32 h 77"/>
                <a:gd name="T4" fmla="*/ 18 w 57"/>
                <a:gd name="T5" fmla="*/ 4 h 77"/>
                <a:gd name="T6" fmla="*/ 6 w 57"/>
                <a:gd name="T7" fmla="*/ 45 h 77"/>
                <a:gd name="T8" fmla="*/ 39 w 57"/>
                <a:gd name="T9" fmla="*/ 74 h 77"/>
              </a:gdLst>
              <a:ahLst/>
              <a:cxnLst>
                <a:cxn ang="0">
                  <a:pos x="T0" y="T1"/>
                </a:cxn>
                <a:cxn ang="0">
                  <a:pos x="T2" y="T3"/>
                </a:cxn>
                <a:cxn ang="0">
                  <a:pos x="T4" y="T5"/>
                </a:cxn>
                <a:cxn ang="0">
                  <a:pos x="T6" y="T7"/>
                </a:cxn>
                <a:cxn ang="0">
                  <a:pos x="T8" y="T9"/>
                </a:cxn>
              </a:cxnLst>
              <a:rect l="0" t="0" r="r" b="b"/>
              <a:pathLst>
                <a:path w="57" h="77">
                  <a:moveTo>
                    <a:pt x="39" y="74"/>
                  </a:moveTo>
                  <a:cubicBezTo>
                    <a:pt x="51" y="70"/>
                    <a:pt x="57" y="51"/>
                    <a:pt x="51" y="32"/>
                  </a:cubicBezTo>
                  <a:cubicBezTo>
                    <a:pt x="45" y="13"/>
                    <a:pt x="31" y="0"/>
                    <a:pt x="18" y="4"/>
                  </a:cubicBezTo>
                  <a:cubicBezTo>
                    <a:pt x="6" y="7"/>
                    <a:pt x="0" y="26"/>
                    <a:pt x="6" y="45"/>
                  </a:cubicBezTo>
                  <a:cubicBezTo>
                    <a:pt x="12" y="64"/>
                    <a:pt x="26" y="77"/>
                    <a:pt x="39" y="7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9" name="Freeform 42">
              <a:extLst>
                <a:ext uri="{FF2B5EF4-FFF2-40B4-BE49-F238E27FC236}">
                  <a16:creationId xmlns:a16="http://schemas.microsoft.com/office/drawing/2014/main" id="{AA4EE3C8-01F5-458C-A09D-079BDC30BE29}"/>
                </a:ext>
              </a:extLst>
            </p:cNvPr>
            <p:cNvSpPr>
              <a:spLocks/>
            </p:cNvSpPr>
            <p:nvPr/>
          </p:nvSpPr>
          <p:spPr bwMode="auto">
            <a:xfrm>
              <a:off x="3290" y="1606"/>
              <a:ext cx="137" cy="176"/>
            </a:xfrm>
            <a:custGeom>
              <a:avLst/>
              <a:gdLst>
                <a:gd name="T0" fmla="*/ 45 w 57"/>
                <a:gd name="T1" fmla="*/ 67 h 73"/>
                <a:gd name="T2" fmla="*/ 48 w 57"/>
                <a:gd name="T3" fmla="*/ 26 h 73"/>
                <a:gd name="T4" fmla="*/ 12 w 57"/>
                <a:gd name="T5" fmla="*/ 6 h 73"/>
                <a:gd name="T6" fmla="*/ 9 w 57"/>
                <a:gd name="T7" fmla="*/ 47 h 73"/>
                <a:gd name="T8" fmla="*/ 45 w 57"/>
                <a:gd name="T9" fmla="*/ 67 h 73"/>
              </a:gdLst>
              <a:ahLst/>
              <a:cxnLst>
                <a:cxn ang="0">
                  <a:pos x="T0" y="T1"/>
                </a:cxn>
                <a:cxn ang="0">
                  <a:pos x="T2" y="T3"/>
                </a:cxn>
                <a:cxn ang="0">
                  <a:pos x="T4" y="T5"/>
                </a:cxn>
                <a:cxn ang="0">
                  <a:pos x="T6" y="T7"/>
                </a:cxn>
                <a:cxn ang="0">
                  <a:pos x="T8" y="T9"/>
                </a:cxn>
              </a:cxnLst>
              <a:rect l="0" t="0" r="r" b="b"/>
              <a:pathLst>
                <a:path w="57" h="73">
                  <a:moveTo>
                    <a:pt x="45" y="67"/>
                  </a:moveTo>
                  <a:cubicBezTo>
                    <a:pt x="56" y="61"/>
                    <a:pt x="57" y="43"/>
                    <a:pt x="48" y="26"/>
                  </a:cubicBezTo>
                  <a:cubicBezTo>
                    <a:pt x="39" y="9"/>
                    <a:pt x="23" y="0"/>
                    <a:pt x="12" y="6"/>
                  </a:cubicBezTo>
                  <a:cubicBezTo>
                    <a:pt x="1" y="12"/>
                    <a:pt x="0" y="30"/>
                    <a:pt x="9" y="47"/>
                  </a:cubicBezTo>
                  <a:cubicBezTo>
                    <a:pt x="18" y="64"/>
                    <a:pt x="34" y="73"/>
                    <a:pt x="45" y="6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0" name="Freeform 43">
              <a:extLst>
                <a:ext uri="{FF2B5EF4-FFF2-40B4-BE49-F238E27FC236}">
                  <a16:creationId xmlns:a16="http://schemas.microsoft.com/office/drawing/2014/main" id="{361A9AEA-2314-4D4D-BDC2-38A84E866DEF}"/>
                </a:ext>
              </a:extLst>
            </p:cNvPr>
            <p:cNvSpPr>
              <a:spLocks/>
            </p:cNvSpPr>
            <p:nvPr/>
          </p:nvSpPr>
          <p:spPr bwMode="auto">
            <a:xfrm>
              <a:off x="3324" y="1683"/>
              <a:ext cx="443" cy="279"/>
            </a:xfrm>
            <a:custGeom>
              <a:avLst/>
              <a:gdLst>
                <a:gd name="T0" fmla="*/ 92 w 184"/>
                <a:gd name="T1" fmla="*/ 0 h 116"/>
                <a:gd name="T2" fmla="*/ 36 w 184"/>
                <a:gd name="T3" fmla="*/ 106 h 116"/>
                <a:gd name="T4" fmla="*/ 90 w 184"/>
                <a:gd name="T5" fmla="*/ 95 h 116"/>
                <a:gd name="T6" fmla="*/ 92 w 184"/>
                <a:gd name="T7" fmla="*/ 95 h 116"/>
                <a:gd name="T8" fmla="*/ 94 w 184"/>
                <a:gd name="T9" fmla="*/ 95 h 116"/>
                <a:gd name="T10" fmla="*/ 148 w 184"/>
                <a:gd name="T11" fmla="*/ 106 h 116"/>
                <a:gd name="T12" fmla="*/ 92 w 184"/>
                <a:gd name="T13" fmla="*/ 0 h 116"/>
              </a:gdLst>
              <a:ahLst/>
              <a:cxnLst>
                <a:cxn ang="0">
                  <a:pos x="T0" y="T1"/>
                </a:cxn>
                <a:cxn ang="0">
                  <a:pos x="T2" y="T3"/>
                </a:cxn>
                <a:cxn ang="0">
                  <a:pos x="T4" y="T5"/>
                </a:cxn>
                <a:cxn ang="0">
                  <a:pos x="T6" y="T7"/>
                </a:cxn>
                <a:cxn ang="0">
                  <a:pos x="T8" y="T9"/>
                </a:cxn>
                <a:cxn ang="0">
                  <a:pos x="T10" y="T11"/>
                </a:cxn>
                <a:cxn ang="0">
                  <a:pos x="T12" y="T13"/>
                </a:cxn>
              </a:cxnLst>
              <a:rect l="0" t="0" r="r" b="b"/>
              <a:pathLst>
                <a:path w="184" h="116">
                  <a:moveTo>
                    <a:pt x="92" y="0"/>
                  </a:moveTo>
                  <a:cubicBezTo>
                    <a:pt x="48" y="0"/>
                    <a:pt x="0" y="93"/>
                    <a:pt x="36" y="106"/>
                  </a:cubicBezTo>
                  <a:cubicBezTo>
                    <a:pt x="66" y="116"/>
                    <a:pt x="66" y="93"/>
                    <a:pt x="90" y="95"/>
                  </a:cubicBezTo>
                  <a:cubicBezTo>
                    <a:pt x="91" y="95"/>
                    <a:pt x="91" y="95"/>
                    <a:pt x="92" y="95"/>
                  </a:cubicBezTo>
                  <a:cubicBezTo>
                    <a:pt x="93" y="95"/>
                    <a:pt x="93" y="95"/>
                    <a:pt x="94" y="95"/>
                  </a:cubicBezTo>
                  <a:cubicBezTo>
                    <a:pt x="118" y="93"/>
                    <a:pt x="118" y="116"/>
                    <a:pt x="148" y="106"/>
                  </a:cubicBezTo>
                  <a:cubicBezTo>
                    <a:pt x="184" y="93"/>
                    <a:pt x="136" y="0"/>
                    <a:pt x="92"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1" name="Freeform 44">
              <a:extLst>
                <a:ext uri="{FF2B5EF4-FFF2-40B4-BE49-F238E27FC236}">
                  <a16:creationId xmlns:a16="http://schemas.microsoft.com/office/drawing/2014/main" id="{2538C2B2-0B99-47C7-BDA6-9244E9B6FACE}"/>
                </a:ext>
              </a:extLst>
            </p:cNvPr>
            <p:cNvSpPr>
              <a:spLocks/>
            </p:cNvSpPr>
            <p:nvPr/>
          </p:nvSpPr>
          <p:spPr bwMode="auto">
            <a:xfrm>
              <a:off x="3557" y="1498"/>
              <a:ext cx="138" cy="185"/>
            </a:xfrm>
            <a:custGeom>
              <a:avLst/>
              <a:gdLst>
                <a:gd name="T0" fmla="*/ 18 w 57"/>
                <a:gd name="T1" fmla="*/ 74 h 77"/>
                <a:gd name="T2" fmla="*/ 51 w 57"/>
                <a:gd name="T3" fmla="*/ 45 h 77"/>
                <a:gd name="T4" fmla="*/ 39 w 57"/>
                <a:gd name="T5" fmla="*/ 4 h 77"/>
                <a:gd name="T6" fmla="*/ 6 w 57"/>
                <a:gd name="T7" fmla="*/ 32 h 77"/>
                <a:gd name="T8" fmla="*/ 18 w 57"/>
                <a:gd name="T9" fmla="*/ 74 h 77"/>
              </a:gdLst>
              <a:ahLst/>
              <a:cxnLst>
                <a:cxn ang="0">
                  <a:pos x="T0" y="T1"/>
                </a:cxn>
                <a:cxn ang="0">
                  <a:pos x="T2" y="T3"/>
                </a:cxn>
                <a:cxn ang="0">
                  <a:pos x="T4" y="T5"/>
                </a:cxn>
                <a:cxn ang="0">
                  <a:pos x="T6" y="T7"/>
                </a:cxn>
                <a:cxn ang="0">
                  <a:pos x="T8" y="T9"/>
                </a:cxn>
              </a:cxnLst>
              <a:rect l="0" t="0" r="r" b="b"/>
              <a:pathLst>
                <a:path w="57" h="77">
                  <a:moveTo>
                    <a:pt x="18" y="74"/>
                  </a:moveTo>
                  <a:cubicBezTo>
                    <a:pt x="31" y="77"/>
                    <a:pt x="45" y="64"/>
                    <a:pt x="51" y="45"/>
                  </a:cubicBezTo>
                  <a:cubicBezTo>
                    <a:pt x="57" y="26"/>
                    <a:pt x="51" y="7"/>
                    <a:pt x="39" y="4"/>
                  </a:cubicBezTo>
                  <a:cubicBezTo>
                    <a:pt x="26" y="0"/>
                    <a:pt x="12" y="13"/>
                    <a:pt x="6" y="32"/>
                  </a:cubicBezTo>
                  <a:cubicBezTo>
                    <a:pt x="0" y="51"/>
                    <a:pt x="6" y="70"/>
                    <a:pt x="18" y="7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2" name="Freeform 45">
              <a:extLst>
                <a:ext uri="{FF2B5EF4-FFF2-40B4-BE49-F238E27FC236}">
                  <a16:creationId xmlns:a16="http://schemas.microsoft.com/office/drawing/2014/main" id="{4D2E20F6-AF63-4741-80B4-C91A3C7658FC}"/>
                </a:ext>
              </a:extLst>
            </p:cNvPr>
            <p:cNvSpPr>
              <a:spLocks/>
            </p:cNvSpPr>
            <p:nvPr/>
          </p:nvSpPr>
          <p:spPr bwMode="auto">
            <a:xfrm>
              <a:off x="3663" y="1606"/>
              <a:ext cx="138" cy="176"/>
            </a:xfrm>
            <a:custGeom>
              <a:avLst/>
              <a:gdLst>
                <a:gd name="T0" fmla="*/ 45 w 57"/>
                <a:gd name="T1" fmla="*/ 6 h 73"/>
                <a:gd name="T2" fmla="*/ 9 w 57"/>
                <a:gd name="T3" fmla="*/ 26 h 73"/>
                <a:gd name="T4" fmla="*/ 12 w 57"/>
                <a:gd name="T5" fmla="*/ 67 h 73"/>
                <a:gd name="T6" fmla="*/ 48 w 57"/>
                <a:gd name="T7" fmla="*/ 47 h 73"/>
                <a:gd name="T8" fmla="*/ 45 w 57"/>
                <a:gd name="T9" fmla="*/ 6 h 73"/>
              </a:gdLst>
              <a:ahLst/>
              <a:cxnLst>
                <a:cxn ang="0">
                  <a:pos x="T0" y="T1"/>
                </a:cxn>
                <a:cxn ang="0">
                  <a:pos x="T2" y="T3"/>
                </a:cxn>
                <a:cxn ang="0">
                  <a:pos x="T4" y="T5"/>
                </a:cxn>
                <a:cxn ang="0">
                  <a:pos x="T6" y="T7"/>
                </a:cxn>
                <a:cxn ang="0">
                  <a:pos x="T8" y="T9"/>
                </a:cxn>
              </a:cxnLst>
              <a:rect l="0" t="0" r="r" b="b"/>
              <a:pathLst>
                <a:path w="57" h="73">
                  <a:moveTo>
                    <a:pt x="45" y="6"/>
                  </a:moveTo>
                  <a:cubicBezTo>
                    <a:pt x="34" y="0"/>
                    <a:pt x="18" y="9"/>
                    <a:pt x="9" y="26"/>
                  </a:cubicBezTo>
                  <a:cubicBezTo>
                    <a:pt x="0" y="43"/>
                    <a:pt x="1" y="61"/>
                    <a:pt x="12" y="67"/>
                  </a:cubicBezTo>
                  <a:cubicBezTo>
                    <a:pt x="23" y="73"/>
                    <a:pt x="39" y="64"/>
                    <a:pt x="48" y="47"/>
                  </a:cubicBezTo>
                  <a:cubicBezTo>
                    <a:pt x="57" y="30"/>
                    <a:pt x="56" y="12"/>
                    <a:pt x="45"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363" name="Group 40">
            <a:extLst>
              <a:ext uri="{FF2B5EF4-FFF2-40B4-BE49-F238E27FC236}">
                <a16:creationId xmlns:a16="http://schemas.microsoft.com/office/drawing/2014/main" id="{64110350-5BA4-4626-8D61-DA92F4E3FA1B}"/>
              </a:ext>
            </a:extLst>
          </p:cNvPr>
          <p:cNvGrpSpPr>
            <a:grpSpLocks noChangeAspect="1"/>
          </p:cNvGrpSpPr>
          <p:nvPr/>
        </p:nvGrpSpPr>
        <p:grpSpPr bwMode="auto">
          <a:xfrm>
            <a:off x="2290834" y="2664300"/>
            <a:ext cx="461968" cy="419477"/>
            <a:chOff x="3290" y="1498"/>
            <a:chExt cx="511" cy="464"/>
          </a:xfrm>
          <a:solidFill>
            <a:srgbClr val="BBE4E6">
              <a:alpha val="41176"/>
            </a:srgbClr>
          </a:solidFill>
        </p:grpSpPr>
        <p:sp>
          <p:nvSpPr>
            <p:cNvPr id="364" name="Freeform 41">
              <a:extLst>
                <a:ext uri="{FF2B5EF4-FFF2-40B4-BE49-F238E27FC236}">
                  <a16:creationId xmlns:a16="http://schemas.microsoft.com/office/drawing/2014/main" id="{A021E4BD-08C1-4171-A2F3-BDF696614696}"/>
                </a:ext>
              </a:extLst>
            </p:cNvPr>
            <p:cNvSpPr>
              <a:spLocks/>
            </p:cNvSpPr>
            <p:nvPr/>
          </p:nvSpPr>
          <p:spPr bwMode="auto">
            <a:xfrm>
              <a:off x="3396" y="1498"/>
              <a:ext cx="137" cy="185"/>
            </a:xfrm>
            <a:custGeom>
              <a:avLst/>
              <a:gdLst>
                <a:gd name="T0" fmla="*/ 39 w 57"/>
                <a:gd name="T1" fmla="*/ 74 h 77"/>
                <a:gd name="T2" fmla="*/ 51 w 57"/>
                <a:gd name="T3" fmla="*/ 32 h 77"/>
                <a:gd name="T4" fmla="*/ 18 w 57"/>
                <a:gd name="T5" fmla="*/ 4 h 77"/>
                <a:gd name="T6" fmla="*/ 6 w 57"/>
                <a:gd name="T7" fmla="*/ 45 h 77"/>
                <a:gd name="T8" fmla="*/ 39 w 57"/>
                <a:gd name="T9" fmla="*/ 74 h 77"/>
              </a:gdLst>
              <a:ahLst/>
              <a:cxnLst>
                <a:cxn ang="0">
                  <a:pos x="T0" y="T1"/>
                </a:cxn>
                <a:cxn ang="0">
                  <a:pos x="T2" y="T3"/>
                </a:cxn>
                <a:cxn ang="0">
                  <a:pos x="T4" y="T5"/>
                </a:cxn>
                <a:cxn ang="0">
                  <a:pos x="T6" y="T7"/>
                </a:cxn>
                <a:cxn ang="0">
                  <a:pos x="T8" y="T9"/>
                </a:cxn>
              </a:cxnLst>
              <a:rect l="0" t="0" r="r" b="b"/>
              <a:pathLst>
                <a:path w="57" h="77">
                  <a:moveTo>
                    <a:pt x="39" y="74"/>
                  </a:moveTo>
                  <a:cubicBezTo>
                    <a:pt x="51" y="70"/>
                    <a:pt x="57" y="51"/>
                    <a:pt x="51" y="32"/>
                  </a:cubicBezTo>
                  <a:cubicBezTo>
                    <a:pt x="45" y="13"/>
                    <a:pt x="31" y="0"/>
                    <a:pt x="18" y="4"/>
                  </a:cubicBezTo>
                  <a:cubicBezTo>
                    <a:pt x="6" y="7"/>
                    <a:pt x="0" y="26"/>
                    <a:pt x="6" y="45"/>
                  </a:cubicBezTo>
                  <a:cubicBezTo>
                    <a:pt x="12" y="64"/>
                    <a:pt x="26" y="77"/>
                    <a:pt x="39" y="7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5" name="Freeform 42">
              <a:extLst>
                <a:ext uri="{FF2B5EF4-FFF2-40B4-BE49-F238E27FC236}">
                  <a16:creationId xmlns:a16="http://schemas.microsoft.com/office/drawing/2014/main" id="{0BC87181-4D1C-4F31-9EF8-0AAC5B857251}"/>
                </a:ext>
              </a:extLst>
            </p:cNvPr>
            <p:cNvSpPr>
              <a:spLocks/>
            </p:cNvSpPr>
            <p:nvPr/>
          </p:nvSpPr>
          <p:spPr bwMode="auto">
            <a:xfrm>
              <a:off x="3290" y="1606"/>
              <a:ext cx="137" cy="176"/>
            </a:xfrm>
            <a:custGeom>
              <a:avLst/>
              <a:gdLst>
                <a:gd name="T0" fmla="*/ 45 w 57"/>
                <a:gd name="T1" fmla="*/ 67 h 73"/>
                <a:gd name="T2" fmla="*/ 48 w 57"/>
                <a:gd name="T3" fmla="*/ 26 h 73"/>
                <a:gd name="T4" fmla="*/ 12 w 57"/>
                <a:gd name="T5" fmla="*/ 6 h 73"/>
                <a:gd name="T6" fmla="*/ 9 w 57"/>
                <a:gd name="T7" fmla="*/ 47 h 73"/>
                <a:gd name="T8" fmla="*/ 45 w 57"/>
                <a:gd name="T9" fmla="*/ 67 h 73"/>
              </a:gdLst>
              <a:ahLst/>
              <a:cxnLst>
                <a:cxn ang="0">
                  <a:pos x="T0" y="T1"/>
                </a:cxn>
                <a:cxn ang="0">
                  <a:pos x="T2" y="T3"/>
                </a:cxn>
                <a:cxn ang="0">
                  <a:pos x="T4" y="T5"/>
                </a:cxn>
                <a:cxn ang="0">
                  <a:pos x="T6" y="T7"/>
                </a:cxn>
                <a:cxn ang="0">
                  <a:pos x="T8" y="T9"/>
                </a:cxn>
              </a:cxnLst>
              <a:rect l="0" t="0" r="r" b="b"/>
              <a:pathLst>
                <a:path w="57" h="73">
                  <a:moveTo>
                    <a:pt x="45" y="67"/>
                  </a:moveTo>
                  <a:cubicBezTo>
                    <a:pt x="56" y="61"/>
                    <a:pt x="57" y="43"/>
                    <a:pt x="48" y="26"/>
                  </a:cubicBezTo>
                  <a:cubicBezTo>
                    <a:pt x="39" y="9"/>
                    <a:pt x="23" y="0"/>
                    <a:pt x="12" y="6"/>
                  </a:cubicBezTo>
                  <a:cubicBezTo>
                    <a:pt x="1" y="12"/>
                    <a:pt x="0" y="30"/>
                    <a:pt x="9" y="47"/>
                  </a:cubicBezTo>
                  <a:cubicBezTo>
                    <a:pt x="18" y="64"/>
                    <a:pt x="34" y="73"/>
                    <a:pt x="45" y="6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6" name="Freeform 43">
              <a:extLst>
                <a:ext uri="{FF2B5EF4-FFF2-40B4-BE49-F238E27FC236}">
                  <a16:creationId xmlns:a16="http://schemas.microsoft.com/office/drawing/2014/main" id="{31E10B63-4314-4982-9542-1486A9789E5E}"/>
                </a:ext>
              </a:extLst>
            </p:cNvPr>
            <p:cNvSpPr>
              <a:spLocks/>
            </p:cNvSpPr>
            <p:nvPr/>
          </p:nvSpPr>
          <p:spPr bwMode="auto">
            <a:xfrm>
              <a:off x="3324" y="1683"/>
              <a:ext cx="443" cy="279"/>
            </a:xfrm>
            <a:custGeom>
              <a:avLst/>
              <a:gdLst>
                <a:gd name="T0" fmla="*/ 92 w 184"/>
                <a:gd name="T1" fmla="*/ 0 h 116"/>
                <a:gd name="T2" fmla="*/ 36 w 184"/>
                <a:gd name="T3" fmla="*/ 106 h 116"/>
                <a:gd name="T4" fmla="*/ 90 w 184"/>
                <a:gd name="T5" fmla="*/ 95 h 116"/>
                <a:gd name="T6" fmla="*/ 92 w 184"/>
                <a:gd name="T7" fmla="*/ 95 h 116"/>
                <a:gd name="T8" fmla="*/ 94 w 184"/>
                <a:gd name="T9" fmla="*/ 95 h 116"/>
                <a:gd name="T10" fmla="*/ 148 w 184"/>
                <a:gd name="T11" fmla="*/ 106 h 116"/>
                <a:gd name="T12" fmla="*/ 92 w 184"/>
                <a:gd name="T13" fmla="*/ 0 h 116"/>
              </a:gdLst>
              <a:ahLst/>
              <a:cxnLst>
                <a:cxn ang="0">
                  <a:pos x="T0" y="T1"/>
                </a:cxn>
                <a:cxn ang="0">
                  <a:pos x="T2" y="T3"/>
                </a:cxn>
                <a:cxn ang="0">
                  <a:pos x="T4" y="T5"/>
                </a:cxn>
                <a:cxn ang="0">
                  <a:pos x="T6" y="T7"/>
                </a:cxn>
                <a:cxn ang="0">
                  <a:pos x="T8" y="T9"/>
                </a:cxn>
                <a:cxn ang="0">
                  <a:pos x="T10" y="T11"/>
                </a:cxn>
                <a:cxn ang="0">
                  <a:pos x="T12" y="T13"/>
                </a:cxn>
              </a:cxnLst>
              <a:rect l="0" t="0" r="r" b="b"/>
              <a:pathLst>
                <a:path w="184" h="116">
                  <a:moveTo>
                    <a:pt x="92" y="0"/>
                  </a:moveTo>
                  <a:cubicBezTo>
                    <a:pt x="48" y="0"/>
                    <a:pt x="0" y="93"/>
                    <a:pt x="36" y="106"/>
                  </a:cubicBezTo>
                  <a:cubicBezTo>
                    <a:pt x="66" y="116"/>
                    <a:pt x="66" y="93"/>
                    <a:pt x="90" y="95"/>
                  </a:cubicBezTo>
                  <a:cubicBezTo>
                    <a:pt x="91" y="95"/>
                    <a:pt x="91" y="95"/>
                    <a:pt x="92" y="95"/>
                  </a:cubicBezTo>
                  <a:cubicBezTo>
                    <a:pt x="93" y="95"/>
                    <a:pt x="93" y="95"/>
                    <a:pt x="94" y="95"/>
                  </a:cubicBezTo>
                  <a:cubicBezTo>
                    <a:pt x="118" y="93"/>
                    <a:pt x="118" y="116"/>
                    <a:pt x="148" y="106"/>
                  </a:cubicBezTo>
                  <a:cubicBezTo>
                    <a:pt x="184" y="93"/>
                    <a:pt x="136" y="0"/>
                    <a:pt x="92"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7" name="Freeform 44">
              <a:extLst>
                <a:ext uri="{FF2B5EF4-FFF2-40B4-BE49-F238E27FC236}">
                  <a16:creationId xmlns:a16="http://schemas.microsoft.com/office/drawing/2014/main" id="{34C2EAA5-81FE-4366-BF57-A4DC8721D6B6}"/>
                </a:ext>
              </a:extLst>
            </p:cNvPr>
            <p:cNvSpPr>
              <a:spLocks/>
            </p:cNvSpPr>
            <p:nvPr/>
          </p:nvSpPr>
          <p:spPr bwMode="auto">
            <a:xfrm>
              <a:off x="3557" y="1498"/>
              <a:ext cx="138" cy="185"/>
            </a:xfrm>
            <a:custGeom>
              <a:avLst/>
              <a:gdLst>
                <a:gd name="T0" fmla="*/ 18 w 57"/>
                <a:gd name="T1" fmla="*/ 74 h 77"/>
                <a:gd name="T2" fmla="*/ 51 w 57"/>
                <a:gd name="T3" fmla="*/ 45 h 77"/>
                <a:gd name="T4" fmla="*/ 39 w 57"/>
                <a:gd name="T5" fmla="*/ 4 h 77"/>
                <a:gd name="T6" fmla="*/ 6 w 57"/>
                <a:gd name="T7" fmla="*/ 32 h 77"/>
                <a:gd name="T8" fmla="*/ 18 w 57"/>
                <a:gd name="T9" fmla="*/ 74 h 77"/>
              </a:gdLst>
              <a:ahLst/>
              <a:cxnLst>
                <a:cxn ang="0">
                  <a:pos x="T0" y="T1"/>
                </a:cxn>
                <a:cxn ang="0">
                  <a:pos x="T2" y="T3"/>
                </a:cxn>
                <a:cxn ang="0">
                  <a:pos x="T4" y="T5"/>
                </a:cxn>
                <a:cxn ang="0">
                  <a:pos x="T6" y="T7"/>
                </a:cxn>
                <a:cxn ang="0">
                  <a:pos x="T8" y="T9"/>
                </a:cxn>
              </a:cxnLst>
              <a:rect l="0" t="0" r="r" b="b"/>
              <a:pathLst>
                <a:path w="57" h="77">
                  <a:moveTo>
                    <a:pt x="18" y="74"/>
                  </a:moveTo>
                  <a:cubicBezTo>
                    <a:pt x="31" y="77"/>
                    <a:pt x="45" y="64"/>
                    <a:pt x="51" y="45"/>
                  </a:cubicBezTo>
                  <a:cubicBezTo>
                    <a:pt x="57" y="26"/>
                    <a:pt x="51" y="7"/>
                    <a:pt x="39" y="4"/>
                  </a:cubicBezTo>
                  <a:cubicBezTo>
                    <a:pt x="26" y="0"/>
                    <a:pt x="12" y="13"/>
                    <a:pt x="6" y="32"/>
                  </a:cubicBezTo>
                  <a:cubicBezTo>
                    <a:pt x="0" y="51"/>
                    <a:pt x="6" y="70"/>
                    <a:pt x="18" y="7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8" name="Freeform 45">
              <a:extLst>
                <a:ext uri="{FF2B5EF4-FFF2-40B4-BE49-F238E27FC236}">
                  <a16:creationId xmlns:a16="http://schemas.microsoft.com/office/drawing/2014/main" id="{1FCB10D0-2202-4991-9B43-91E4CE78AA0E}"/>
                </a:ext>
              </a:extLst>
            </p:cNvPr>
            <p:cNvSpPr>
              <a:spLocks/>
            </p:cNvSpPr>
            <p:nvPr/>
          </p:nvSpPr>
          <p:spPr bwMode="auto">
            <a:xfrm>
              <a:off x="3663" y="1606"/>
              <a:ext cx="138" cy="176"/>
            </a:xfrm>
            <a:custGeom>
              <a:avLst/>
              <a:gdLst>
                <a:gd name="T0" fmla="*/ 45 w 57"/>
                <a:gd name="T1" fmla="*/ 6 h 73"/>
                <a:gd name="T2" fmla="*/ 9 w 57"/>
                <a:gd name="T3" fmla="*/ 26 h 73"/>
                <a:gd name="T4" fmla="*/ 12 w 57"/>
                <a:gd name="T5" fmla="*/ 67 h 73"/>
                <a:gd name="T6" fmla="*/ 48 w 57"/>
                <a:gd name="T7" fmla="*/ 47 h 73"/>
                <a:gd name="T8" fmla="*/ 45 w 57"/>
                <a:gd name="T9" fmla="*/ 6 h 73"/>
              </a:gdLst>
              <a:ahLst/>
              <a:cxnLst>
                <a:cxn ang="0">
                  <a:pos x="T0" y="T1"/>
                </a:cxn>
                <a:cxn ang="0">
                  <a:pos x="T2" y="T3"/>
                </a:cxn>
                <a:cxn ang="0">
                  <a:pos x="T4" y="T5"/>
                </a:cxn>
                <a:cxn ang="0">
                  <a:pos x="T6" y="T7"/>
                </a:cxn>
                <a:cxn ang="0">
                  <a:pos x="T8" y="T9"/>
                </a:cxn>
              </a:cxnLst>
              <a:rect l="0" t="0" r="r" b="b"/>
              <a:pathLst>
                <a:path w="57" h="73">
                  <a:moveTo>
                    <a:pt x="45" y="6"/>
                  </a:moveTo>
                  <a:cubicBezTo>
                    <a:pt x="34" y="0"/>
                    <a:pt x="18" y="9"/>
                    <a:pt x="9" y="26"/>
                  </a:cubicBezTo>
                  <a:cubicBezTo>
                    <a:pt x="0" y="43"/>
                    <a:pt x="1" y="61"/>
                    <a:pt x="12" y="67"/>
                  </a:cubicBezTo>
                  <a:cubicBezTo>
                    <a:pt x="23" y="73"/>
                    <a:pt x="39" y="64"/>
                    <a:pt x="48" y="47"/>
                  </a:cubicBezTo>
                  <a:cubicBezTo>
                    <a:pt x="57" y="30"/>
                    <a:pt x="56" y="12"/>
                    <a:pt x="45"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369" name="Group 40">
            <a:extLst>
              <a:ext uri="{FF2B5EF4-FFF2-40B4-BE49-F238E27FC236}">
                <a16:creationId xmlns:a16="http://schemas.microsoft.com/office/drawing/2014/main" id="{124BE730-17E2-4A63-A174-C5999CA39796}"/>
              </a:ext>
            </a:extLst>
          </p:cNvPr>
          <p:cNvGrpSpPr>
            <a:grpSpLocks noChangeAspect="1"/>
          </p:cNvGrpSpPr>
          <p:nvPr/>
        </p:nvGrpSpPr>
        <p:grpSpPr bwMode="auto">
          <a:xfrm>
            <a:off x="6684056" y="6140259"/>
            <a:ext cx="461968" cy="419477"/>
            <a:chOff x="3290" y="1498"/>
            <a:chExt cx="511" cy="464"/>
          </a:xfrm>
          <a:solidFill>
            <a:srgbClr val="BBE4E6">
              <a:alpha val="41176"/>
            </a:srgbClr>
          </a:solidFill>
        </p:grpSpPr>
        <p:sp>
          <p:nvSpPr>
            <p:cNvPr id="370" name="Freeform 41">
              <a:extLst>
                <a:ext uri="{FF2B5EF4-FFF2-40B4-BE49-F238E27FC236}">
                  <a16:creationId xmlns:a16="http://schemas.microsoft.com/office/drawing/2014/main" id="{962437E9-1DD5-4513-8FD8-854DEEAF84A3}"/>
                </a:ext>
              </a:extLst>
            </p:cNvPr>
            <p:cNvSpPr>
              <a:spLocks/>
            </p:cNvSpPr>
            <p:nvPr/>
          </p:nvSpPr>
          <p:spPr bwMode="auto">
            <a:xfrm>
              <a:off x="3396" y="1498"/>
              <a:ext cx="137" cy="185"/>
            </a:xfrm>
            <a:custGeom>
              <a:avLst/>
              <a:gdLst>
                <a:gd name="T0" fmla="*/ 39 w 57"/>
                <a:gd name="T1" fmla="*/ 74 h 77"/>
                <a:gd name="T2" fmla="*/ 51 w 57"/>
                <a:gd name="T3" fmla="*/ 32 h 77"/>
                <a:gd name="T4" fmla="*/ 18 w 57"/>
                <a:gd name="T5" fmla="*/ 4 h 77"/>
                <a:gd name="T6" fmla="*/ 6 w 57"/>
                <a:gd name="T7" fmla="*/ 45 h 77"/>
                <a:gd name="T8" fmla="*/ 39 w 57"/>
                <a:gd name="T9" fmla="*/ 74 h 77"/>
              </a:gdLst>
              <a:ahLst/>
              <a:cxnLst>
                <a:cxn ang="0">
                  <a:pos x="T0" y="T1"/>
                </a:cxn>
                <a:cxn ang="0">
                  <a:pos x="T2" y="T3"/>
                </a:cxn>
                <a:cxn ang="0">
                  <a:pos x="T4" y="T5"/>
                </a:cxn>
                <a:cxn ang="0">
                  <a:pos x="T6" y="T7"/>
                </a:cxn>
                <a:cxn ang="0">
                  <a:pos x="T8" y="T9"/>
                </a:cxn>
              </a:cxnLst>
              <a:rect l="0" t="0" r="r" b="b"/>
              <a:pathLst>
                <a:path w="57" h="77">
                  <a:moveTo>
                    <a:pt x="39" y="74"/>
                  </a:moveTo>
                  <a:cubicBezTo>
                    <a:pt x="51" y="70"/>
                    <a:pt x="57" y="51"/>
                    <a:pt x="51" y="32"/>
                  </a:cubicBezTo>
                  <a:cubicBezTo>
                    <a:pt x="45" y="13"/>
                    <a:pt x="31" y="0"/>
                    <a:pt x="18" y="4"/>
                  </a:cubicBezTo>
                  <a:cubicBezTo>
                    <a:pt x="6" y="7"/>
                    <a:pt x="0" y="26"/>
                    <a:pt x="6" y="45"/>
                  </a:cubicBezTo>
                  <a:cubicBezTo>
                    <a:pt x="12" y="64"/>
                    <a:pt x="26" y="77"/>
                    <a:pt x="39" y="7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1" name="Freeform 42">
              <a:extLst>
                <a:ext uri="{FF2B5EF4-FFF2-40B4-BE49-F238E27FC236}">
                  <a16:creationId xmlns:a16="http://schemas.microsoft.com/office/drawing/2014/main" id="{E3808297-912C-45F4-8CF1-7617E637A19B}"/>
                </a:ext>
              </a:extLst>
            </p:cNvPr>
            <p:cNvSpPr>
              <a:spLocks/>
            </p:cNvSpPr>
            <p:nvPr/>
          </p:nvSpPr>
          <p:spPr bwMode="auto">
            <a:xfrm>
              <a:off x="3290" y="1606"/>
              <a:ext cx="137" cy="176"/>
            </a:xfrm>
            <a:custGeom>
              <a:avLst/>
              <a:gdLst>
                <a:gd name="T0" fmla="*/ 45 w 57"/>
                <a:gd name="T1" fmla="*/ 67 h 73"/>
                <a:gd name="T2" fmla="*/ 48 w 57"/>
                <a:gd name="T3" fmla="*/ 26 h 73"/>
                <a:gd name="T4" fmla="*/ 12 w 57"/>
                <a:gd name="T5" fmla="*/ 6 h 73"/>
                <a:gd name="T6" fmla="*/ 9 w 57"/>
                <a:gd name="T7" fmla="*/ 47 h 73"/>
                <a:gd name="T8" fmla="*/ 45 w 57"/>
                <a:gd name="T9" fmla="*/ 67 h 73"/>
              </a:gdLst>
              <a:ahLst/>
              <a:cxnLst>
                <a:cxn ang="0">
                  <a:pos x="T0" y="T1"/>
                </a:cxn>
                <a:cxn ang="0">
                  <a:pos x="T2" y="T3"/>
                </a:cxn>
                <a:cxn ang="0">
                  <a:pos x="T4" y="T5"/>
                </a:cxn>
                <a:cxn ang="0">
                  <a:pos x="T6" y="T7"/>
                </a:cxn>
                <a:cxn ang="0">
                  <a:pos x="T8" y="T9"/>
                </a:cxn>
              </a:cxnLst>
              <a:rect l="0" t="0" r="r" b="b"/>
              <a:pathLst>
                <a:path w="57" h="73">
                  <a:moveTo>
                    <a:pt x="45" y="67"/>
                  </a:moveTo>
                  <a:cubicBezTo>
                    <a:pt x="56" y="61"/>
                    <a:pt x="57" y="43"/>
                    <a:pt x="48" y="26"/>
                  </a:cubicBezTo>
                  <a:cubicBezTo>
                    <a:pt x="39" y="9"/>
                    <a:pt x="23" y="0"/>
                    <a:pt x="12" y="6"/>
                  </a:cubicBezTo>
                  <a:cubicBezTo>
                    <a:pt x="1" y="12"/>
                    <a:pt x="0" y="30"/>
                    <a:pt x="9" y="47"/>
                  </a:cubicBezTo>
                  <a:cubicBezTo>
                    <a:pt x="18" y="64"/>
                    <a:pt x="34" y="73"/>
                    <a:pt x="45" y="6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2" name="Freeform 43">
              <a:extLst>
                <a:ext uri="{FF2B5EF4-FFF2-40B4-BE49-F238E27FC236}">
                  <a16:creationId xmlns:a16="http://schemas.microsoft.com/office/drawing/2014/main" id="{85749197-06CD-47BE-90AA-810D13FAF987}"/>
                </a:ext>
              </a:extLst>
            </p:cNvPr>
            <p:cNvSpPr>
              <a:spLocks/>
            </p:cNvSpPr>
            <p:nvPr/>
          </p:nvSpPr>
          <p:spPr bwMode="auto">
            <a:xfrm>
              <a:off x="3324" y="1683"/>
              <a:ext cx="443" cy="279"/>
            </a:xfrm>
            <a:custGeom>
              <a:avLst/>
              <a:gdLst>
                <a:gd name="T0" fmla="*/ 92 w 184"/>
                <a:gd name="T1" fmla="*/ 0 h 116"/>
                <a:gd name="T2" fmla="*/ 36 w 184"/>
                <a:gd name="T3" fmla="*/ 106 h 116"/>
                <a:gd name="T4" fmla="*/ 90 w 184"/>
                <a:gd name="T5" fmla="*/ 95 h 116"/>
                <a:gd name="T6" fmla="*/ 92 w 184"/>
                <a:gd name="T7" fmla="*/ 95 h 116"/>
                <a:gd name="T8" fmla="*/ 94 w 184"/>
                <a:gd name="T9" fmla="*/ 95 h 116"/>
                <a:gd name="T10" fmla="*/ 148 w 184"/>
                <a:gd name="T11" fmla="*/ 106 h 116"/>
                <a:gd name="T12" fmla="*/ 92 w 184"/>
                <a:gd name="T13" fmla="*/ 0 h 116"/>
              </a:gdLst>
              <a:ahLst/>
              <a:cxnLst>
                <a:cxn ang="0">
                  <a:pos x="T0" y="T1"/>
                </a:cxn>
                <a:cxn ang="0">
                  <a:pos x="T2" y="T3"/>
                </a:cxn>
                <a:cxn ang="0">
                  <a:pos x="T4" y="T5"/>
                </a:cxn>
                <a:cxn ang="0">
                  <a:pos x="T6" y="T7"/>
                </a:cxn>
                <a:cxn ang="0">
                  <a:pos x="T8" y="T9"/>
                </a:cxn>
                <a:cxn ang="0">
                  <a:pos x="T10" y="T11"/>
                </a:cxn>
                <a:cxn ang="0">
                  <a:pos x="T12" y="T13"/>
                </a:cxn>
              </a:cxnLst>
              <a:rect l="0" t="0" r="r" b="b"/>
              <a:pathLst>
                <a:path w="184" h="116">
                  <a:moveTo>
                    <a:pt x="92" y="0"/>
                  </a:moveTo>
                  <a:cubicBezTo>
                    <a:pt x="48" y="0"/>
                    <a:pt x="0" y="93"/>
                    <a:pt x="36" y="106"/>
                  </a:cubicBezTo>
                  <a:cubicBezTo>
                    <a:pt x="66" y="116"/>
                    <a:pt x="66" y="93"/>
                    <a:pt x="90" y="95"/>
                  </a:cubicBezTo>
                  <a:cubicBezTo>
                    <a:pt x="91" y="95"/>
                    <a:pt x="91" y="95"/>
                    <a:pt x="92" y="95"/>
                  </a:cubicBezTo>
                  <a:cubicBezTo>
                    <a:pt x="93" y="95"/>
                    <a:pt x="93" y="95"/>
                    <a:pt x="94" y="95"/>
                  </a:cubicBezTo>
                  <a:cubicBezTo>
                    <a:pt x="118" y="93"/>
                    <a:pt x="118" y="116"/>
                    <a:pt x="148" y="106"/>
                  </a:cubicBezTo>
                  <a:cubicBezTo>
                    <a:pt x="184" y="93"/>
                    <a:pt x="136" y="0"/>
                    <a:pt x="92"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3" name="Freeform 44">
              <a:extLst>
                <a:ext uri="{FF2B5EF4-FFF2-40B4-BE49-F238E27FC236}">
                  <a16:creationId xmlns:a16="http://schemas.microsoft.com/office/drawing/2014/main" id="{7290C45D-6DFB-4AF5-91B2-568A50047ED2}"/>
                </a:ext>
              </a:extLst>
            </p:cNvPr>
            <p:cNvSpPr>
              <a:spLocks/>
            </p:cNvSpPr>
            <p:nvPr/>
          </p:nvSpPr>
          <p:spPr bwMode="auto">
            <a:xfrm>
              <a:off x="3557" y="1498"/>
              <a:ext cx="138" cy="185"/>
            </a:xfrm>
            <a:custGeom>
              <a:avLst/>
              <a:gdLst>
                <a:gd name="T0" fmla="*/ 18 w 57"/>
                <a:gd name="T1" fmla="*/ 74 h 77"/>
                <a:gd name="T2" fmla="*/ 51 w 57"/>
                <a:gd name="T3" fmla="*/ 45 h 77"/>
                <a:gd name="T4" fmla="*/ 39 w 57"/>
                <a:gd name="T5" fmla="*/ 4 h 77"/>
                <a:gd name="T6" fmla="*/ 6 w 57"/>
                <a:gd name="T7" fmla="*/ 32 h 77"/>
                <a:gd name="T8" fmla="*/ 18 w 57"/>
                <a:gd name="T9" fmla="*/ 74 h 77"/>
              </a:gdLst>
              <a:ahLst/>
              <a:cxnLst>
                <a:cxn ang="0">
                  <a:pos x="T0" y="T1"/>
                </a:cxn>
                <a:cxn ang="0">
                  <a:pos x="T2" y="T3"/>
                </a:cxn>
                <a:cxn ang="0">
                  <a:pos x="T4" y="T5"/>
                </a:cxn>
                <a:cxn ang="0">
                  <a:pos x="T6" y="T7"/>
                </a:cxn>
                <a:cxn ang="0">
                  <a:pos x="T8" y="T9"/>
                </a:cxn>
              </a:cxnLst>
              <a:rect l="0" t="0" r="r" b="b"/>
              <a:pathLst>
                <a:path w="57" h="77">
                  <a:moveTo>
                    <a:pt x="18" y="74"/>
                  </a:moveTo>
                  <a:cubicBezTo>
                    <a:pt x="31" y="77"/>
                    <a:pt x="45" y="64"/>
                    <a:pt x="51" y="45"/>
                  </a:cubicBezTo>
                  <a:cubicBezTo>
                    <a:pt x="57" y="26"/>
                    <a:pt x="51" y="7"/>
                    <a:pt x="39" y="4"/>
                  </a:cubicBezTo>
                  <a:cubicBezTo>
                    <a:pt x="26" y="0"/>
                    <a:pt x="12" y="13"/>
                    <a:pt x="6" y="32"/>
                  </a:cubicBezTo>
                  <a:cubicBezTo>
                    <a:pt x="0" y="51"/>
                    <a:pt x="6" y="70"/>
                    <a:pt x="18" y="7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4" name="Freeform 45">
              <a:extLst>
                <a:ext uri="{FF2B5EF4-FFF2-40B4-BE49-F238E27FC236}">
                  <a16:creationId xmlns:a16="http://schemas.microsoft.com/office/drawing/2014/main" id="{F3CDB90E-D420-4F18-98A9-1B8068B9FDC5}"/>
                </a:ext>
              </a:extLst>
            </p:cNvPr>
            <p:cNvSpPr>
              <a:spLocks/>
            </p:cNvSpPr>
            <p:nvPr/>
          </p:nvSpPr>
          <p:spPr bwMode="auto">
            <a:xfrm>
              <a:off x="3663" y="1606"/>
              <a:ext cx="138" cy="176"/>
            </a:xfrm>
            <a:custGeom>
              <a:avLst/>
              <a:gdLst>
                <a:gd name="T0" fmla="*/ 45 w 57"/>
                <a:gd name="T1" fmla="*/ 6 h 73"/>
                <a:gd name="T2" fmla="*/ 9 w 57"/>
                <a:gd name="T3" fmla="*/ 26 h 73"/>
                <a:gd name="T4" fmla="*/ 12 w 57"/>
                <a:gd name="T5" fmla="*/ 67 h 73"/>
                <a:gd name="T6" fmla="*/ 48 w 57"/>
                <a:gd name="T7" fmla="*/ 47 h 73"/>
                <a:gd name="T8" fmla="*/ 45 w 57"/>
                <a:gd name="T9" fmla="*/ 6 h 73"/>
              </a:gdLst>
              <a:ahLst/>
              <a:cxnLst>
                <a:cxn ang="0">
                  <a:pos x="T0" y="T1"/>
                </a:cxn>
                <a:cxn ang="0">
                  <a:pos x="T2" y="T3"/>
                </a:cxn>
                <a:cxn ang="0">
                  <a:pos x="T4" y="T5"/>
                </a:cxn>
                <a:cxn ang="0">
                  <a:pos x="T6" y="T7"/>
                </a:cxn>
                <a:cxn ang="0">
                  <a:pos x="T8" y="T9"/>
                </a:cxn>
              </a:cxnLst>
              <a:rect l="0" t="0" r="r" b="b"/>
              <a:pathLst>
                <a:path w="57" h="73">
                  <a:moveTo>
                    <a:pt x="45" y="6"/>
                  </a:moveTo>
                  <a:cubicBezTo>
                    <a:pt x="34" y="0"/>
                    <a:pt x="18" y="9"/>
                    <a:pt x="9" y="26"/>
                  </a:cubicBezTo>
                  <a:cubicBezTo>
                    <a:pt x="0" y="43"/>
                    <a:pt x="1" y="61"/>
                    <a:pt x="12" y="67"/>
                  </a:cubicBezTo>
                  <a:cubicBezTo>
                    <a:pt x="23" y="73"/>
                    <a:pt x="39" y="64"/>
                    <a:pt x="48" y="47"/>
                  </a:cubicBezTo>
                  <a:cubicBezTo>
                    <a:pt x="57" y="30"/>
                    <a:pt x="56" y="12"/>
                    <a:pt x="45"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375" name="Group 40">
            <a:extLst>
              <a:ext uri="{FF2B5EF4-FFF2-40B4-BE49-F238E27FC236}">
                <a16:creationId xmlns:a16="http://schemas.microsoft.com/office/drawing/2014/main" id="{763ECCBD-3A27-4A05-85D9-3FD2CDAF893C}"/>
              </a:ext>
            </a:extLst>
          </p:cNvPr>
          <p:cNvGrpSpPr>
            <a:grpSpLocks noChangeAspect="1"/>
          </p:cNvGrpSpPr>
          <p:nvPr/>
        </p:nvGrpSpPr>
        <p:grpSpPr bwMode="auto">
          <a:xfrm>
            <a:off x="10624980" y="1210651"/>
            <a:ext cx="461968" cy="419477"/>
            <a:chOff x="3290" y="1498"/>
            <a:chExt cx="511" cy="464"/>
          </a:xfrm>
          <a:solidFill>
            <a:schemeClr val="accent2">
              <a:lumMod val="50000"/>
              <a:alpha val="41176"/>
            </a:schemeClr>
          </a:solidFill>
        </p:grpSpPr>
        <p:sp>
          <p:nvSpPr>
            <p:cNvPr id="376" name="Freeform 41">
              <a:extLst>
                <a:ext uri="{FF2B5EF4-FFF2-40B4-BE49-F238E27FC236}">
                  <a16:creationId xmlns:a16="http://schemas.microsoft.com/office/drawing/2014/main" id="{13C711D6-3939-4CD2-84BD-65BD037E75AD}"/>
                </a:ext>
              </a:extLst>
            </p:cNvPr>
            <p:cNvSpPr>
              <a:spLocks/>
            </p:cNvSpPr>
            <p:nvPr/>
          </p:nvSpPr>
          <p:spPr bwMode="auto">
            <a:xfrm>
              <a:off x="3396" y="1498"/>
              <a:ext cx="137" cy="185"/>
            </a:xfrm>
            <a:custGeom>
              <a:avLst/>
              <a:gdLst>
                <a:gd name="T0" fmla="*/ 39 w 57"/>
                <a:gd name="T1" fmla="*/ 74 h 77"/>
                <a:gd name="T2" fmla="*/ 51 w 57"/>
                <a:gd name="T3" fmla="*/ 32 h 77"/>
                <a:gd name="T4" fmla="*/ 18 w 57"/>
                <a:gd name="T5" fmla="*/ 4 h 77"/>
                <a:gd name="T6" fmla="*/ 6 w 57"/>
                <a:gd name="T7" fmla="*/ 45 h 77"/>
                <a:gd name="T8" fmla="*/ 39 w 57"/>
                <a:gd name="T9" fmla="*/ 74 h 77"/>
              </a:gdLst>
              <a:ahLst/>
              <a:cxnLst>
                <a:cxn ang="0">
                  <a:pos x="T0" y="T1"/>
                </a:cxn>
                <a:cxn ang="0">
                  <a:pos x="T2" y="T3"/>
                </a:cxn>
                <a:cxn ang="0">
                  <a:pos x="T4" y="T5"/>
                </a:cxn>
                <a:cxn ang="0">
                  <a:pos x="T6" y="T7"/>
                </a:cxn>
                <a:cxn ang="0">
                  <a:pos x="T8" y="T9"/>
                </a:cxn>
              </a:cxnLst>
              <a:rect l="0" t="0" r="r" b="b"/>
              <a:pathLst>
                <a:path w="57" h="77">
                  <a:moveTo>
                    <a:pt x="39" y="74"/>
                  </a:moveTo>
                  <a:cubicBezTo>
                    <a:pt x="51" y="70"/>
                    <a:pt x="57" y="51"/>
                    <a:pt x="51" y="32"/>
                  </a:cubicBezTo>
                  <a:cubicBezTo>
                    <a:pt x="45" y="13"/>
                    <a:pt x="31" y="0"/>
                    <a:pt x="18" y="4"/>
                  </a:cubicBezTo>
                  <a:cubicBezTo>
                    <a:pt x="6" y="7"/>
                    <a:pt x="0" y="26"/>
                    <a:pt x="6" y="45"/>
                  </a:cubicBezTo>
                  <a:cubicBezTo>
                    <a:pt x="12" y="64"/>
                    <a:pt x="26" y="77"/>
                    <a:pt x="39" y="7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7" name="Freeform 42">
              <a:extLst>
                <a:ext uri="{FF2B5EF4-FFF2-40B4-BE49-F238E27FC236}">
                  <a16:creationId xmlns:a16="http://schemas.microsoft.com/office/drawing/2014/main" id="{CDF1073A-5388-41C6-9727-D193D7304047}"/>
                </a:ext>
              </a:extLst>
            </p:cNvPr>
            <p:cNvSpPr>
              <a:spLocks/>
            </p:cNvSpPr>
            <p:nvPr/>
          </p:nvSpPr>
          <p:spPr bwMode="auto">
            <a:xfrm>
              <a:off x="3290" y="1606"/>
              <a:ext cx="137" cy="176"/>
            </a:xfrm>
            <a:custGeom>
              <a:avLst/>
              <a:gdLst>
                <a:gd name="T0" fmla="*/ 45 w 57"/>
                <a:gd name="T1" fmla="*/ 67 h 73"/>
                <a:gd name="T2" fmla="*/ 48 w 57"/>
                <a:gd name="T3" fmla="*/ 26 h 73"/>
                <a:gd name="T4" fmla="*/ 12 w 57"/>
                <a:gd name="T5" fmla="*/ 6 h 73"/>
                <a:gd name="T6" fmla="*/ 9 w 57"/>
                <a:gd name="T7" fmla="*/ 47 h 73"/>
                <a:gd name="T8" fmla="*/ 45 w 57"/>
                <a:gd name="T9" fmla="*/ 67 h 73"/>
              </a:gdLst>
              <a:ahLst/>
              <a:cxnLst>
                <a:cxn ang="0">
                  <a:pos x="T0" y="T1"/>
                </a:cxn>
                <a:cxn ang="0">
                  <a:pos x="T2" y="T3"/>
                </a:cxn>
                <a:cxn ang="0">
                  <a:pos x="T4" y="T5"/>
                </a:cxn>
                <a:cxn ang="0">
                  <a:pos x="T6" y="T7"/>
                </a:cxn>
                <a:cxn ang="0">
                  <a:pos x="T8" y="T9"/>
                </a:cxn>
              </a:cxnLst>
              <a:rect l="0" t="0" r="r" b="b"/>
              <a:pathLst>
                <a:path w="57" h="73">
                  <a:moveTo>
                    <a:pt x="45" y="67"/>
                  </a:moveTo>
                  <a:cubicBezTo>
                    <a:pt x="56" y="61"/>
                    <a:pt x="57" y="43"/>
                    <a:pt x="48" y="26"/>
                  </a:cubicBezTo>
                  <a:cubicBezTo>
                    <a:pt x="39" y="9"/>
                    <a:pt x="23" y="0"/>
                    <a:pt x="12" y="6"/>
                  </a:cubicBezTo>
                  <a:cubicBezTo>
                    <a:pt x="1" y="12"/>
                    <a:pt x="0" y="30"/>
                    <a:pt x="9" y="47"/>
                  </a:cubicBezTo>
                  <a:cubicBezTo>
                    <a:pt x="18" y="64"/>
                    <a:pt x="34" y="73"/>
                    <a:pt x="45" y="6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8" name="Freeform 43">
              <a:extLst>
                <a:ext uri="{FF2B5EF4-FFF2-40B4-BE49-F238E27FC236}">
                  <a16:creationId xmlns:a16="http://schemas.microsoft.com/office/drawing/2014/main" id="{11E178AB-8B5A-4221-B6ED-3CC41CDA3199}"/>
                </a:ext>
              </a:extLst>
            </p:cNvPr>
            <p:cNvSpPr>
              <a:spLocks/>
            </p:cNvSpPr>
            <p:nvPr/>
          </p:nvSpPr>
          <p:spPr bwMode="auto">
            <a:xfrm>
              <a:off x="3324" y="1683"/>
              <a:ext cx="443" cy="279"/>
            </a:xfrm>
            <a:custGeom>
              <a:avLst/>
              <a:gdLst>
                <a:gd name="T0" fmla="*/ 92 w 184"/>
                <a:gd name="T1" fmla="*/ 0 h 116"/>
                <a:gd name="T2" fmla="*/ 36 w 184"/>
                <a:gd name="T3" fmla="*/ 106 h 116"/>
                <a:gd name="T4" fmla="*/ 90 w 184"/>
                <a:gd name="T5" fmla="*/ 95 h 116"/>
                <a:gd name="T6" fmla="*/ 92 w 184"/>
                <a:gd name="T7" fmla="*/ 95 h 116"/>
                <a:gd name="T8" fmla="*/ 94 w 184"/>
                <a:gd name="T9" fmla="*/ 95 h 116"/>
                <a:gd name="T10" fmla="*/ 148 w 184"/>
                <a:gd name="T11" fmla="*/ 106 h 116"/>
                <a:gd name="T12" fmla="*/ 92 w 184"/>
                <a:gd name="T13" fmla="*/ 0 h 116"/>
              </a:gdLst>
              <a:ahLst/>
              <a:cxnLst>
                <a:cxn ang="0">
                  <a:pos x="T0" y="T1"/>
                </a:cxn>
                <a:cxn ang="0">
                  <a:pos x="T2" y="T3"/>
                </a:cxn>
                <a:cxn ang="0">
                  <a:pos x="T4" y="T5"/>
                </a:cxn>
                <a:cxn ang="0">
                  <a:pos x="T6" y="T7"/>
                </a:cxn>
                <a:cxn ang="0">
                  <a:pos x="T8" y="T9"/>
                </a:cxn>
                <a:cxn ang="0">
                  <a:pos x="T10" y="T11"/>
                </a:cxn>
                <a:cxn ang="0">
                  <a:pos x="T12" y="T13"/>
                </a:cxn>
              </a:cxnLst>
              <a:rect l="0" t="0" r="r" b="b"/>
              <a:pathLst>
                <a:path w="184" h="116">
                  <a:moveTo>
                    <a:pt x="92" y="0"/>
                  </a:moveTo>
                  <a:cubicBezTo>
                    <a:pt x="48" y="0"/>
                    <a:pt x="0" y="93"/>
                    <a:pt x="36" y="106"/>
                  </a:cubicBezTo>
                  <a:cubicBezTo>
                    <a:pt x="66" y="116"/>
                    <a:pt x="66" y="93"/>
                    <a:pt x="90" y="95"/>
                  </a:cubicBezTo>
                  <a:cubicBezTo>
                    <a:pt x="91" y="95"/>
                    <a:pt x="91" y="95"/>
                    <a:pt x="92" y="95"/>
                  </a:cubicBezTo>
                  <a:cubicBezTo>
                    <a:pt x="93" y="95"/>
                    <a:pt x="93" y="95"/>
                    <a:pt x="94" y="95"/>
                  </a:cubicBezTo>
                  <a:cubicBezTo>
                    <a:pt x="118" y="93"/>
                    <a:pt x="118" y="116"/>
                    <a:pt x="148" y="106"/>
                  </a:cubicBezTo>
                  <a:cubicBezTo>
                    <a:pt x="184" y="93"/>
                    <a:pt x="136" y="0"/>
                    <a:pt x="92"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9" name="Freeform 44">
              <a:extLst>
                <a:ext uri="{FF2B5EF4-FFF2-40B4-BE49-F238E27FC236}">
                  <a16:creationId xmlns:a16="http://schemas.microsoft.com/office/drawing/2014/main" id="{F672857C-9A0D-45C6-A716-1A579C3E1C7C}"/>
                </a:ext>
              </a:extLst>
            </p:cNvPr>
            <p:cNvSpPr>
              <a:spLocks/>
            </p:cNvSpPr>
            <p:nvPr/>
          </p:nvSpPr>
          <p:spPr bwMode="auto">
            <a:xfrm>
              <a:off x="3557" y="1498"/>
              <a:ext cx="138" cy="185"/>
            </a:xfrm>
            <a:custGeom>
              <a:avLst/>
              <a:gdLst>
                <a:gd name="T0" fmla="*/ 18 w 57"/>
                <a:gd name="T1" fmla="*/ 74 h 77"/>
                <a:gd name="T2" fmla="*/ 51 w 57"/>
                <a:gd name="T3" fmla="*/ 45 h 77"/>
                <a:gd name="T4" fmla="*/ 39 w 57"/>
                <a:gd name="T5" fmla="*/ 4 h 77"/>
                <a:gd name="T6" fmla="*/ 6 w 57"/>
                <a:gd name="T7" fmla="*/ 32 h 77"/>
                <a:gd name="T8" fmla="*/ 18 w 57"/>
                <a:gd name="T9" fmla="*/ 74 h 77"/>
              </a:gdLst>
              <a:ahLst/>
              <a:cxnLst>
                <a:cxn ang="0">
                  <a:pos x="T0" y="T1"/>
                </a:cxn>
                <a:cxn ang="0">
                  <a:pos x="T2" y="T3"/>
                </a:cxn>
                <a:cxn ang="0">
                  <a:pos x="T4" y="T5"/>
                </a:cxn>
                <a:cxn ang="0">
                  <a:pos x="T6" y="T7"/>
                </a:cxn>
                <a:cxn ang="0">
                  <a:pos x="T8" y="T9"/>
                </a:cxn>
              </a:cxnLst>
              <a:rect l="0" t="0" r="r" b="b"/>
              <a:pathLst>
                <a:path w="57" h="77">
                  <a:moveTo>
                    <a:pt x="18" y="74"/>
                  </a:moveTo>
                  <a:cubicBezTo>
                    <a:pt x="31" y="77"/>
                    <a:pt x="45" y="64"/>
                    <a:pt x="51" y="45"/>
                  </a:cubicBezTo>
                  <a:cubicBezTo>
                    <a:pt x="57" y="26"/>
                    <a:pt x="51" y="7"/>
                    <a:pt x="39" y="4"/>
                  </a:cubicBezTo>
                  <a:cubicBezTo>
                    <a:pt x="26" y="0"/>
                    <a:pt x="12" y="13"/>
                    <a:pt x="6" y="32"/>
                  </a:cubicBezTo>
                  <a:cubicBezTo>
                    <a:pt x="0" y="51"/>
                    <a:pt x="6" y="70"/>
                    <a:pt x="18" y="7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0" name="Freeform 45">
              <a:extLst>
                <a:ext uri="{FF2B5EF4-FFF2-40B4-BE49-F238E27FC236}">
                  <a16:creationId xmlns:a16="http://schemas.microsoft.com/office/drawing/2014/main" id="{ACA006F5-F4A7-4433-A733-57219EFC17EC}"/>
                </a:ext>
              </a:extLst>
            </p:cNvPr>
            <p:cNvSpPr>
              <a:spLocks/>
            </p:cNvSpPr>
            <p:nvPr/>
          </p:nvSpPr>
          <p:spPr bwMode="auto">
            <a:xfrm>
              <a:off x="3663" y="1606"/>
              <a:ext cx="138" cy="176"/>
            </a:xfrm>
            <a:custGeom>
              <a:avLst/>
              <a:gdLst>
                <a:gd name="T0" fmla="*/ 45 w 57"/>
                <a:gd name="T1" fmla="*/ 6 h 73"/>
                <a:gd name="T2" fmla="*/ 9 w 57"/>
                <a:gd name="T3" fmla="*/ 26 h 73"/>
                <a:gd name="T4" fmla="*/ 12 w 57"/>
                <a:gd name="T5" fmla="*/ 67 h 73"/>
                <a:gd name="T6" fmla="*/ 48 w 57"/>
                <a:gd name="T7" fmla="*/ 47 h 73"/>
                <a:gd name="T8" fmla="*/ 45 w 57"/>
                <a:gd name="T9" fmla="*/ 6 h 73"/>
              </a:gdLst>
              <a:ahLst/>
              <a:cxnLst>
                <a:cxn ang="0">
                  <a:pos x="T0" y="T1"/>
                </a:cxn>
                <a:cxn ang="0">
                  <a:pos x="T2" y="T3"/>
                </a:cxn>
                <a:cxn ang="0">
                  <a:pos x="T4" y="T5"/>
                </a:cxn>
                <a:cxn ang="0">
                  <a:pos x="T6" y="T7"/>
                </a:cxn>
                <a:cxn ang="0">
                  <a:pos x="T8" y="T9"/>
                </a:cxn>
              </a:cxnLst>
              <a:rect l="0" t="0" r="r" b="b"/>
              <a:pathLst>
                <a:path w="57" h="73">
                  <a:moveTo>
                    <a:pt x="45" y="6"/>
                  </a:moveTo>
                  <a:cubicBezTo>
                    <a:pt x="34" y="0"/>
                    <a:pt x="18" y="9"/>
                    <a:pt x="9" y="26"/>
                  </a:cubicBezTo>
                  <a:cubicBezTo>
                    <a:pt x="0" y="43"/>
                    <a:pt x="1" y="61"/>
                    <a:pt x="12" y="67"/>
                  </a:cubicBezTo>
                  <a:cubicBezTo>
                    <a:pt x="23" y="73"/>
                    <a:pt x="39" y="64"/>
                    <a:pt x="48" y="47"/>
                  </a:cubicBezTo>
                  <a:cubicBezTo>
                    <a:pt x="57" y="30"/>
                    <a:pt x="56" y="12"/>
                    <a:pt x="45"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381" name="Group 40">
            <a:extLst>
              <a:ext uri="{FF2B5EF4-FFF2-40B4-BE49-F238E27FC236}">
                <a16:creationId xmlns:a16="http://schemas.microsoft.com/office/drawing/2014/main" id="{D7F7FDDD-0EC4-410F-AFCC-232010920394}"/>
              </a:ext>
            </a:extLst>
          </p:cNvPr>
          <p:cNvGrpSpPr>
            <a:grpSpLocks noChangeAspect="1"/>
          </p:cNvGrpSpPr>
          <p:nvPr/>
        </p:nvGrpSpPr>
        <p:grpSpPr bwMode="auto">
          <a:xfrm>
            <a:off x="6514999" y="460992"/>
            <a:ext cx="461968" cy="419477"/>
            <a:chOff x="3290" y="1498"/>
            <a:chExt cx="511" cy="464"/>
          </a:xfrm>
          <a:solidFill>
            <a:schemeClr val="accent2">
              <a:lumMod val="50000"/>
              <a:alpha val="41176"/>
            </a:schemeClr>
          </a:solidFill>
        </p:grpSpPr>
        <p:sp>
          <p:nvSpPr>
            <p:cNvPr id="382" name="Freeform 41">
              <a:extLst>
                <a:ext uri="{FF2B5EF4-FFF2-40B4-BE49-F238E27FC236}">
                  <a16:creationId xmlns:a16="http://schemas.microsoft.com/office/drawing/2014/main" id="{5D886B26-2466-43E0-8A1A-6025CAE79042}"/>
                </a:ext>
              </a:extLst>
            </p:cNvPr>
            <p:cNvSpPr>
              <a:spLocks/>
            </p:cNvSpPr>
            <p:nvPr/>
          </p:nvSpPr>
          <p:spPr bwMode="auto">
            <a:xfrm>
              <a:off x="3396" y="1498"/>
              <a:ext cx="137" cy="185"/>
            </a:xfrm>
            <a:custGeom>
              <a:avLst/>
              <a:gdLst>
                <a:gd name="T0" fmla="*/ 39 w 57"/>
                <a:gd name="T1" fmla="*/ 74 h 77"/>
                <a:gd name="T2" fmla="*/ 51 w 57"/>
                <a:gd name="T3" fmla="*/ 32 h 77"/>
                <a:gd name="T4" fmla="*/ 18 w 57"/>
                <a:gd name="T5" fmla="*/ 4 h 77"/>
                <a:gd name="T6" fmla="*/ 6 w 57"/>
                <a:gd name="T7" fmla="*/ 45 h 77"/>
                <a:gd name="T8" fmla="*/ 39 w 57"/>
                <a:gd name="T9" fmla="*/ 74 h 77"/>
              </a:gdLst>
              <a:ahLst/>
              <a:cxnLst>
                <a:cxn ang="0">
                  <a:pos x="T0" y="T1"/>
                </a:cxn>
                <a:cxn ang="0">
                  <a:pos x="T2" y="T3"/>
                </a:cxn>
                <a:cxn ang="0">
                  <a:pos x="T4" y="T5"/>
                </a:cxn>
                <a:cxn ang="0">
                  <a:pos x="T6" y="T7"/>
                </a:cxn>
                <a:cxn ang="0">
                  <a:pos x="T8" y="T9"/>
                </a:cxn>
              </a:cxnLst>
              <a:rect l="0" t="0" r="r" b="b"/>
              <a:pathLst>
                <a:path w="57" h="77">
                  <a:moveTo>
                    <a:pt x="39" y="74"/>
                  </a:moveTo>
                  <a:cubicBezTo>
                    <a:pt x="51" y="70"/>
                    <a:pt x="57" y="51"/>
                    <a:pt x="51" y="32"/>
                  </a:cubicBezTo>
                  <a:cubicBezTo>
                    <a:pt x="45" y="13"/>
                    <a:pt x="31" y="0"/>
                    <a:pt x="18" y="4"/>
                  </a:cubicBezTo>
                  <a:cubicBezTo>
                    <a:pt x="6" y="7"/>
                    <a:pt x="0" y="26"/>
                    <a:pt x="6" y="45"/>
                  </a:cubicBezTo>
                  <a:cubicBezTo>
                    <a:pt x="12" y="64"/>
                    <a:pt x="26" y="77"/>
                    <a:pt x="39" y="7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3" name="Freeform 42">
              <a:extLst>
                <a:ext uri="{FF2B5EF4-FFF2-40B4-BE49-F238E27FC236}">
                  <a16:creationId xmlns:a16="http://schemas.microsoft.com/office/drawing/2014/main" id="{A78E3D68-DFA9-4302-B0C0-814C100B1B41}"/>
                </a:ext>
              </a:extLst>
            </p:cNvPr>
            <p:cNvSpPr>
              <a:spLocks/>
            </p:cNvSpPr>
            <p:nvPr/>
          </p:nvSpPr>
          <p:spPr bwMode="auto">
            <a:xfrm>
              <a:off x="3290" y="1606"/>
              <a:ext cx="137" cy="176"/>
            </a:xfrm>
            <a:custGeom>
              <a:avLst/>
              <a:gdLst>
                <a:gd name="T0" fmla="*/ 45 w 57"/>
                <a:gd name="T1" fmla="*/ 67 h 73"/>
                <a:gd name="T2" fmla="*/ 48 w 57"/>
                <a:gd name="T3" fmla="*/ 26 h 73"/>
                <a:gd name="T4" fmla="*/ 12 w 57"/>
                <a:gd name="T5" fmla="*/ 6 h 73"/>
                <a:gd name="T6" fmla="*/ 9 w 57"/>
                <a:gd name="T7" fmla="*/ 47 h 73"/>
                <a:gd name="T8" fmla="*/ 45 w 57"/>
                <a:gd name="T9" fmla="*/ 67 h 73"/>
              </a:gdLst>
              <a:ahLst/>
              <a:cxnLst>
                <a:cxn ang="0">
                  <a:pos x="T0" y="T1"/>
                </a:cxn>
                <a:cxn ang="0">
                  <a:pos x="T2" y="T3"/>
                </a:cxn>
                <a:cxn ang="0">
                  <a:pos x="T4" y="T5"/>
                </a:cxn>
                <a:cxn ang="0">
                  <a:pos x="T6" y="T7"/>
                </a:cxn>
                <a:cxn ang="0">
                  <a:pos x="T8" y="T9"/>
                </a:cxn>
              </a:cxnLst>
              <a:rect l="0" t="0" r="r" b="b"/>
              <a:pathLst>
                <a:path w="57" h="73">
                  <a:moveTo>
                    <a:pt x="45" y="67"/>
                  </a:moveTo>
                  <a:cubicBezTo>
                    <a:pt x="56" y="61"/>
                    <a:pt x="57" y="43"/>
                    <a:pt x="48" y="26"/>
                  </a:cubicBezTo>
                  <a:cubicBezTo>
                    <a:pt x="39" y="9"/>
                    <a:pt x="23" y="0"/>
                    <a:pt x="12" y="6"/>
                  </a:cubicBezTo>
                  <a:cubicBezTo>
                    <a:pt x="1" y="12"/>
                    <a:pt x="0" y="30"/>
                    <a:pt x="9" y="47"/>
                  </a:cubicBezTo>
                  <a:cubicBezTo>
                    <a:pt x="18" y="64"/>
                    <a:pt x="34" y="73"/>
                    <a:pt x="45" y="6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4" name="Freeform 43">
              <a:extLst>
                <a:ext uri="{FF2B5EF4-FFF2-40B4-BE49-F238E27FC236}">
                  <a16:creationId xmlns:a16="http://schemas.microsoft.com/office/drawing/2014/main" id="{439A4FE6-8814-4AF1-9D1F-B8361F5E38D5}"/>
                </a:ext>
              </a:extLst>
            </p:cNvPr>
            <p:cNvSpPr>
              <a:spLocks/>
            </p:cNvSpPr>
            <p:nvPr/>
          </p:nvSpPr>
          <p:spPr bwMode="auto">
            <a:xfrm>
              <a:off x="3324" y="1683"/>
              <a:ext cx="443" cy="279"/>
            </a:xfrm>
            <a:custGeom>
              <a:avLst/>
              <a:gdLst>
                <a:gd name="T0" fmla="*/ 92 w 184"/>
                <a:gd name="T1" fmla="*/ 0 h 116"/>
                <a:gd name="T2" fmla="*/ 36 w 184"/>
                <a:gd name="T3" fmla="*/ 106 h 116"/>
                <a:gd name="T4" fmla="*/ 90 w 184"/>
                <a:gd name="T5" fmla="*/ 95 h 116"/>
                <a:gd name="T6" fmla="*/ 92 w 184"/>
                <a:gd name="T7" fmla="*/ 95 h 116"/>
                <a:gd name="T8" fmla="*/ 94 w 184"/>
                <a:gd name="T9" fmla="*/ 95 h 116"/>
                <a:gd name="T10" fmla="*/ 148 w 184"/>
                <a:gd name="T11" fmla="*/ 106 h 116"/>
                <a:gd name="T12" fmla="*/ 92 w 184"/>
                <a:gd name="T13" fmla="*/ 0 h 116"/>
              </a:gdLst>
              <a:ahLst/>
              <a:cxnLst>
                <a:cxn ang="0">
                  <a:pos x="T0" y="T1"/>
                </a:cxn>
                <a:cxn ang="0">
                  <a:pos x="T2" y="T3"/>
                </a:cxn>
                <a:cxn ang="0">
                  <a:pos x="T4" y="T5"/>
                </a:cxn>
                <a:cxn ang="0">
                  <a:pos x="T6" y="T7"/>
                </a:cxn>
                <a:cxn ang="0">
                  <a:pos x="T8" y="T9"/>
                </a:cxn>
                <a:cxn ang="0">
                  <a:pos x="T10" y="T11"/>
                </a:cxn>
                <a:cxn ang="0">
                  <a:pos x="T12" y="T13"/>
                </a:cxn>
              </a:cxnLst>
              <a:rect l="0" t="0" r="r" b="b"/>
              <a:pathLst>
                <a:path w="184" h="116">
                  <a:moveTo>
                    <a:pt x="92" y="0"/>
                  </a:moveTo>
                  <a:cubicBezTo>
                    <a:pt x="48" y="0"/>
                    <a:pt x="0" y="93"/>
                    <a:pt x="36" y="106"/>
                  </a:cubicBezTo>
                  <a:cubicBezTo>
                    <a:pt x="66" y="116"/>
                    <a:pt x="66" y="93"/>
                    <a:pt x="90" y="95"/>
                  </a:cubicBezTo>
                  <a:cubicBezTo>
                    <a:pt x="91" y="95"/>
                    <a:pt x="91" y="95"/>
                    <a:pt x="92" y="95"/>
                  </a:cubicBezTo>
                  <a:cubicBezTo>
                    <a:pt x="93" y="95"/>
                    <a:pt x="93" y="95"/>
                    <a:pt x="94" y="95"/>
                  </a:cubicBezTo>
                  <a:cubicBezTo>
                    <a:pt x="118" y="93"/>
                    <a:pt x="118" y="116"/>
                    <a:pt x="148" y="106"/>
                  </a:cubicBezTo>
                  <a:cubicBezTo>
                    <a:pt x="184" y="93"/>
                    <a:pt x="136" y="0"/>
                    <a:pt x="92"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5" name="Freeform 44">
              <a:extLst>
                <a:ext uri="{FF2B5EF4-FFF2-40B4-BE49-F238E27FC236}">
                  <a16:creationId xmlns:a16="http://schemas.microsoft.com/office/drawing/2014/main" id="{D6E2319E-885F-4934-A789-311F4F5BBF55}"/>
                </a:ext>
              </a:extLst>
            </p:cNvPr>
            <p:cNvSpPr>
              <a:spLocks/>
            </p:cNvSpPr>
            <p:nvPr/>
          </p:nvSpPr>
          <p:spPr bwMode="auto">
            <a:xfrm>
              <a:off x="3557" y="1498"/>
              <a:ext cx="138" cy="185"/>
            </a:xfrm>
            <a:custGeom>
              <a:avLst/>
              <a:gdLst>
                <a:gd name="T0" fmla="*/ 18 w 57"/>
                <a:gd name="T1" fmla="*/ 74 h 77"/>
                <a:gd name="T2" fmla="*/ 51 w 57"/>
                <a:gd name="T3" fmla="*/ 45 h 77"/>
                <a:gd name="T4" fmla="*/ 39 w 57"/>
                <a:gd name="T5" fmla="*/ 4 h 77"/>
                <a:gd name="T6" fmla="*/ 6 w 57"/>
                <a:gd name="T7" fmla="*/ 32 h 77"/>
                <a:gd name="T8" fmla="*/ 18 w 57"/>
                <a:gd name="T9" fmla="*/ 74 h 77"/>
              </a:gdLst>
              <a:ahLst/>
              <a:cxnLst>
                <a:cxn ang="0">
                  <a:pos x="T0" y="T1"/>
                </a:cxn>
                <a:cxn ang="0">
                  <a:pos x="T2" y="T3"/>
                </a:cxn>
                <a:cxn ang="0">
                  <a:pos x="T4" y="T5"/>
                </a:cxn>
                <a:cxn ang="0">
                  <a:pos x="T6" y="T7"/>
                </a:cxn>
                <a:cxn ang="0">
                  <a:pos x="T8" y="T9"/>
                </a:cxn>
              </a:cxnLst>
              <a:rect l="0" t="0" r="r" b="b"/>
              <a:pathLst>
                <a:path w="57" h="77">
                  <a:moveTo>
                    <a:pt x="18" y="74"/>
                  </a:moveTo>
                  <a:cubicBezTo>
                    <a:pt x="31" y="77"/>
                    <a:pt x="45" y="64"/>
                    <a:pt x="51" y="45"/>
                  </a:cubicBezTo>
                  <a:cubicBezTo>
                    <a:pt x="57" y="26"/>
                    <a:pt x="51" y="7"/>
                    <a:pt x="39" y="4"/>
                  </a:cubicBezTo>
                  <a:cubicBezTo>
                    <a:pt x="26" y="0"/>
                    <a:pt x="12" y="13"/>
                    <a:pt x="6" y="32"/>
                  </a:cubicBezTo>
                  <a:cubicBezTo>
                    <a:pt x="0" y="51"/>
                    <a:pt x="6" y="70"/>
                    <a:pt x="18" y="7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6" name="Freeform 45">
              <a:extLst>
                <a:ext uri="{FF2B5EF4-FFF2-40B4-BE49-F238E27FC236}">
                  <a16:creationId xmlns:a16="http://schemas.microsoft.com/office/drawing/2014/main" id="{FF814C8C-5AD0-485E-8238-2D3E5EFC4296}"/>
                </a:ext>
              </a:extLst>
            </p:cNvPr>
            <p:cNvSpPr>
              <a:spLocks/>
            </p:cNvSpPr>
            <p:nvPr/>
          </p:nvSpPr>
          <p:spPr bwMode="auto">
            <a:xfrm>
              <a:off x="3663" y="1606"/>
              <a:ext cx="138" cy="176"/>
            </a:xfrm>
            <a:custGeom>
              <a:avLst/>
              <a:gdLst>
                <a:gd name="T0" fmla="*/ 45 w 57"/>
                <a:gd name="T1" fmla="*/ 6 h 73"/>
                <a:gd name="T2" fmla="*/ 9 w 57"/>
                <a:gd name="T3" fmla="*/ 26 h 73"/>
                <a:gd name="T4" fmla="*/ 12 w 57"/>
                <a:gd name="T5" fmla="*/ 67 h 73"/>
                <a:gd name="T6" fmla="*/ 48 w 57"/>
                <a:gd name="T7" fmla="*/ 47 h 73"/>
                <a:gd name="T8" fmla="*/ 45 w 57"/>
                <a:gd name="T9" fmla="*/ 6 h 73"/>
              </a:gdLst>
              <a:ahLst/>
              <a:cxnLst>
                <a:cxn ang="0">
                  <a:pos x="T0" y="T1"/>
                </a:cxn>
                <a:cxn ang="0">
                  <a:pos x="T2" y="T3"/>
                </a:cxn>
                <a:cxn ang="0">
                  <a:pos x="T4" y="T5"/>
                </a:cxn>
                <a:cxn ang="0">
                  <a:pos x="T6" y="T7"/>
                </a:cxn>
                <a:cxn ang="0">
                  <a:pos x="T8" y="T9"/>
                </a:cxn>
              </a:cxnLst>
              <a:rect l="0" t="0" r="r" b="b"/>
              <a:pathLst>
                <a:path w="57" h="73">
                  <a:moveTo>
                    <a:pt x="45" y="6"/>
                  </a:moveTo>
                  <a:cubicBezTo>
                    <a:pt x="34" y="0"/>
                    <a:pt x="18" y="9"/>
                    <a:pt x="9" y="26"/>
                  </a:cubicBezTo>
                  <a:cubicBezTo>
                    <a:pt x="0" y="43"/>
                    <a:pt x="1" y="61"/>
                    <a:pt x="12" y="67"/>
                  </a:cubicBezTo>
                  <a:cubicBezTo>
                    <a:pt x="23" y="73"/>
                    <a:pt x="39" y="64"/>
                    <a:pt x="48" y="47"/>
                  </a:cubicBezTo>
                  <a:cubicBezTo>
                    <a:pt x="57" y="30"/>
                    <a:pt x="56" y="12"/>
                    <a:pt x="45"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387" name="Group 40">
            <a:extLst>
              <a:ext uri="{FF2B5EF4-FFF2-40B4-BE49-F238E27FC236}">
                <a16:creationId xmlns:a16="http://schemas.microsoft.com/office/drawing/2014/main" id="{1C9CE4CB-648E-487D-9B2E-79FDD9493A0E}"/>
              </a:ext>
            </a:extLst>
          </p:cNvPr>
          <p:cNvGrpSpPr>
            <a:grpSpLocks noChangeAspect="1"/>
          </p:cNvGrpSpPr>
          <p:nvPr/>
        </p:nvGrpSpPr>
        <p:grpSpPr bwMode="auto">
          <a:xfrm>
            <a:off x="7665056" y="114769"/>
            <a:ext cx="461968" cy="419477"/>
            <a:chOff x="3290" y="1498"/>
            <a:chExt cx="511" cy="464"/>
          </a:xfrm>
          <a:solidFill>
            <a:schemeClr val="accent2">
              <a:lumMod val="50000"/>
              <a:alpha val="41176"/>
            </a:schemeClr>
          </a:solidFill>
        </p:grpSpPr>
        <p:sp>
          <p:nvSpPr>
            <p:cNvPr id="388" name="Freeform 41">
              <a:extLst>
                <a:ext uri="{FF2B5EF4-FFF2-40B4-BE49-F238E27FC236}">
                  <a16:creationId xmlns:a16="http://schemas.microsoft.com/office/drawing/2014/main" id="{7E9DC4BD-A374-473A-AA4D-F392E051F80D}"/>
                </a:ext>
              </a:extLst>
            </p:cNvPr>
            <p:cNvSpPr>
              <a:spLocks/>
            </p:cNvSpPr>
            <p:nvPr/>
          </p:nvSpPr>
          <p:spPr bwMode="auto">
            <a:xfrm>
              <a:off x="3396" y="1498"/>
              <a:ext cx="137" cy="185"/>
            </a:xfrm>
            <a:custGeom>
              <a:avLst/>
              <a:gdLst>
                <a:gd name="T0" fmla="*/ 39 w 57"/>
                <a:gd name="T1" fmla="*/ 74 h 77"/>
                <a:gd name="T2" fmla="*/ 51 w 57"/>
                <a:gd name="T3" fmla="*/ 32 h 77"/>
                <a:gd name="T4" fmla="*/ 18 w 57"/>
                <a:gd name="T5" fmla="*/ 4 h 77"/>
                <a:gd name="T6" fmla="*/ 6 w 57"/>
                <a:gd name="T7" fmla="*/ 45 h 77"/>
                <a:gd name="T8" fmla="*/ 39 w 57"/>
                <a:gd name="T9" fmla="*/ 74 h 77"/>
              </a:gdLst>
              <a:ahLst/>
              <a:cxnLst>
                <a:cxn ang="0">
                  <a:pos x="T0" y="T1"/>
                </a:cxn>
                <a:cxn ang="0">
                  <a:pos x="T2" y="T3"/>
                </a:cxn>
                <a:cxn ang="0">
                  <a:pos x="T4" y="T5"/>
                </a:cxn>
                <a:cxn ang="0">
                  <a:pos x="T6" y="T7"/>
                </a:cxn>
                <a:cxn ang="0">
                  <a:pos x="T8" y="T9"/>
                </a:cxn>
              </a:cxnLst>
              <a:rect l="0" t="0" r="r" b="b"/>
              <a:pathLst>
                <a:path w="57" h="77">
                  <a:moveTo>
                    <a:pt x="39" y="74"/>
                  </a:moveTo>
                  <a:cubicBezTo>
                    <a:pt x="51" y="70"/>
                    <a:pt x="57" y="51"/>
                    <a:pt x="51" y="32"/>
                  </a:cubicBezTo>
                  <a:cubicBezTo>
                    <a:pt x="45" y="13"/>
                    <a:pt x="31" y="0"/>
                    <a:pt x="18" y="4"/>
                  </a:cubicBezTo>
                  <a:cubicBezTo>
                    <a:pt x="6" y="7"/>
                    <a:pt x="0" y="26"/>
                    <a:pt x="6" y="45"/>
                  </a:cubicBezTo>
                  <a:cubicBezTo>
                    <a:pt x="12" y="64"/>
                    <a:pt x="26" y="77"/>
                    <a:pt x="39" y="7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9" name="Freeform 42">
              <a:extLst>
                <a:ext uri="{FF2B5EF4-FFF2-40B4-BE49-F238E27FC236}">
                  <a16:creationId xmlns:a16="http://schemas.microsoft.com/office/drawing/2014/main" id="{E47E5A5C-BB0F-41B1-BCA4-58C2C441FEBB}"/>
                </a:ext>
              </a:extLst>
            </p:cNvPr>
            <p:cNvSpPr>
              <a:spLocks/>
            </p:cNvSpPr>
            <p:nvPr/>
          </p:nvSpPr>
          <p:spPr bwMode="auto">
            <a:xfrm>
              <a:off x="3290" y="1606"/>
              <a:ext cx="137" cy="176"/>
            </a:xfrm>
            <a:custGeom>
              <a:avLst/>
              <a:gdLst>
                <a:gd name="T0" fmla="*/ 45 w 57"/>
                <a:gd name="T1" fmla="*/ 67 h 73"/>
                <a:gd name="T2" fmla="*/ 48 w 57"/>
                <a:gd name="T3" fmla="*/ 26 h 73"/>
                <a:gd name="T4" fmla="*/ 12 w 57"/>
                <a:gd name="T5" fmla="*/ 6 h 73"/>
                <a:gd name="T6" fmla="*/ 9 w 57"/>
                <a:gd name="T7" fmla="*/ 47 h 73"/>
                <a:gd name="T8" fmla="*/ 45 w 57"/>
                <a:gd name="T9" fmla="*/ 67 h 73"/>
              </a:gdLst>
              <a:ahLst/>
              <a:cxnLst>
                <a:cxn ang="0">
                  <a:pos x="T0" y="T1"/>
                </a:cxn>
                <a:cxn ang="0">
                  <a:pos x="T2" y="T3"/>
                </a:cxn>
                <a:cxn ang="0">
                  <a:pos x="T4" y="T5"/>
                </a:cxn>
                <a:cxn ang="0">
                  <a:pos x="T6" y="T7"/>
                </a:cxn>
                <a:cxn ang="0">
                  <a:pos x="T8" y="T9"/>
                </a:cxn>
              </a:cxnLst>
              <a:rect l="0" t="0" r="r" b="b"/>
              <a:pathLst>
                <a:path w="57" h="73">
                  <a:moveTo>
                    <a:pt x="45" y="67"/>
                  </a:moveTo>
                  <a:cubicBezTo>
                    <a:pt x="56" y="61"/>
                    <a:pt x="57" y="43"/>
                    <a:pt x="48" y="26"/>
                  </a:cubicBezTo>
                  <a:cubicBezTo>
                    <a:pt x="39" y="9"/>
                    <a:pt x="23" y="0"/>
                    <a:pt x="12" y="6"/>
                  </a:cubicBezTo>
                  <a:cubicBezTo>
                    <a:pt x="1" y="12"/>
                    <a:pt x="0" y="30"/>
                    <a:pt x="9" y="47"/>
                  </a:cubicBezTo>
                  <a:cubicBezTo>
                    <a:pt x="18" y="64"/>
                    <a:pt x="34" y="73"/>
                    <a:pt x="45" y="6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0" name="Freeform 43">
              <a:extLst>
                <a:ext uri="{FF2B5EF4-FFF2-40B4-BE49-F238E27FC236}">
                  <a16:creationId xmlns:a16="http://schemas.microsoft.com/office/drawing/2014/main" id="{9167876B-6097-4754-94DB-F85F5941C72C}"/>
                </a:ext>
              </a:extLst>
            </p:cNvPr>
            <p:cNvSpPr>
              <a:spLocks/>
            </p:cNvSpPr>
            <p:nvPr/>
          </p:nvSpPr>
          <p:spPr bwMode="auto">
            <a:xfrm>
              <a:off x="3324" y="1683"/>
              <a:ext cx="443" cy="279"/>
            </a:xfrm>
            <a:custGeom>
              <a:avLst/>
              <a:gdLst>
                <a:gd name="T0" fmla="*/ 92 w 184"/>
                <a:gd name="T1" fmla="*/ 0 h 116"/>
                <a:gd name="T2" fmla="*/ 36 w 184"/>
                <a:gd name="T3" fmla="*/ 106 h 116"/>
                <a:gd name="T4" fmla="*/ 90 w 184"/>
                <a:gd name="T5" fmla="*/ 95 h 116"/>
                <a:gd name="T6" fmla="*/ 92 w 184"/>
                <a:gd name="T7" fmla="*/ 95 h 116"/>
                <a:gd name="T8" fmla="*/ 94 w 184"/>
                <a:gd name="T9" fmla="*/ 95 h 116"/>
                <a:gd name="T10" fmla="*/ 148 w 184"/>
                <a:gd name="T11" fmla="*/ 106 h 116"/>
                <a:gd name="T12" fmla="*/ 92 w 184"/>
                <a:gd name="T13" fmla="*/ 0 h 116"/>
              </a:gdLst>
              <a:ahLst/>
              <a:cxnLst>
                <a:cxn ang="0">
                  <a:pos x="T0" y="T1"/>
                </a:cxn>
                <a:cxn ang="0">
                  <a:pos x="T2" y="T3"/>
                </a:cxn>
                <a:cxn ang="0">
                  <a:pos x="T4" y="T5"/>
                </a:cxn>
                <a:cxn ang="0">
                  <a:pos x="T6" y="T7"/>
                </a:cxn>
                <a:cxn ang="0">
                  <a:pos x="T8" y="T9"/>
                </a:cxn>
                <a:cxn ang="0">
                  <a:pos x="T10" y="T11"/>
                </a:cxn>
                <a:cxn ang="0">
                  <a:pos x="T12" y="T13"/>
                </a:cxn>
              </a:cxnLst>
              <a:rect l="0" t="0" r="r" b="b"/>
              <a:pathLst>
                <a:path w="184" h="116">
                  <a:moveTo>
                    <a:pt x="92" y="0"/>
                  </a:moveTo>
                  <a:cubicBezTo>
                    <a:pt x="48" y="0"/>
                    <a:pt x="0" y="93"/>
                    <a:pt x="36" y="106"/>
                  </a:cubicBezTo>
                  <a:cubicBezTo>
                    <a:pt x="66" y="116"/>
                    <a:pt x="66" y="93"/>
                    <a:pt x="90" y="95"/>
                  </a:cubicBezTo>
                  <a:cubicBezTo>
                    <a:pt x="91" y="95"/>
                    <a:pt x="91" y="95"/>
                    <a:pt x="92" y="95"/>
                  </a:cubicBezTo>
                  <a:cubicBezTo>
                    <a:pt x="93" y="95"/>
                    <a:pt x="93" y="95"/>
                    <a:pt x="94" y="95"/>
                  </a:cubicBezTo>
                  <a:cubicBezTo>
                    <a:pt x="118" y="93"/>
                    <a:pt x="118" y="116"/>
                    <a:pt x="148" y="106"/>
                  </a:cubicBezTo>
                  <a:cubicBezTo>
                    <a:pt x="184" y="93"/>
                    <a:pt x="136" y="0"/>
                    <a:pt x="92"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1" name="Freeform 44">
              <a:extLst>
                <a:ext uri="{FF2B5EF4-FFF2-40B4-BE49-F238E27FC236}">
                  <a16:creationId xmlns:a16="http://schemas.microsoft.com/office/drawing/2014/main" id="{3907CD25-7F90-4183-8F79-1D267005A1E2}"/>
                </a:ext>
              </a:extLst>
            </p:cNvPr>
            <p:cNvSpPr>
              <a:spLocks/>
            </p:cNvSpPr>
            <p:nvPr/>
          </p:nvSpPr>
          <p:spPr bwMode="auto">
            <a:xfrm>
              <a:off x="3557" y="1498"/>
              <a:ext cx="138" cy="185"/>
            </a:xfrm>
            <a:custGeom>
              <a:avLst/>
              <a:gdLst>
                <a:gd name="T0" fmla="*/ 18 w 57"/>
                <a:gd name="T1" fmla="*/ 74 h 77"/>
                <a:gd name="T2" fmla="*/ 51 w 57"/>
                <a:gd name="T3" fmla="*/ 45 h 77"/>
                <a:gd name="T4" fmla="*/ 39 w 57"/>
                <a:gd name="T5" fmla="*/ 4 h 77"/>
                <a:gd name="T6" fmla="*/ 6 w 57"/>
                <a:gd name="T7" fmla="*/ 32 h 77"/>
                <a:gd name="T8" fmla="*/ 18 w 57"/>
                <a:gd name="T9" fmla="*/ 74 h 77"/>
              </a:gdLst>
              <a:ahLst/>
              <a:cxnLst>
                <a:cxn ang="0">
                  <a:pos x="T0" y="T1"/>
                </a:cxn>
                <a:cxn ang="0">
                  <a:pos x="T2" y="T3"/>
                </a:cxn>
                <a:cxn ang="0">
                  <a:pos x="T4" y="T5"/>
                </a:cxn>
                <a:cxn ang="0">
                  <a:pos x="T6" y="T7"/>
                </a:cxn>
                <a:cxn ang="0">
                  <a:pos x="T8" y="T9"/>
                </a:cxn>
              </a:cxnLst>
              <a:rect l="0" t="0" r="r" b="b"/>
              <a:pathLst>
                <a:path w="57" h="77">
                  <a:moveTo>
                    <a:pt x="18" y="74"/>
                  </a:moveTo>
                  <a:cubicBezTo>
                    <a:pt x="31" y="77"/>
                    <a:pt x="45" y="64"/>
                    <a:pt x="51" y="45"/>
                  </a:cubicBezTo>
                  <a:cubicBezTo>
                    <a:pt x="57" y="26"/>
                    <a:pt x="51" y="7"/>
                    <a:pt x="39" y="4"/>
                  </a:cubicBezTo>
                  <a:cubicBezTo>
                    <a:pt x="26" y="0"/>
                    <a:pt x="12" y="13"/>
                    <a:pt x="6" y="32"/>
                  </a:cubicBezTo>
                  <a:cubicBezTo>
                    <a:pt x="0" y="51"/>
                    <a:pt x="6" y="70"/>
                    <a:pt x="18" y="7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2" name="Freeform 45">
              <a:extLst>
                <a:ext uri="{FF2B5EF4-FFF2-40B4-BE49-F238E27FC236}">
                  <a16:creationId xmlns:a16="http://schemas.microsoft.com/office/drawing/2014/main" id="{ABC9BDC0-4951-4CD3-8997-4F27B6C76F5C}"/>
                </a:ext>
              </a:extLst>
            </p:cNvPr>
            <p:cNvSpPr>
              <a:spLocks/>
            </p:cNvSpPr>
            <p:nvPr/>
          </p:nvSpPr>
          <p:spPr bwMode="auto">
            <a:xfrm>
              <a:off x="3663" y="1606"/>
              <a:ext cx="138" cy="176"/>
            </a:xfrm>
            <a:custGeom>
              <a:avLst/>
              <a:gdLst>
                <a:gd name="T0" fmla="*/ 45 w 57"/>
                <a:gd name="T1" fmla="*/ 6 h 73"/>
                <a:gd name="T2" fmla="*/ 9 w 57"/>
                <a:gd name="T3" fmla="*/ 26 h 73"/>
                <a:gd name="T4" fmla="*/ 12 w 57"/>
                <a:gd name="T5" fmla="*/ 67 h 73"/>
                <a:gd name="T6" fmla="*/ 48 w 57"/>
                <a:gd name="T7" fmla="*/ 47 h 73"/>
                <a:gd name="T8" fmla="*/ 45 w 57"/>
                <a:gd name="T9" fmla="*/ 6 h 73"/>
              </a:gdLst>
              <a:ahLst/>
              <a:cxnLst>
                <a:cxn ang="0">
                  <a:pos x="T0" y="T1"/>
                </a:cxn>
                <a:cxn ang="0">
                  <a:pos x="T2" y="T3"/>
                </a:cxn>
                <a:cxn ang="0">
                  <a:pos x="T4" y="T5"/>
                </a:cxn>
                <a:cxn ang="0">
                  <a:pos x="T6" y="T7"/>
                </a:cxn>
                <a:cxn ang="0">
                  <a:pos x="T8" y="T9"/>
                </a:cxn>
              </a:cxnLst>
              <a:rect l="0" t="0" r="r" b="b"/>
              <a:pathLst>
                <a:path w="57" h="73">
                  <a:moveTo>
                    <a:pt x="45" y="6"/>
                  </a:moveTo>
                  <a:cubicBezTo>
                    <a:pt x="34" y="0"/>
                    <a:pt x="18" y="9"/>
                    <a:pt x="9" y="26"/>
                  </a:cubicBezTo>
                  <a:cubicBezTo>
                    <a:pt x="0" y="43"/>
                    <a:pt x="1" y="61"/>
                    <a:pt x="12" y="67"/>
                  </a:cubicBezTo>
                  <a:cubicBezTo>
                    <a:pt x="23" y="73"/>
                    <a:pt x="39" y="64"/>
                    <a:pt x="48" y="47"/>
                  </a:cubicBezTo>
                  <a:cubicBezTo>
                    <a:pt x="57" y="30"/>
                    <a:pt x="56" y="12"/>
                    <a:pt x="45"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393" name="Group 40">
            <a:extLst>
              <a:ext uri="{FF2B5EF4-FFF2-40B4-BE49-F238E27FC236}">
                <a16:creationId xmlns:a16="http://schemas.microsoft.com/office/drawing/2014/main" id="{3EDFBB9C-9DBF-41C9-B387-1B75CC4FCA11}"/>
              </a:ext>
            </a:extLst>
          </p:cNvPr>
          <p:cNvGrpSpPr>
            <a:grpSpLocks noChangeAspect="1"/>
          </p:cNvGrpSpPr>
          <p:nvPr/>
        </p:nvGrpSpPr>
        <p:grpSpPr bwMode="auto">
          <a:xfrm>
            <a:off x="9799369" y="282017"/>
            <a:ext cx="461968" cy="419477"/>
            <a:chOff x="3290" y="1498"/>
            <a:chExt cx="511" cy="464"/>
          </a:xfrm>
          <a:solidFill>
            <a:schemeClr val="accent2">
              <a:lumMod val="50000"/>
              <a:alpha val="41176"/>
            </a:schemeClr>
          </a:solidFill>
        </p:grpSpPr>
        <p:sp>
          <p:nvSpPr>
            <p:cNvPr id="394" name="Freeform 41">
              <a:extLst>
                <a:ext uri="{FF2B5EF4-FFF2-40B4-BE49-F238E27FC236}">
                  <a16:creationId xmlns:a16="http://schemas.microsoft.com/office/drawing/2014/main" id="{B6491F14-EF6F-49E6-8E7B-E85C67363077}"/>
                </a:ext>
              </a:extLst>
            </p:cNvPr>
            <p:cNvSpPr>
              <a:spLocks/>
            </p:cNvSpPr>
            <p:nvPr/>
          </p:nvSpPr>
          <p:spPr bwMode="auto">
            <a:xfrm>
              <a:off x="3396" y="1498"/>
              <a:ext cx="137" cy="185"/>
            </a:xfrm>
            <a:custGeom>
              <a:avLst/>
              <a:gdLst>
                <a:gd name="T0" fmla="*/ 39 w 57"/>
                <a:gd name="T1" fmla="*/ 74 h 77"/>
                <a:gd name="T2" fmla="*/ 51 w 57"/>
                <a:gd name="T3" fmla="*/ 32 h 77"/>
                <a:gd name="T4" fmla="*/ 18 w 57"/>
                <a:gd name="T5" fmla="*/ 4 h 77"/>
                <a:gd name="T6" fmla="*/ 6 w 57"/>
                <a:gd name="T7" fmla="*/ 45 h 77"/>
                <a:gd name="T8" fmla="*/ 39 w 57"/>
                <a:gd name="T9" fmla="*/ 74 h 77"/>
              </a:gdLst>
              <a:ahLst/>
              <a:cxnLst>
                <a:cxn ang="0">
                  <a:pos x="T0" y="T1"/>
                </a:cxn>
                <a:cxn ang="0">
                  <a:pos x="T2" y="T3"/>
                </a:cxn>
                <a:cxn ang="0">
                  <a:pos x="T4" y="T5"/>
                </a:cxn>
                <a:cxn ang="0">
                  <a:pos x="T6" y="T7"/>
                </a:cxn>
                <a:cxn ang="0">
                  <a:pos x="T8" y="T9"/>
                </a:cxn>
              </a:cxnLst>
              <a:rect l="0" t="0" r="r" b="b"/>
              <a:pathLst>
                <a:path w="57" h="77">
                  <a:moveTo>
                    <a:pt x="39" y="74"/>
                  </a:moveTo>
                  <a:cubicBezTo>
                    <a:pt x="51" y="70"/>
                    <a:pt x="57" y="51"/>
                    <a:pt x="51" y="32"/>
                  </a:cubicBezTo>
                  <a:cubicBezTo>
                    <a:pt x="45" y="13"/>
                    <a:pt x="31" y="0"/>
                    <a:pt x="18" y="4"/>
                  </a:cubicBezTo>
                  <a:cubicBezTo>
                    <a:pt x="6" y="7"/>
                    <a:pt x="0" y="26"/>
                    <a:pt x="6" y="45"/>
                  </a:cubicBezTo>
                  <a:cubicBezTo>
                    <a:pt x="12" y="64"/>
                    <a:pt x="26" y="77"/>
                    <a:pt x="39" y="7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5" name="Freeform 42">
              <a:extLst>
                <a:ext uri="{FF2B5EF4-FFF2-40B4-BE49-F238E27FC236}">
                  <a16:creationId xmlns:a16="http://schemas.microsoft.com/office/drawing/2014/main" id="{740535C3-CCF3-4BE2-8F4D-DB22C69553FA}"/>
                </a:ext>
              </a:extLst>
            </p:cNvPr>
            <p:cNvSpPr>
              <a:spLocks/>
            </p:cNvSpPr>
            <p:nvPr/>
          </p:nvSpPr>
          <p:spPr bwMode="auto">
            <a:xfrm>
              <a:off x="3290" y="1606"/>
              <a:ext cx="137" cy="176"/>
            </a:xfrm>
            <a:custGeom>
              <a:avLst/>
              <a:gdLst>
                <a:gd name="T0" fmla="*/ 45 w 57"/>
                <a:gd name="T1" fmla="*/ 67 h 73"/>
                <a:gd name="T2" fmla="*/ 48 w 57"/>
                <a:gd name="T3" fmla="*/ 26 h 73"/>
                <a:gd name="T4" fmla="*/ 12 w 57"/>
                <a:gd name="T5" fmla="*/ 6 h 73"/>
                <a:gd name="T6" fmla="*/ 9 w 57"/>
                <a:gd name="T7" fmla="*/ 47 h 73"/>
                <a:gd name="T8" fmla="*/ 45 w 57"/>
                <a:gd name="T9" fmla="*/ 67 h 73"/>
              </a:gdLst>
              <a:ahLst/>
              <a:cxnLst>
                <a:cxn ang="0">
                  <a:pos x="T0" y="T1"/>
                </a:cxn>
                <a:cxn ang="0">
                  <a:pos x="T2" y="T3"/>
                </a:cxn>
                <a:cxn ang="0">
                  <a:pos x="T4" y="T5"/>
                </a:cxn>
                <a:cxn ang="0">
                  <a:pos x="T6" y="T7"/>
                </a:cxn>
                <a:cxn ang="0">
                  <a:pos x="T8" y="T9"/>
                </a:cxn>
              </a:cxnLst>
              <a:rect l="0" t="0" r="r" b="b"/>
              <a:pathLst>
                <a:path w="57" h="73">
                  <a:moveTo>
                    <a:pt x="45" y="67"/>
                  </a:moveTo>
                  <a:cubicBezTo>
                    <a:pt x="56" y="61"/>
                    <a:pt x="57" y="43"/>
                    <a:pt x="48" y="26"/>
                  </a:cubicBezTo>
                  <a:cubicBezTo>
                    <a:pt x="39" y="9"/>
                    <a:pt x="23" y="0"/>
                    <a:pt x="12" y="6"/>
                  </a:cubicBezTo>
                  <a:cubicBezTo>
                    <a:pt x="1" y="12"/>
                    <a:pt x="0" y="30"/>
                    <a:pt x="9" y="47"/>
                  </a:cubicBezTo>
                  <a:cubicBezTo>
                    <a:pt x="18" y="64"/>
                    <a:pt x="34" y="73"/>
                    <a:pt x="45" y="6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6" name="Freeform 43">
              <a:extLst>
                <a:ext uri="{FF2B5EF4-FFF2-40B4-BE49-F238E27FC236}">
                  <a16:creationId xmlns:a16="http://schemas.microsoft.com/office/drawing/2014/main" id="{63AE1CD2-5567-4669-992E-A3629B9B625E}"/>
                </a:ext>
              </a:extLst>
            </p:cNvPr>
            <p:cNvSpPr>
              <a:spLocks/>
            </p:cNvSpPr>
            <p:nvPr/>
          </p:nvSpPr>
          <p:spPr bwMode="auto">
            <a:xfrm>
              <a:off x="3324" y="1683"/>
              <a:ext cx="443" cy="279"/>
            </a:xfrm>
            <a:custGeom>
              <a:avLst/>
              <a:gdLst>
                <a:gd name="T0" fmla="*/ 92 w 184"/>
                <a:gd name="T1" fmla="*/ 0 h 116"/>
                <a:gd name="T2" fmla="*/ 36 w 184"/>
                <a:gd name="T3" fmla="*/ 106 h 116"/>
                <a:gd name="T4" fmla="*/ 90 w 184"/>
                <a:gd name="T5" fmla="*/ 95 h 116"/>
                <a:gd name="T6" fmla="*/ 92 w 184"/>
                <a:gd name="T7" fmla="*/ 95 h 116"/>
                <a:gd name="T8" fmla="*/ 94 w 184"/>
                <a:gd name="T9" fmla="*/ 95 h 116"/>
                <a:gd name="T10" fmla="*/ 148 w 184"/>
                <a:gd name="T11" fmla="*/ 106 h 116"/>
                <a:gd name="T12" fmla="*/ 92 w 184"/>
                <a:gd name="T13" fmla="*/ 0 h 116"/>
              </a:gdLst>
              <a:ahLst/>
              <a:cxnLst>
                <a:cxn ang="0">
                  <a:pos x="T0" y="T1"/>
                </a:cxn>
                <a:cxn ang="0">
                  <a:pos x="T2" y="T3"/>
                </a:cxn>
                <a:cxn ang="0">
                  <a:pos x="T4" y="T5"/>
                </a:cxn>
                <a:cxn ang="0">
                  <a:pos x="T6" y="T7"/>
                </a:cxn>
                <a:cxn ang="0">
                  <a:pos x="T8" y="T9"/>
                </a:cxn>
                <a:cxn ang="0">
                  <a:pos x="T10" y="T11"/>
                </a:cxn>
                <a:cxn ang="0">
                  <a:pos x="T12" y="T13"/>
                </a:cxn>
              </a:cxnLst>
              <a:rect l="0" t="0" r="r" b="b"/>
              <a:pathLst>
                <a:path w="184" h="116">
                  <a:moveTo>
                    <a:pt x="92" y="0"/>
                  </a:moveTo>
                  <a:cubicBezTo>
                    <a:pt x="48" y="0"/>
                    <a:pt x="0" y="93"/>
                    <a:pt x="36" y="106"/>
                  </a:cubicBezTo>
                  <a:cubicBezTo>
                    <a:pt x="66" y="116"/>
                    <a:pt x="66" y="93"/>
                    <a:pt x="90" y="95"/>
                  </a:cubicBezTo>
                  <a:cubicBezTo>
                    <a:pt x="91" y="95"/>
                    <a:pt x="91" y="95"/>
                    <a:pt x="92" y="95"/>
                  </a:cubicBezTo>
                  <a:cubicBezTo>
                    <a:pt x="93" y="95"/>
                    <a:pt x="93" y="95"/>
                    <a:pt x="94" y="95"/>
                  </a:cubicBezTo>
                  <a:cubicBezTo>
                    <a:pt x="118" y="93"/>
                    <a:pt x="118" y="116"/>
                    <a:pt x="148" y="106"/>
                  </a:cubicBezTo>
                  <a:cubicBezTo>
                    <a:pt x="184" y="93"/>
                    <a:pt x="136" y="0"/>
                    <a:pt x="92"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7" name="Freeform 44">
              <a:extLst>
                <a:ext uri="{FF2B5EF4-FFF2-40B4-BE49-F238E27FC236}">
                  <a16:creationId xmlns:a16="http://schemas.microsoft.com/office/drawing/2014/main" id="{30DAB3F8-DD91-44DE-8D0C-B2018DC10E1F}"/>
                </a:ext>
              </a:extLst>
            </p:cNvPr>
            <p:cNvSpPr>
              <a:spLocks/>
            </p:cNvSpPr>
            <p:nvPr/>
          </p:nvSpPr>
          <p:spPr bwMode="auto">
            <a:xfrm>
              <a:off x="3557" y="1498"/>
              <a:ext cx="138" cy="185"/>
            </a:xfrm>
            <a:custGeom>
              <a:avLst/>
              <a:gdLst>
                <a:gd name="T0" fmla="*/ 18 w 57"/>
                <a:gd name="T1" fmla="*/ 74 h 77"/>
                <a:gd name="T2" fmla="*/ 51 w 57"/>
                <a:gd name="T3" fmla="*/ 45 h 77"/>
                <a:gd name="T4" fmla="*/ 39 w 57"/>
                <a:gd name="T5" fmla="*/ 4 h 77"/>
                <a:gd name="T6" fmla="*/ 6 w 57"/>
                <a:gd name="T7" fmla="*/ 32 h 77"/>
                <a:gd name="T8" fmla="*/ 18 w 57"/>
                <a:gd name="T9" fmla="*/ 74 h 77"/>
              </a:gdLst>
              <a:ahLst/>
              <a:cxnLst>
                <a:cxn ang="0">
                  <a:pos x="T0" y="T1"/>
                </a:cxn>
                <a:cxn ang="0">
                  <a:pos x="T2" y="T3"/>
                </a:cxn>
                <a:cxn ang="0">
                  <a:pos x="T4" y="T5"/>
                </a:cxn>
                <a:cxn ang="0">
                  <a:pos x="T6" y="T7"/>
                </a:cxn>
                <a:cxn ang="0">
                  <a:pos x="T8" y="T9"/>
                </a:cxn>
              </a:cxnLst>
              <a:rect l="0" t="0" r="r" b="b"/>
              <a:pathLst>
                <a:path w="57" h="77">
                  <a:moveTo>
                    <a:pt x="18" y="74"/>
                  </a:moveTo>
                  <a:cubicBezTo>
                    <a:pt x="31" y="77"/>
                    <a:pt x="45" y="64"/>
                    <a:pt x="51" y="45"/>
                  </a:cubicBezTo>
                  <a:cubicBezTo>
                    <a:pt x="57" y="26"/>
                    <a:pt x="51" y="7"/>
                    <a:pt x="39" y="4"/>
                  </a:cubicBezTo>
                  <a:cubicBezTo>
                    <a:pt x="26" y="0"/>
                    <a:pt x="12" y="13"/>
                    <a:pt x="6" y="32"/>
                  </a:cubicBezTo>
                  <a:cubicBezTo>
                    <a:pt x="0" y="51"/>
                    <a:pt x="6" y="70"/>
                    <a:pt x="18" y="7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8" name="Freeform 45">
              <a:extLst>
                <a:ext uri="{FF2B5EF4-FFF2-40B4-BE49-F238E27FC236}">
                  <a16:creationId xmlns:a16="http://schemas.microsoft.com/office/drawing/2014/main" id="{22AFE40B-3599-409D-9276-E21F32A0BB06}"/>
                </a:ext>
              </a:extLst>
            </p:cNvPr>
            <p:cNvSpPr>
              <a:spLocks/>
            </p:cNvSpPr>
            <p:nvPr/>
          </p:nvSpPr>
          <p:spPr bwMode="auto">
            <a:xfrm>
              <a:off x="3663" y="1606"/>
              <a:ext cx="138" cy="176"/>
            </a:xfrm>
            <a:custGeom>
              <a:avLst/>
              <a:gdLst>
                <a:gd name="T0" fmla="*/ 45 w 57"/>
                <a:gd name="T1" fmla="*/ 6 h 73"/>
                <a:gd name="T2" fmla="*/ 9 w 57"/>
                <a:gd name="T3" fmla="*/ 26 h 73"/>
                <a:gd name="T4" fmla="*/ 12 w 57"/>
                <a:gd name="T5" fmla="*/ 67 h 73"/>
                <a:gd name="T6" fmla="*/ 48 w 57"/>
                <a:gd name="T7" fmla="*/ 47 h 73"/>
                <a:gd name="T8" fmla="*/ 45 w 57"/>
                <a:gd name="T9" fmla="*/ 6 h 73"/>
              </a:gdLst>
              <a:ahLst/>
              <a:cxnLst>
                <a:cxn ang="0">
                  <a:pos x="T0" y="T1"/>
                </a:cxn>
                <a:cxn ang="0">
                  <a:pos x="T2" y="T3"/>
                </a:cxn>
                <a:cxn ang="0">
                  <a:pos x="T4" y="T5"/>
                </a:cxn>
                <a:cxn ang="0">
                  <a:pos x="T6" y="T7"/>
                </a:cxn>
                <a:cxn ang="0">
                  <a:pos x="T8" y="T9"/>
                </a:cxn>
              </a:cxnLst>
              <a:rect l="0" t="0" r="r" b="b"/>
              <a:pathLst>
                <a:path w="57" h="73">
                  <a:moveTo>
                    <a:pt x="45" y="6"/>
                  </a:moveTo>
                  <a:cubicBezTo>
                    <a:pt x="34" y="0"/>
                    <a:pt x="18" y="9"/>
                    <a:pt x="9" y="26"/>
                  </a:cubicBezTo>
                  <a:cubicBezTo>
                    <a:pt x="0" y="43"/>
                    <a:pt x="1" y="61"/>
                    <a:pt x="12" y="67"/>
                  </a:cubicBezTo>
                  <a:cubicBezTo>
                    <a:pt x="23" y="73"/>
                    <a:pt x="39" y="64"/>
                    <a:pt x="48" y="47"/>
                  </a:cubicBezTo>
                  <a:cubicBezTo>
                    <a:pt x="57" y="30"/>
                    <a:pt x="56" y="12"/>
                    <a:pt x="45"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399" name="Group 40">
            <a:extLst>
              <a:ext uri="{FF2B5EF4-FFF2-40B4-BE49-F238E27FC236}">
                <a16:creationId xmlns:a16="http://schemas.microsoft.com/office/drawing/2014/main" id="{A9FE7B69-C584-4FEB-8810-E0DBE9BA96C8}"/>
              </a:ext>
            </a:extLst>
          </p:cNvPr>
          <p:cNvGrpSpPr>
            <a:grpSpLocks noChangeAspect="1"/>
          </p:cNvGrpSpPr>
          <p:nvPr/>
        </p:nvGrpSpPr>
        <p:grpSpPr bwMode="auto">
          <a:xfrm>
            <a:off x="11534201" y="760000"/>
            <a:ext cx="461968" cy="419477"/>
            <a:chOff x="3290" y="1498"/>
            <a:chExt cx="511" cy="464"/>
          </a:xfrm>
          <a:solidFill>
            <a:schemeClr val="accent2">
              <a:lumMod val="50000"/>
              <a:alpha val="41176"/>
            </a:schemeClr>
          </a:solidFill>
        </p:grpSpPr>
        <p:sp>
          <p:nvSpPr>
            <p:cNvPr id="400" name="Freeform 41">
              <a:extLst>
                <a:ext uri="{FF2B5EF4-FFF2-40B4-BE49-F238E27FC236}">
                  <a16:creationId xmlns:a16="http://schemas.microsoft.com/office/drawing/2014/main" id="{7DF7A9CC-1D36-4919-ACBA-67E9BB9D0D8B}"/>
                </a:ext>
              </a:extLst>
            </p:cNvPr>
            <p:cNvSpPr>
              <a:spLocks/>
            </p:cNvSpPr>
            <p:nvPr/>
          </p:nvSpPr>
          <p:spPr bwMode="auto">
            <a:xfrm>
              <a:off x="3396" y="1498"/>
              <a:ext cx="137" cy="185"/>
            </a:xfrm>
            <a:custGeom>
              <a:avLst/>
              <a:gdLst>
                <a:gd name="T0" fmla="*/ 39 w 57"/>
                <a:gd name="T1" fmla="*/ 74 h 77"/>
                <a:gd name="T2" fmla="*/ 51 w 57"/>
                <a:gd name="T3" fmla="*/ 32 h 77"/>
                <a:gd name="T4" fmla="*/ 18 w 57"/>
                <a:gd name="T5" fmla="*/ 4 h 77"/>
                <a:gd name="T6" fmla="*/ 6 w 57"/>
                <a:gd name="T7" fmla="*/ 45 h 77"/>
                <a:gd name="T8" fmla="*/ 39 w 57"/>
                <a:gd name="T9" fmla="*/ 74 h 77"/>
              </a:gdLst>
              <a:ahLst/>
              <a:cxnLst>
                <a:cxn ang="0">
                  <a:pos x="T0" y="T1"/>
                </a:cxn>
                <a:cxn ang="0">
                  <a:pos x="T2" y="T3"/>
                </a:cxn>
                <a:cxn ang="0">
                  <a:pos x="T4" y="T5"/>
                </a:cxn>
                <a:cxn ang="0">
                  <a:pos x="T6" y="T7"/>
                </a:cxn>
                <a:cxn ang="0">
                  <a:pos x="T8" y="T9"/>
                </a:cxn>
              </a:cxnLst>
              <a:rect l="0" t="0" r="r" b="b"/>
              <a:pathLst>
                <a:path w="57" h="77">
                  <a:moveTo>
                    <a:pt x="39" y="74"/>
                  </a:moveTo>
                  <a:cubicBezTo>
                    <a:pt x="51" y="70"/>
                    <a:pt x="57" y="51"/>
                    <a:pt x="51" y="32"/>
                  </a:cubicBezTo>
                  <a:cubicBezTo>
                    <a:pt x="45" y="13"/>
                    <a:pt x="31" y="0"/>
                    <a:pt x="18" y="4"/>
                  </a:cubicBezTo>
                  <a:cubicBezTo>
                    <a:pt x="6" y="7"/>
                    <a:pt x="0" y="26"/>
                    <a:pt x="6" y="45"/>
                  </a:cubicBezTo>
                  <a:cubicBezTo>
                    <a:pt x="12" y="64"/>
                    <a:pt x="26" y="77"/>
                    <a:pt x="39" y="7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1" name="Freeform 42">
              <a:extLst>
                <a:ext uri="{FF2B5EF4-FFF2-40B4-BE49-F238E27FC236}">
                  <a16:creationId xmlns:a16="http://schemas.microsoft.com/office/drawing/2014/main" id="{C689AA9A-EA9B-47B9-81E3-F811B2E5E732}"/>
                </a:ext>
              </a:extLst>
            </p:cNvPr>
            <p:cNvSpPr>
              <a:spLocks/>
            </p:cNvSpPr>
            <p:nvPr/>
          </p:nvSpPr>
          <p:spPr bwMode="auto">
            <a:xfrm>
              <a:off x="3290" y="1606"/>
              <a:ext cx="137" cy="176"/>
            </a:xfrm>
            <a:custGeom>
              <a:avLst/>
              <a:gdLst>
                <a:gd name="T0" fmla="*/ 45 w 57"/>
                <a:gd name="T1" fmla="*/ 67 h 73"/>
                <a:gd name="T2" fmla="*/ 48 w 57"/>
                <a:gd name="T3" fmla="*/ 26 h 73"/>
                <a:gd name="T4" fmla="*/ 12 w 57"/>
                <a:gd name="T5" fmla="*/ 6 h 73"/>
                <a:gd name="T6" fmla="*/ 9 w 57"/>
                <a:gd name="T7" fmla="*/ 47 h 73"/>
                <a:gd name="T8" fmla="*/ 45 w 57"/>
                <a:gd name="T9" fmla="*/ 67 h 73"/>
              </a:gdLst>
              <a:ahLst/>
              <a:cxnLst>
                <a:cxn ang="0">
                  <a:pos x="T0" y="T1"/>
                </a:cxn>
                <a:cxn ang="0">
                  <a:pos x="T2" y="T3"/>
                </a:cxn>
                <a:cxn ang="0">
                  <a:pos x="T4" y="T5"/>
                </a:cxn>
                <a:cxn ang="0">
                  <a:pos x="T6" y="T7"/>
                </a:cxn>
                <a:cxn ang="0">
                  <a:pos x="T8" y="T9"/>
                </a:cxn>
              </a:cxnLst>
              <a:rect l="0" t="0" r="r" b="b"/>
              <a:pathLst>
                <a:path w="57" h="73">
                  <a:moveTo>
                    <a:pt x="45" y="67"/>
                  </a:moveTo>
                  <a:cubicBezTo>
                    <a:pt x="56" y="61"/>
                    <a:pt x="57" y="43"/>
                    <a:pt x="48" y="26"/>
                  </a:cubicBezTo>
                  <a:cubicBezTo>
                    <a:pt x="39" y="9"/>
                    <a:pt x="23" y="0"/>
                    <a:pt x="12" y="6"/>
                  </a:cubicBezTo>
                  <a:cubicBezTo>
                    <a:pt x="1" y="12"/>
                    <a:pt x="0" y="30"/>
                    <a:pt x="9" y="47"/>
                  </a:cubicBezTo>
                  <a:cubicBezTo>
                    <a:pt x="18" y="64"/>
                    <a:pt x="34" y="73"/>
                    <a:pt x="45" y="6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2" name="Freeform 43">
              <a:extLst>
                <a:ext uri="{FF2B5EF4-FFF2-40B4-BE49-F238E27FC236}">
                  <a16:creationId xmlns:a16="http://schemas.microsoft.com/office/drawing/2014/main" id="{0EF9D70C-AFDF-4A6B-8044-3E7FFEFA94C3}"/>
                </a:ext>
              </a:extLst>
            </p:cNvPr>
            <p:cNvSpPr>
              <a:spLocks/>
            </p:cNvSpPr>
            <p:nvPr/>
          </p:nvSpPr>
          <p:spPr bwMode="auto">
            <a:xfrm>
              <a:off x="3324" y="1683"/>
              <a:ext cx="443" cy="279"/>
            </a:xfrm>
            <a:custGeom>
              <a:avLst/>
              <a:gdLst>
                <a:gd name="T0" fmla="*/ 92 w 184"/>
                <a:gd name="T1" fmla="*/ 0 h 116"/>
                <a:gd name="T2" fmla="*/ 36 w 184"/>
                <a:gd name="T3" fmla="*/ 106 h 116"/>
                <a:gd name="T4" fmla="*/ 90 w 184"/>
                <a:gd name="T5" fmla="*/ 95 h 116"/>
                <a:gd name="T6" fmla="*/ 92 w 184"/>
                <a:gd name="T7" fmla="*/ 95 h 116"/>
                <a:gd name="T8" fmla="*/ 94 w 184"/>
                <a:gd name="T9" fmla="*/ 95 h 116"/>
                <a:gd name="T10" fmla="*/ 148 w 184"/>
                <a:gd name="T11" fmla="*/ 106 h 116"/>
                <a:gd name="T12" fmla="*/ 92 w 184"/>
                <a:gd name="T13" fmla="*/ 0 h 116"/>
              </a:gdLst>
              <a:ahLst/>
              <a:cxnLst>
                <a:cxn ang="0">
                  <a:pos x="T0" y="T1"/>
                </a:cxn>
                <a:cxn ang="0">
                  <a:pos x="T2" y="T3"/>
                </a:cxn>
                <a:cxn ang="0">
                  <a:pos x="T4" y="T5"/>
                </a:cxn>
                <a:cxn ang="0">
                  <a:pos x="T6" y="T7"/>
                </a:cxn>
                <a:cxn ang="0">
                  <a:pos x="T8" y="T9"/>
                </a:cxn>
                <a:cxn ang="0">
                  <a:pos x="T10" y="T11"/>
                </a:cxn>
                <a:cxn ang="0">
                  <a:pos x="T12" y="T13"/>
                </a:cxn>
              </a:cxnLst>
              <a:rect l="0" t="0" r="r" b="b"/>
              <a:pathLst>
                <a:path w="184" h="116">
                  <a:moveTo>
                    <a:pt x="92" y="0"/>
                  </a:moveTo>
                  <a:cubicBezTo>
                    <a:pt x="48" y="0"/>
                    <a:pt x="0" y="93"/>
                    <a:pt x="36" y="106"/>
                  </a:cubicBezTo>
                  <a:cubicBezTo>
                    <a:pt x="66" y="116"/>
                    <a:pt x="66" y="93"/>
                    <a:pt x="90" y="95"/>
                  </a:cubicBezTo>
                  <a:cubicBezTo>
                    <a:pt x="91" y="95"/>
                    <a:pt x="91" y="95"/>
                    <a:pt x="92" y="95"/>
                  </a:cubicBezTo>
                  <a:cubicBezTo>
                    <a:pt x="93" y="95"/>
                    <a:pt x="93" y="95"/>
                    <a:pt x="94" y="95"/>
                  </a:cubicBezTo>
                  <a:cubicBezTo>
                    <a:pt x="118" y="93"/>
                    <a:pt x="118" y="116"/>
                    <a:pt x="148" y="106"/>
                  </a:cubicBezTo>
                  <a:cubicBezTo>
                    <a:pt x="184" y="93"/>
                    <a:pt x="136" y="0"/>
                    <a:pt x="92"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3" name="Freeform 44">
              <a:extLst>
                <a:ext uri="{FF2B5EF4-FFF2-40B4-BE49-F238E27FC236}">
                  <a16:creationId xmlns:a16="http://schemas.microsoft.com/office/drawing/2014/main" id="{69FFEEA4-223D-42F0-A800-77E789093362}"/>
                </a:ext>
              </a:extLst>
            </p:cNvPr>
            <p:cNvSpPr>
              <a:spLocks/>
            </p:cNvSpPr>
            <p:nvPr/>
          </p:nvSpPr>
          <p:spPr bwMode="auto">
            <a:xfrm>
              <a:off x="3557" y="1498"/>
              <a:ext cx="138" cy="185"/>
            </a:xfrm>
            <a:custGeom>
              <a:avLst/>
              <a:gdLst>
                <a:gd name="T0" fmla="*/ 18 w 57"/>
                <a:gd name="T1" fmla="*/ 74 h 77"/>
                <a:gd name="T2" fmla="*/ 51 w 57"/>
                <a:gd name="T3" fmla="*/ 45 h 77"/>
                <a:gd name="T4" fmla="*/ 39 w 57"/>
                <a:gd name="T5" fmla="*/ 4 h 77"/>
                <a:gd name="T6" fmla="*/ 6 w 57"/>
                <a:gd name="T7" fmla="*/ 32 h 77"/>
                <a:gd name="T8" fmla="*/ 18 w 57"/>
                <a:gd name="T9" fmla="*/ 74 h 77"/>
              </a:gdLst>
              <a:ahLst/>
              <a:cxnLst>
                <a:cxn ang="0">
                  <a:pos x="T0" y="T1"/>
                </a:cxn>
                <a:cxn ang="0">
                  <a:pos x="T2" y="T3"/>
                </a:cxn>
                <a:cxn ang="0">
                  <a:pos x="T4" y="T5"/>
                </a:cxn>
                <a:cxn ang="0">
                  <a:pos x="T6" y="T7"/>
                </a:cxn>
                <a:cxn ang="0">
                  <a:pos x="T8" y="T9"/>
                </a:cxn>
              </a:cxnLst>
              <a:rect l="0" t="0" r="r" b="b"/>
              <a:pathLst>
                <a:path w="57" h="77">
                  <a:moveTo>
                    <a:pt x="18" y="74"/>
                  </a:moveTo>
                  <a:cubicBezTo>
                    <a:pt x="31" y="77"/>
                    <a:pt x="45" y="64"/>
                    <a:pt x="51" y="45"/>
                  </a:cubicBezTo>
                  <a:cubicBezTo>
                    <a:pt x="57" y="26"/>
                    <a:pt x="51" y="7"/>
                    <a:pt x="39" y="4"/>
                  </a:cubicBezTo>
                  <a:cubicBezTo>
                    <a:pt x="26" y="0"/>
                    <a:pt x="12" y="13"/>
                    <a:pt x="6" y="32"/>
                  </a:cubicBezTo>
                  <a:cubicBezTo>
                    <a:pt x="0" y="51"/>
                    <a:pt x="6" y="70"/>
                    <a:pt x="18" y="7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4" name="Freeform 45">
              <a:extLst>
                <a:ext uri="{FF2B5EF4-FFF2-40B4-BE49-F238E27FC236}">
                  <a16:creationId xmlns:a16="http://schemas.microsoft.com/office/drawing/2014/main" id="{C60E7C09-6403-4E67-AFA6-8CC7C685E739}"/>
                </a:ext>
              </a:extLst>
            </p:cNvPr>
            <p:cNvSpPr>
              <a:spLocks/>
            </p:cNvSpPr>
            <p:nvPr/>
          </p:nvSpPr>
          <p:spPr bwMode="auto">
            <a:xfrm>
              <a:off x="3663" y="1606"/>
              <a:ext cx="138" cy="176"/>
            </a:xfrm>
            <a:custGeom>
              <a:avLst/>
              <a:gdLst>
                <a:gd name="T0" fmla="*/ 45 w 57"/>
                <a:gd name="T1" fmla="*/ 6 h 73"/>
                <a:gd name="T2" fmla="*/ 9 w 57"/>
                <a:gd name="T3" fmla="*/ 26 h 73"/>
                <a:gd name="T4" fmla="*/ 12 w 57"/>
                <a:gd name="T5" fmla="*/ 67 h 73"/>
                <a:gd name="T6" fmla="*/ 48 w 57"/>
                <a:gd name="T7" fmla="*/ 47 h 73"/>
                <a:gd name="T8" fmla="*/ 45 w 57"/>
                <a:gd name="T9" fmla="*/ 6 h 73"/>
              </a:gdLst>
              <a:ahLst/>
              <a:cxnLst>
                <a:cxn ang="0">
                  <a:pos x="T0" y="T1"/>
                </a:cxn>
                <a:cxn ang="0">
                  <a:pos x="T2" y="T3"/>
                </a:cxn>
                <a:cxn ang="0">
                  <a:pos x="T4" y="T5"/>
                </a:cxn>
                <a:cxn ang="0">
                  <a:pos x="T6" y="T7"/>
                </a:cxn>
                <a:cxn ang="0">
                  <a:pos x="T8" y="T9"/>
                </a:cxn>
              </a:cxnLst>
              <a:rect l="0" t="0" r="r" b="b"/>
              <a:pathLst>
                <a:path w="57" h="73">
                  <a:moveTo>
                    <a:pt x="45" y="6"/>
                  </a:moveTo>
                  <a:cubicBezTo>
                    <a:pt x="34" y="0"/>
                    <a:pt x="18" y="9"/>
                    <a:pt x="9" y="26"/>
                  </a:cubicBezTo>
                  <a:cubicBezTo>
                    <a:pt x="0" y="43"/>
                    <a:pt x="1" y="61"/>
                    <a:pt x="12" y="67"/>
                  </a:cubicBezTo>
                  <a:cubicBezTo>
                    <a:pt x="23" y="73"/>
                    <a:pt x="39" y="64"/>
                    <a:pt x="48" y="47"/>
                  </a:cubicBezTo>
                  <a:cubicBezTo>
                    <a:pt x="57" y="30"/>
                    <a:pt x="56" y="12"/>
                    <a:pt x="45"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405" name="Group 40">
            <a:extLst>
              <a:ext uri="{FF2B5EF4-FFF2-40B4-BE49-F238E27FC236}">
                <a16:creationId xmlns:a16="http://schemas.microsoft.com/office/drawing/2014/main" id="{8B1008C9-FE40-4CA3-9544-F7B14EA1895A}"/>
              </a:ext>
            </a:extLst>
          </p:cNvPr>
          <p:cNvGrpSpPr>
            <a:grpSpLocks noChangeAspect="1"/>
          </p:cNvGrpSpPr>
          <p:nvPr/>
        </p:nvGrpSpPr>
        <p:grpSpPr bwMode="auto">
          <a:xfrm>
            <a:off x="11134612" y="2308463"/>
            <a:ext cx="461968" cy="419477"/>
            <a:chOff x="3290" y="1498"/>
            <a:chExt cx="511" cy="464"/>
          </a:xfrm>
          <a:solidFill>
            <a:schemeClr val="accent2">
              <a:lumMod val="50000"/>
              <a:alpha val="41176"/>
            </a:schemeClr>
          </a:solidFill>
        </p:grpSpPr>
        <p:sp>
          <p:nvSpPr>
            <p:cNvPr id="406" name="Freeform 41">
              <a:extLst>
                <a:ext uri="{FF2B5EF4-FFF2-40B4-BE49-F238E27FC236}">
                  <a16:creationId xmlns:a16="http://schemas.microsoft.com/office/drawing/2014/main" id="{D700F42C-03AB-4961-B84E-C4535C8B6BAD}"/>
                </a:ext>
              </a:extLst>
            </p:cNvPr>
            <p:cNvSpPr>
              <a:spLocks/>
            </p:cNvSpPr>
            <p:nvPr/>
          </p:nvSpPr>
          <p:spPr bwMode="auto">
            <a:xfrm>
              <a:off x="3396" y="1498"/>
              <a:ext cx="137" cy="185"/>
            </a:xfrm>
            <a:custGeom>
              <a:avLst/>
              <a:gdLst>
                <a:gd name="T0" fmla="*/ 39 w 57"/>
                <a:gd name="T1" fmla="*/ 74 h 77"/>
                <a:gd name="T2" fmla="*/ 51 w 57"/>
                <a:gd name="T3" fmla="*/ 32 h 77"/>
                <a:gd name="T4" fmla="*/ 18 w 57"/>
                <a:gd name="T5" fmla="*/ 4 h 77"/>
                <a:gd name="T6" fmla="*/ 6 w 57"/>
                <a:gd name="T7" fmla="*/ 45 h 77"/>
                <a:gd name="T8" fmla="*/ 39 w 57"/>
                <a:gd name="T9" fmla="*/ 74 h 77"/>
              </a:gdLst>
              <a:ahLst/>
              <a:cxnLst>
                <a:cxn ang="0">
                  <a:pos x="T0" y="T1"/>
                </a:cxn>
                <a:cxn ang="0">
                  <a:pos x="T2" y="T3"/>
                </a:cxn>
                <a:cxn ang="0">
                  <a:pos x="T4" y="T5"/>
                </a:cxn>
                <a:cxn ang="0">
                  <a:pos x="T6" y="T7"/>
                </a:cxn>
                <a:cxn ang="0">
                  <a:pos x="T8" y="T9"/>
                </a:cxn>
              </a:cxnLst>
              <a:rect l="0" t="0" r="r" b="b"/>
              <a:pathLst>
                <a:path w="57" h="77">
                  <a:moveTo>
                    <a:pt x="39" y="74"/>
                  </a:moveTo>
                  <a:cubicBezTo>
                    <a:pt x="51" y="70"/>
                    <a:pt x="57" y="51"/>
                    <a:pt x="51" y="32"/>
                  </a:cubicBezTo>
                  <a:cubicBezTo>
                    <a:pt x="45" y="13"/>
                    <a:pt x="31" y="0"/>
                    <a:pt x="18" y="4"/>
                  </a:cubicBezTo>
                  <a:cubicBezTo>
                    <a:pt x="6" y="7"/>
                    <a:pt x="0" y="26"/>
                    <a:pt x="6" y="45"/>
                  </a:cubicBezTo>
                  <a:cubicBezTo>
                    <a:pt x="12" y="64"/>
                    <a:pt x="26" y="77"/>
                    <a:pt x="39" y="7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7" name="Freeform 42">
              <a:extLst>
                <a:ext uri="{FF2B5EF4-FFF2-40B4-BE49-F238E27FC236}">
                  <a16:creationId xmlns:a16="http://schemas.microsoft.com/office/drawing/2014/main" id="{9803CAE2-3C9A-4BA5-A97E-D7F0752C11A7}"/>
                </a:ext>
              </a:extLst>
            </p:cNvPr>
            <p:cNvSpPr>
              <a:spLocks/>
            </p:cNvSpPr>
            <p:nvPr/>
          </p:nvSpPr>
          <p:spPr bwMode="auto">
            <a:xfrm>
              <a:off x="3290" y="1606"/>
              <a:ext cx="137" cy="176"/>
            </a:xfrm>
            <a:custGeom>
              <a:avLst/>
              <a:gdLst>
                <a:gd name="T0" fmla="*/ 45 w 57"/>
                <a:gd name="T1" fmla="*/ 67 h 73"/>
                <a:gd name="T2" fmla="*/ 48 w 57"/>
                <a:gd name="T3" fmla="*/ 26 h 73"/>
                <a:gd name="T4" fmla="*/ 12 w 57"/>
                <a:gd name="T5" fmla="*/ 6 h 73"/>
                <a:gd name="T6" fmla="*/ 9 w 57"/>
                <a:gd name="T7" fmla="*/ 47 h 73"/>
                <a:gd name="T8" fmla="*/ 45 w 57"/>
                <a:gd name="T9" fmla="*/ 67 h 73"/>
              </a:gdLst>
              <a:ahLst/>
              <a:cxnLst>
                <a:cxn ang="0">
                  <a:pos x="T0" y="T1"/>
                </a:cxn>
                <a:cxn ang="0">
                  <a:pos x="T2" y="T3"/>
                </a:cxn>
                <a:cxn ang="0">
                  <a:pos x="T4" y="T5"/>
                </a:cxn>
                <a:cxn ang="0">
                  <a:pos x="T6" y="T7"/>
                </a:cxn>
                <a:cxn ang="0">
                  <a:pos x="T8" y="T9"/>
                </a:cxn>
              </a:cxnLst>
              <a:rect l="0" t="0" r="r" b="b"/>
              <a:pathLst>
                <a:path w="57" h="73">
                  <a:moveTo>
                    <a:pt x="45" y="67"/>
                  </a:moveTo>
                  <a:cubicBezTo>
                    <a:pt x="56" y="61"/>
                    <a:pt x="57" y="43"/>
                    <a:pt x="48" y="26"/>
                  </a:cubicBezTo>
                  <a:cubicBezTo>
                    <a:pt x="39" y="9"/>
                    <a:pt x="23" y="0"/>
                    <a:pt x="12" y="6"/>
                  </a:cubicBezTo>
                  <a:cubicBezTo>
                    <a:pt x="1" y="12"/>
                    <a:pt x="0" y="30"/>
                    <a:pt x="9" y="47"/>
                  </a:cubicBezTo>
                  <a:cubicBezTo>
                    <a:pt x="18" y="64"/>
                    <a:pt x="34" y="73"/>
                    <a:pt x="45" y="6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8" name="Freeform 43">
              <a:extLst>
                <a:ext uri="{FF2B5EF4-FFF2-40B4-BE49-F238E27FC236}">
                  <a16:creationId xmlns:a16="http://schemas.microsoft.com/office/drawing/2014/main" id="{64F6CE89-1768-4527-A3CF-FF3E8031616B}"/>
                </a:ext>
              </a:extLst>
            </p:cNvPr>
            <p:cNvSpPr>
              <a:spLocks/>
            </p:cNvSpPr>
            <p:nvPr/>
          </p:nvSpPr>
          <p:spPr bwMode="auto">
            <a:xfrm>
              <a:off x="3324" y="1683"/>
              <a:ext cx="443" cy="279"/>
            </a:xfrm>
            <a:custGeom>
              <a:avLst/>
              <a:gdLst>
                <a:gd name="T0" fmla="*/ 92 w 184"/>
                <a:gd name="T1" fmla="*/ 0 h 116"/>
                <a:gd name="T2" fmla="*/ 36 w 184"/>
                <a:gd name="T3" fmla="*/ 106 h 116"/>
                <a:gd name="T4" fmla="*/ 90 w 184"/>
                <a:gd name="T5" fmla="*/ 95 h 116"/>
                <a:gd name="T6" fmla="*/ 92 w 184"/>
                <a:gd name="T7" fmla="*/ 95 h 116"/>
                <a:gd name="T8" fmla="*/ 94 w 184"/>
                <a:gd name="T9" fmla="*/ 95 h 116"/>
                <a:gd name="T10" fmla="*/ 148 w 184"/>
                <a:gd name="T11" fmla="*/ 106 h 116"/>
                <a:gd name="T12" fmla="*/ 92 w 184"/>
                <a:gd name="T13" fmla="*/ 0 h 116"/>
              </a:gdLst>
              <a:ahLst/>
              <a:cxnLst>
                <a:cxn ang="0">
                  <a:pos x="T0" y="T1"/>
                </a:cxn>
                <a:cxn ang="0">
                  <a:pos x="T2" y="T3"/>
                </a:cxn>
                <a:cxn ang="0">
                  <a:pos x="T4" y="T5"/>
                </a:cxn>
                <a:cxn ang="0">
                  <a:pos x="T6" y="T7"/>
                </a:cxn>
                <a:cxn ang="0">
                  <a:pos x="T8" y="T9"/>
                </a:cxn>
                <a:cxn ang="0">
                  <a:pos x="T10" y="T11"/>
                </a:cxn>
                <a:cxn ang="0">
                  <a:pos x="T12" y="T13"/>
                </a:cxn>
              </a:cxnLst>
              <a:rect l="0" t="0" r="r" b="b"/>
              <a:pathLst>
                <a:path w="184" h="116">
                  <a:moveTo>
                    <a:pt x="92" y="0"/>
                  </a:moveTo>
                  <a:cubicBezTo>
                    <a:pt x="48" y="0"/>
                    <a:pt x="0" y="93"/>
                    <a:pt x="36" y="106"/>
                  </a:cubicBezTo>
                  <a:cubicBezTo>
                    <a:pt x="66" y="116"/>
                    <a:pt x="66" y="93"/>
                    <a:pt x="90" y="95"/>
                  </a:cubicBezTo>
                  <a:cubicBezTo>
                    <a:pt x="91" y="95"/>
                    <a:pt x="91" y="95"/>
                    <a:pt x="92" y="95"/>
                  </a:cubicBezTo>
                  <a:cubicBezTo>
                    <a:pt x="93" y="95"/>
                    <a:pt x="93" y="95"/>
                    <a:pt x="94" y="95"/>
                  </a:cubicBezTo>
                  <a:cubicBezTo>
                    <a:pt x="118" y="93"/>
                    <a:pt x="118" y="116"/>
                    <a:pt x="148" y="106"/>
                  </a:cubicBezTo>
                  <a:cubicBezTo>
                    <a:pt x="184" y="93"/>
                    <a:pt x="136" y="0"/>
                    <a:pt x="92"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9" name="Freeform 44">
              <a:extLst>
                <a:ext uri="{FF2B5EF4-FFF2-40B4-BE49-F238E27FC236}">
                  <a16:creationId xmlns:a16="http://schemas.microsoft.com/office/drawing/2014/main" id="{F36850F8-67E7-4293-853A-6BB69395538B}"/>
                </a:ext>
              </a:extLst>
            </p:cNvPr>
            <p:cNvSpPr>
              <a:spLocks/>
            </p:cNvSpPr>
            <p:nvPr/>
          </p:nvSpPr>
          <p:spPr bwMode="auto">
            <a:xfrm>
              <a:off x="3557" y="1498"/>
              <a:ext cx="138" cy="185"/>
            </a:xfrm>
            <a:custGeom>
              <a:avLst/>
              <a:gdLst>
                <a:gd name="T0" fmla="*/ 18 w 57"/>
                <a:gd name="T1" fmla="*/ 74 h 77"/>
                <a:gd name="T2" fmla="*/ 51 w 57"/>
                <a:gd name="T3" fmla="*/ 45 h 77"/>
                <a:gd name="T4" fmla="*/ 39 w 57"/>
                <a:gd name="T5" fmla="*/ 4 h 77"/>
                <a:gd name="T6" fmla="*/ 6 w 57"/>
                <a:gd name="T7" fmla="*/ 32 h 77"/>
                <a:gd name="T8" fmla="*/ 18 w 57"/>
                <a:gd name="T9" fmla="*/ 74 h 77"/>
              </a:gdLst>
              <a:ahLst/>
              <a:cxnLst>
                <a:cxn ang="0">
                  <a:pos x="T0" y="T1"/>
                </a:cxn>
                <a:cxn ang="0">
                  <a:pos x="T2" y="T3"/>
                </a:cxn>
                <a:cxn ang="0">
                  <a:pos x="T4" y="T5"/>
                </a:cxn>
                <a:cxn ang="0">
                  <a:pos x="T6" y="T7"/>
                </a:cxn>
                <a:cxn ang="0">
                  <a:pos x="T8" y="T9"/>
                </a:cxn>
              </a:cxnLst>
              <a:rect l="0" t="0" r="r" b="b"/>
              <a:pathLst>
                <a:path w="57" h="77">
                  <a:moveTo>
                    <a:pt x="18" y="74"/>
                  </a:moveTo>
                  <a:cubicBezTo>
                    <a:pt x="31" y="77"/>
                    <a:pt x="45" y="64"/>
                    <a:pt x="51" y="45"/>
                  </a:cubicBezTo>
                  <a:cubicBezTo>
                    <a:pt x="57" y="26"/>
                    <a:pt x="51" y="7"/>
                    <a:pt x="39" y="4"/>
                  </a:cubicBezTo>
                  <a:cubicBezTo>
                    <a:pt x="26" y="0"/>
                    <a:pt x="12" y="13"/>
                    <a:pt x="6" y="32"/>
                  </a:cubicBezTo>
                  <a:cubicBezTo>
                    <a:pt x="0" y="51"/>
                    <a:pt x="6" y="70"/>
                    <a:pt x="18" y="7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0" name="Freeform 45">
              <a:extLst>
                <a:ext uri="{FF2B5EF4-FFF2-40B4-BE49-F238E27FC236}">
                  <a16:creationId xmlns:a16="http://schemas.microsoft.com/office/drawing/2014/main" id="{02BFDC24-B431-4B22-83EB-BC5116B0352F}"/>
                </a:ext>
              </a:extLst>
            </p:cNvPr>
            <p:cNvSpPr>
              <a:spLocks/>
            </p:cNvSpPr>
            <p:nvPr/>
          </p:nvSpPr>
          <p:spPr bwMode="auto">
            <a:xfrm>
              <a:off x="3663" y="1606"/>
              <a:ext cx="138" cy="176"/>
            </a:xfrm>
            <a:custGeom>
              <a:avLst/>
              <a:gdLst>
                <a:gd name="T0" fmla="*/ 45 w 57"/>
                <a:gd name="T1" fmla="*/ 6 h 73"/>
                <a:gd name="T2" fmla="*/ 9 w 57"/>
                <a:gd name="T3" fmla="*/ 26 h 73"/>
                <a:gd name="T4" fmla="*/ 12 w 57"/>
                <a:gd name="T5" fmla="*/ 67 h 73"/>
                <a:gd name="T6" fmla="*/ 48 w 57"/>
                <a:gd name="T7" fmla="*/ 47 h 73"/>
                <a:gd name="T8" fmla="*/ 45 w 57"/>
                <a:gd name="T9" fmla="*/ 6 h 73"/>
              </a:gdLst>
              <a:ahLst/>
              <a:cxnLst>
                <a:cxn ang="0">
                  <a:pos x="T0" y="T1"/>
                </a:cxn>
                <a:cxn ang="0">
                  <a:pos x="T2" y="T3"/>
                </a:cxn>
                <a:cxn ang="0">
                  <a:pos x="T4" y="T5"/>
                </a:cxn>
                <a:cxn ang="0">
                  <a:pos x="T6" y="T7"/>
                </a:cxn>
                <a:cxn ang="0">
                  <a:pos x="T8" y="T9"/>
                </a:cxn>
              </a:cxnLst>
              <a:rect l="0" t="0" r="r" b="b"/>
              <a:pathLst>
                <a:path w="57" h="73">
                  <a:moveTo>
                    <a:pt x="45" y="6"/>
                  </a:moveTo>
                  <a:cubicBezTo>
                    <a:pt x="34" y="0"/>
                    <a:pt x="18" y="9"/>
                    <a:pt x="9" y="26"/>
                  </a:cubicBezTo>
                  <a:cubicBezTo>
                    <a:pt x="0" y="43"/>
                    <a:pt x="1" y="61"/>
                    <a:pt x="12" y="67"/>
                  </a:cubicBezTo>
                  <a:cubicBezTo>
                    <a:pt x="23" y="73"/>
                    <a:pt x="39" y="64"/>
                    <a:pt x="48" y="47"/>
                  </a:cubicBezTo>
                  <a:cubicBezTo>
                    <a:pt x="57" y="30"/>
                    <a:pt x="56" y="12"/>
                    <a:pt x="45"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411" name="Group 40">
            <a:extLst>
              <a:ext uri="{FF2B5EF4-FFF2-40B4-BE49-F238E27FC236}">
                <a16:creationId xmlns:a16="http://schemas.microsoft.com/office/drawing/2014/main" id="{34D25E46-53C0-4768-9879-7725A6526C90}"/>
              </a:ext>
            </a:extLst>
          </p:cNvPr>
          <p:cNvGrpSpPr>
            <a:grpSpLocks noChangeAspect="1"/>
          </p:cNvGrpSpPr>
          <p:nvPr/>
        </p:nvGrpSpPr>
        <p:grpSpPr bwMode="auto">
          <a:xfrm>
            <a:off x="10918413" y="234667"/>
            <a:ext cx="461968" cy="419477"/>
            <a:chOff x="3290" y="1498"/>
            <a:chExt cx="511" cy="464"/>
          </a:xfrm>
          <a:solidFill>
            <a:schemeClr val="accent2">
              <a:lumMod val="50000"/>
              <a:alpha val="41176"/>
            </a:schemeClr>
          </a:solidFill>
        </p:grpSpPr>
        <p:sp>
          <p:nvSpPr>
            <p:cNvPr id="412" name="Freeform 41">
              <a:extLst>
                <a:ext uri="{FF2B5EF4-FFF2-40B4-BE49-F238E27FC236}">
                  <a16:creationId xmlns:a16="http://schemas.microsoft.com/office/drawing/2014/main" id="{224F7833-E636-4819-89DB-7DB51BD92A1A}"/>
                </a:ext>
              </a:extLst>
            </p:cNvPr>
            <p:cNvSpPr>
              <a:spLocks/>
            </p:cNvSpPr>
            <p:nvPr/>
          </p:nvSpPr>
          <p:spPr bwMode="auto">
            <a:xfrm>
              <a:off x="3396" y="1498"/>
              <a:ext cx="137" cy="185"/>
            </a:xfrm>
            <a:custGeom>
              <a:avLst/>
              <a:gdLst>
                <a:gd name="T0" fmla="*/ 39 w 57"/>
                <a:gd name="T1" fmla="*/ 74 h 77"/>
                <a:gd name="T2" fmla="*/ 51 w 57"/>
                <a:gd name="T3" fmla="*/ 32 h 77"/>
                <a:gd name="T4" fmla="*/ 18 w 57"/>
                <a:gd name="T5" fmla="*/ 4 h 77"/>
                <a:gd name="T6" fmla="*/ 6 w 57"/>
                <a:gd name="T7" fmla="*/ 45 h 77"/>
                <a:gd name="T8" fmla="*/ 39 w 57"/>
                <a:gd name="T9" fmla="*/ 74 h 77"/>
              </a:gdLst>
              <a:ahLst/>
              <a:cxnLst>
                <a:cxn ang="0">
                  <a:pos x="T0" y="T1"/>
                </a:cxn>
                <a:cxn ang="0">
                  <a:pos x="T2" y="T3"/>
                </a:cxn>
                <a:cxn ang="0">
                  <a:pos x="T4" y="T5"/>
                </a:cxn>
                <a:cxn ang="0">
                  <a:pos x="T6" y="T7"/>
                </a:cxn>
                <a:cxn ang="0">
                  <a:pos x="T8" y="T9"/>
                </a:cxn>
              </a:cxnLst>
              <a:rect l="0" t="0" r="r" b="b"/>
              <a:pathLst>
                <a:path w="57" h="77">
                  <a:moveTo>
                    <a:pt x="39" y="74"/>
                  </a:moveTo>
                  <a:cubicBezTo>
                    <a:pt x="51" y="70"/>
                    <a:pt x="57" y="51"/>
                    <a:pt x="51" y="32"/>
                  </a:cubicBezTo>
                  <a:cubicBezTo>
                    <a:pt x="45" y="13"/>
                    <a:pt x="31" y="0"/>
                    <a:pt x="18" y="4"/>
                  </a:cubicBezTo>
                  <a:cubicBezTo>
                    <a:pt x="6" y="7"/>
                    <a:pt x="0" y="26"/>
                    <a:pt x="6" y="45"/>
                  </a:cubicBezTo>
                  <a:cubicBezTo>
                    <a:pt x="12" y="64"/>
                    <a:pt x="26" y="77"/>
                    <a:pt x="39" y="7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3" name="Freeform 42">
              <a:extLst>
                <a:ext uri="{FF2B5EF4-FFF2-40B4-BE49-F238E27FC236}">
                  <a16:creationId xmlns:a16="http://schemas.microsoft.com/office/drawing/2014/main" id="{D45CAB1D-63DE-45DB-867D-22D073A181A5}"/>
                </a:ext>
              </a:extLst>
            </p:cNvPr>
            <p:cNvSpPr>
              <a:spLocks/>
            </p:cNvSpPr>
            <p:nvPr/>
          </p:nvSpPr>
          <p:spPr bwMode="auto">
            <a:xfrm>
              <a:off x="3290" y="1606"/>
              <a:ext cx="137" cy="176"/>
            </a:xfrm>
            <a:custGeom>
              <a:avLst/>
              <a:gdLst>
                <a:gd name="T0" fmla="*/ 45 w 57"/>
                <a:gd name="T1" fmla="*/ 67 h 73"/>
                <a:gd name="T2" fmla="*/ 48 w 57"/>
                <a:gd name="T3" fmla="*/ 26 h 73"/>
                <a:gd name="T4" fmla="*/ 12 w 57"/>
                <a:gd name="T5" fmla="*/ 6 h 73"/>
                <a:gd name="T6" fmla="*/ 9 w 57"/>
                <a:gd name="T7" fmla="*/ 47 h 73"/>
                <a:gd name="T8" fmla="*/ 45 w 57"/>
                <a:gd name="T9" fmla="*/ 67 h 73"/>
              </a:gdLst>
              <a:ahLst/>
              <a:cxnLst>
                <a:cxn ang="0">
                  <a:pos x="T0" y="T1"/>
                </a:cxn>
                <a:cxn ang="0">
                  <a:pos x="T2" y="T3"/>
                </a:cxn>
                <a:cxn ang="0">
                  <a:pos x="T4" y="T5"/>
                </a:cxn>
                <a:cxn ang="0">
                  <a:pos x="T6" y="T7"/>
                </a:cxn>
                <a:cxn ang="0">
                  <a:pos x="T8" y="T9"/>
                </a:cxn>
              </a:cxnLst>
              <a:rect l="0" t="0" r="r" b="b"/>
              <a:pathLst>
                <a:path w="57" h="73">
                  <a:moveTo>
                    <a:pt x="45" y="67"/>
                  </a:moveTo>
                  <a:cubicBezTo>
                    <a:pt x="56" y="61"/>
                    <a:pt x="57" y="43"/>
                    <a:pt x="48" y="26"/>
                  </a:cubicBezTo>
                  <a:cubicBezTo>
                    <a:pt x="39" y="9"/>
                    <a:pt x="23" y="0"/>
                    <a:pt x="12" y="6"/>
                  </a:cubicBezTo>
                  <a:cubicBezTo>
                    <a:pt x="1" y="12"/>
                    <a:pt x="0" y="30"/>
                    <a:pt x="9" y="47"/>
                  </a:cubicBezTo>
                  <a:cubicBezTo>
                    <a:pt x="18" y="64"/>
                    <a:pt x="34" y="73"/>
                    <a:pt x="45" y="6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4" name="Freeform 43">
              <a:extLst>
                <a:ext uri="{FF2B5EF4-FFF2-40B4-BE49-F238E27FC236}">
                  <a16:creationId xmlns:a16="http://schemas.microsoft.com/office/drawing/2014/main" id="{3184A2DE-F5F0-4009-B338-4CFDB02615C8}"/>
                </a:ext>
              </a:extLst>
            </p:cNvPr>
            <p:cNvSpPr>
              <a:spLocks/>
            </p:cNvSpPr>
            <p:nvPr/>
          </p:nvSpPr>
          <p:spPr bwMode="auto">
            <a:xfrm>
              <a:off x="3324" y="1683"/>
              <a:ext cx="443" cy="279"/>
            </a:xfrm>
            <a:custGeom>
              <a:avLst/>
              <a:gdLst>
                <a:gd name="T0" fmla="*/ 92 w 184"/>
                <a:gd name="T1" fmla="*/ 0 h 116"/>
                <a:gd name="T2" fmla="*/ 36 w 184"/>
                <a:gd name="T3" fmla="*/ 106 h 116"/>
                <a:gd name="T4" fmla="*/ 90 w 184"/>
                <a:gd name="T5" fmla="*/ 95 h 116"/>
                <a:gd name="T6" fmla="*/ 92 w 184"/>
                <a:gd name="T7" fmla="*/ 95 h 116"/>
                <a:gd name="T8" fmla="*/ 94 w 184"/>
                <a:gd name="T9" fmla="*/ 95 h 116"/>
                <a:gd name="T10" fmla="*/ 148 w 184"/>
                <a:gd name="T11" fmla="*/ 106 h 116"/>
                <a:gd name="T12" fmla="*/ 92 w 184"/>
                <a:gd name="T13" fmla="*/ 0 h 116"/>
              </a:gdLst>
              <a:ahLst/>
              <a:cxnLst>
                <a:cxn ang="0">
                  <a:pos x="T0" y="T1"/>
                </a:cxn>
                <a:cxn ang="0">
                  <a:pos x="T2" y="T3"/>
                </a:cxn>
                <a:cxn ang="0">
                  <a:pos x="T4" y="T5"/>
                </a:cxn>
                <a:cxn ang="0">
                  <a:pos x="T6" y="T7"/>
                </a:cxn>
                <a:cxn ang="0">
                  <a:pos x="T8" y="T9"/>
                </a:cxn>
                <a:cxn ang="0">
                  <a:pos x="T10" y="T11"/>
                </a:cxn>
                <a:cxn ang="0">
                  <a:pos x="T12" y="T13"/>
                </a:cxn>
              </a:cxnLst>
              <a:rect l="0" t="0" r="r" b="b"/>
              <a:pathLst>
                <a:path w="184" h="116">
                  <a:moveTo>
                    <a:pt x="92" y="0"/>
                  </a:moveTo>
                  <a:cubicBezTo>
                    <a:pt x="48" y="0"/>
                    <a:pt x="0" y="93"/>
                    <a:pt x="36" y="106"/>
                  </a:cubicBezTo>
                  <a:cubicBezTo>
                    <a:pt x="66" y="116"/>
                    <a:pt x="66" y="93"/>
                    <a:pt x="90" y="95"/>
                  </a:cubicBezTo>
                  <a:cubicBezTo>
                    <a:pt x="91" y="95"/>
                    <a:pt x="91" y="95"/>
                    <a:pt x="92" y="95"/>
                  </a:cubicBezTo>
                  <a:cubicBezTo>
                    <a:pt x="93" y="95"/>
                    <a:pt x="93" y="95"/>
                    <a:pt x="94" y="95"/>
                  </a:cubicBezTo>
                  <a:cubicBezTo>
                    <a:pt x="118" y="93"/>
                    <a:pt x="118" y="116"/>
                    <a:pt x="148" y="106"/>
                  </a:cubicBezTo>
                  <a:cubicBezTo>
                    <a:pt x="184" y="93"/>
                    <a:pt x="136" y="0"/>
                    <a:pt x="92"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5" name="Freeform 44">
              <a:extLst>
                <a:ext uri="{FF2B5EF4-FFF2-40B4-BE49-F238E27FC236}">
                  <a16:creationId xmlns:a16="http://schemas.microsoft.com/office/drawing/2014/main" id="{CB0930E7-F335-4717-8123-638DF2694967}"/>
                </a:ext>
              </a:extLst>
            </p:cNvPr>
            <p:cNvSpPr>
              <a:spLocks/>
            </p:cNvSpPr>
            <p:nvPr/>
          </p:nvSpPr>
          <p:spPr bwMode="auto">
            <a:xfrm>
              <a:off x="3557" y="1498"/>
              <a:ext cx="138" cy="185"/>
            </a:xfrm>
            <a:custGeom>
              <a:avLst/>
              <a:gdLst>
                <a:gd name="T0" fmla="*/ 18 w 57"/>
                <a:gd name="T1" fmla="*/ 74 h 77"/>
                <a:gd name="T2" fmla="*/ 51 w 57"/>
                <a:gd name="T3" fmla="*/ 45 h 77"/>
                <a:gd name="T4" fmla="*/ 39 w 57"/>
                <a:gd name="T5" fmla="*/ 4 h 77"/>
                <a:gd name="T6" fmla="*/ 6 w 57"/>
                <a:gd name="T7" fmla="*/ 32 h 77"/>
                <a:gd name="T8" fmla="*/ 18 w 57"/>
                <a:gd name="T9" fmla="*/ 74 h 77"/>
              </a:gdLst>
              <a:ahLst/>
              <a:cxnLst>
                <a:cxn ang="0">
                  <a:pos x="T0" y="T1"/>
                </a:cxn>
                <a:cxn ang="0">
                  <a:pos x="T2" y="T3"/>
                </a:cxn>
                <a:cxn ang="0">
                  <a:pos x="T4" y="T5"/>
                </a:cxn>
                <a:cxn ang="0">
                  <a:pos x="T6" y="T7"/>
                </a:cxn>
                <a:cxn ang="0">
                  <a:pos x="T8" y="T9"/>
                </a:cxn>
              </a:cxnLst>
              <a:rect l="0" t="0" r="r" b="b"/>
              <a:pathLst>
                <a:path w="57" h="77">
                  <a:moveTo>
                    <a:pt x="18" y="74"/>
                  </a:moveTo>
                  <a:cubicBezTo>
                    <a:pt x="31" y="77"/>
                    <a:pt x="45" y="64"/>
                    <a:pt x="51" y="45"/>
                  </a:cubicBezTo>
                  <a:cubicBezTo>
                    <a:pt x="57" y="26"/>
                    <a:pt x="51" y="7"/>
                    <a:pt x="39" y="4"/>
                  </a:cubicBezTo>
                  <a:cubicBezTo>
                    <a:pt x="26" y="0"/>
                    <a:pt x="12" y="13"/>
                    <a:pt x="6" y="32"/>
                  </a:cubicBezTo>
                  <a:cubicBezTo>
                    <a:pt x="0" y="51"/>
                    <a:pt x="6" y="70"/>
                    <a:pt x="18" y="7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6" name="Freeform 45">
              <a:extLst>
                <a:ext uri="{FF2B5EF4-FFF2-40B4-BE49-F238E27FC236}">
                  <a16:creationId xmlns:a16="http://schemas.microsoft.com/office/drawing/2014/main" id="{AADE58B0-ED4B-4492-A2F7-E7944EE4C78A}"/>
                </a:ext>
              </a:extLst>
            </p:cNvPr>
            <p:cNvSpPr>
              <a:spLocks/>
            </p:cNvSpPr>
            <p:nvPr/>
          </p:nvSpPr>
          <p:spPr bwMode="auto">
            <a:xfrm>
              <a:off x="3663" y="1606"/>
              <a:ext cx="138" cy="176"/>
            </a:xfrm>
            <a:custGeom>
              <a:avLst/>
              <a:gdLst>
                <a:gd name="T0" fmla="*/ 45 w 57"/>
                <a:gd name="T1" fmla="*/ 6 h 73"/>
                <a:gd name="T2" fmla="*/ 9 w 57"/>
                <a:gd name="T3" fmla="*/ 26 h 73"/>
                <a:gd name="T4" fmla="*/ 12 w 57"/>
                <a:gd name="T5" fmla="*/ 67 h 73"/>
                <a:gd name="T6" fmla="*/ 48 w 57"/>
                <a:gd name="T7" fmla="*/ 47 h 73"/>
                <a:gd name="T8" fmla="*/ 45 w 57"/>
                <a:gd name="T9" fmla="*/ 6 h 73"/>
              </a:gdLst>
              <a:ahLst/>
              <a:cxnLst>
                <a:cxn ang="0">
                  <a:pos x="T0" y="T1"/>
                </a:cxn>
                <a:cxn ang="0">
                  <a:pos x="T2" y="T3"/>
                </a:cxn>
                <a:cxn ang="0">
                  <a:pos x="T4" y="T5"/>
                </a:cxn>
                <a:cxn ang="0">
                  <a:pos x="T6" y="T7"/>
                </a:cxn>
                <a:cxn ang="0">
                  <a:pos x="T8" y="T9"/>
                </a:cxn>
              </a:cxnLst>
              <a:rect l="0" t="0" r="r" b="b"/>
              <a:pathLst>
                <a:path w="57" h="73">
                  <a:moveTo>
                    <a:pt x="45" y="6"/>
                  </a:moveTo>
                  <a:cubicBezTo>
                    <a:pt x="34" y="0"/>
                    <a:pt x="18" y="9"/>
                    <a:pt x="9" y="26"/>
                  </a:cubicBezTo>
                  <a:cubicBezTo>
                    <a:pt x="0" y="43"/>
                    <a:pt x="1" y="61"/>
                    <a:pt x="12" y="67"/>
                  </a:cubicBezTo>
                  <a:cubicBezTo>
                    <a:pt x="23" y="73"/>
                    <a:pt x="39" y="64"/>
                    <a:pt x="48" y="47"/>
                  </a:cubicBezTo>
                  <a:cubicBezTo>
                    <a:pt x="57" y="30"/>
                    <a:pt x="56" y="12"/>
                    <a:pt x="45"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2098" name="Rectangle 2097">
            <a:extLst>
              <a:ext uri="{FF2B5EF4-FFF2-40B4-BE49-F238E27FC236}">
                <a16:creationId xmlns:a16="http://schemas.microsoft.com/office/drawing/2014/main" id="{CA11BAC9-434E-4FC8-A921-9284FDE7A011}"/>
              </a:ext>
            </a:extLst>
          </p:cNvPr>
          <p:cNvSpPr/>
          <p:nvPr/>
        </p:nvSpPr>
        <p:spPr>
          <a:xfrm>
            <a:off x="3325755" y="3029431"/>
            <a:ext cx="5540491" cy="1323439"/>
          </a:xfrm>
          <a:prstGeom prst="rect">
            <a:avLst/>
          </a:prstGeom>
          <a:noFill/>
        </p:spPr>
        <p:txBody>
          <a:bodyPr wrap="none" lIns="91440" tIns="45720" rIns="91440" bIns="45720">
            <a:spAutoFit/>
          </a:bodyPr>
          <a:lstStyle/>
          <a:p>
            <a:pPr algn="ctr"/>
            <a:r>
              <a:rPr lang="en-US" sz="8000" b="1" dirty="0">
                <a:ln w="38100" cmpd="sng">
                  <a:solidFill>
                    <a:schemeClr val="bg1"/>
                  </a:solidFill>
                  <a:prstDash val="solid"/>
                </a:ln>
                <a:solidFill>
                  <a:schemeClr val="accent2">
                    <a:lumMod val="25000"/>
                  </a:schemeClr>
                </a:solidFill>
                <a:latin typeface="BubbleGum" panose="00000400000000000000"/>
              </a:rPr>
              <a:t>VETERINARY</a:t>
            </a:r>
            <a:endParaRPr lang="en-US" sz="8000" b="1" cap="none" spc="0" dirty="0">
              <a:ln w="38100" cmpd="sng">
                <a:solidFill>
                  <a:schemeClr val="bg1"/>
                </a:solidFill>
                <a:prstDash val="solid"/>
              </a:ln>
              <a:solidFill>
                <a:schemeClr val="accent2">
                  <a:lumMod val="25000"/>
                </a:schemeClr>
              </a:solidFill>
              <a:effectLst/>
              <a:latin typeface="BubbleGum" panose="00000400000000000000"/>
            </a:endParaRPr>
          </a:p>
        </p:txBody>
      </p:sp>
      <p:sp>
        <p:nvSpPr>
          <p:cNvPr id="2099" name="TextBox 2098">
            <a:extLst>
              <a:ext uri="{FF2B5EF4-FFF2-40B4-BE49-F238E27FC236}">
                <a16:creationId xmlns:a16="http://schemas.microsoft.com/office/drawing/2014/main" id="{F7B73BD4-8432-4794-983B-725CEAEA59AE}"/>
              </a:ext>
            </a:extLst>
          </p:cNvPr>
          <p:cNvSpPr txBox="1"/>
          <p:nvPr/>
        </p:nvSpPr>
        <p:spPr>
          <a:xfrm>
            <a:off x="3665770" y="3729991"/>
            <a:ext cx="4860460" cy="1200329"/>
          </a:xfrm>
          <a:prstGeom prst="rect">
            <a:avLst/>
          </a:prstGeom>
          <a:noFill/>
        </p:spPr>
        <p:txBody>
          <a:bodyPr wrap="square" rtlCol="0">
            <a:spAutoFit/>
          </a:bodyPr>
          <a:lstStyle/>
          <a:p>
            <a:pPr algn="ctr"/>
            <a:r>
              <a:rPr lang="en-US" sz="7200" dirty="0">
                <a:ln>
                  <a:solidFill>
                    <a:schemeClr val="bg1"/>
                  </a:solidFill>
                </a:ln>
                <a:solidFill>
                  <a:schemeClr val="accent6">
                    <a:lumMod val="75000"/>
                  </a:schemeClr>
                </a:solidFill>
                <a:effectLst>
                  <a:outerShdw blurRad="38100" dist="38100" dir="2700000" algn="tl">
                    <a:srgbClr val="000000">
                      <a:alpha val="43137"/>
                    </a:srgbClr>
                  </a:outerShdw>
                </a:effectLst>
                <a:latin typeface="Akzidenz-Grotesk BQ Super"/>
              </a:rPr>
              <a:t>CLINIC</a:t>
            </a:r>
          </a:p>
        </p:txBody>
      </p:sp>
      <p:sp>
        <p:nvSpPr>
          <p:cNvPr id="2100" name="TextBox 2099">
            <a:extLst>
              <a:ext uri="{FF2B5EF4-FFF2-40B4-BE49-F238E27FC236}">
                <a16:creationId xmlns:a16="http://schemas.microsoft.com/office/drawing/2014/main" id="{D2C63BEB-AC34-4CEA-84CA-01B1F5CEC94B}"/>
              </a:ext>
            </a:extLst>
          </p:cNvPr>
          <p:cNvSpPr txBox="1"/>
          <p:nvPr/>
        </p:nvSpPr>
        <p:spPr>
          <a:xfrm>
            <a:off x="4084672" y="4639506"/>
            <a:ext cx="4022656" cy="523220"/>
          </a:xfrm>
          <a:prstGeom prst="rect">
            <a:avLst/>
          </a:prstGeom>
          <a:noFill/>
        </p:spPr>
        <p:txBody>
          <a:bodyPr wrap="square" rtlCol="0">
            <a:spAutoFit/>
          </a:bodyPr>
          <a:lstStyle/>
          <a:p>
            <a:pPr algn="ctr"/>
            <a:r>
              <a:rPr lang="en-US" sz="2800" b="1" dirty="0">
                <a:solidFill>
                  <a:schemeClr val="bg1"/>
                </a:solidFill>
                <a:effectLst>
                  <a:outerShdw blurRad="38100" dist="38100" dir="2700000" algn="tl">
                    <a:srgbClr val="000000">
                      <a:alpha val="43137"/>
                    </a:srgbClr>
                  </a:outerShdw>
                </a:effectLst>
              </a:rPr>
              <a:t>www.ppthemes.com</a:t>
            </a:r>
          </a:p>
        </p:txBody>
      </p:sp>
    </p:spTree>
  </p:cSld>
  <p:clrMapOvr>
    <a:masterClrMapping/>
  </p:clrMapOvr>
  <mc:AlternateContent xmlns:mc="http://schemas.openxmlformats.org/markup-compatibility/2006" xmlns:p14="http://schemas.microsoft.com/office/powerpoint/2010/main">
    <mc:Choice Requires="p14">
      <p:transition spd="slow" p14:dur="3900">
        <p14:glitter dir="d" pattern="hexagon"/>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4C8135C-0C29-0749-A2DA-8A0F4AC26754}"/>
              </a:ext>
            </a:extLst>
          </p:cNvPr>
          <p:cNvSpPr txBox="1"/>
          <p:nvPr/>
        </p:nvSpPr>
        <p:spPr>
          <a:xfrm>
            <a:off x="4421521" y="306186"/>
            <a:ext cx="3348995" cy="553998"/>
          </a:xfrm>
          <a:prstGeom prst="rect">
            <a:avLst/>
          </a:prstGeom>
          <a:noFill/>
        </p:spPr>
        <p:txBody>
          <a:bodyPr wrap="none" rtlCol="0">
            <a:spAutoFit/>
          </a:bodyPr>
          <a:lstStyle/>
          <a:p>
            <a:pPr algn="ctr"/>
            <a:r>
              <a:rPr lang="en-US" sz="3000" b="1" dirty="0">
                <a:solidFill>
                  <a:schemeClr val="tx2"/>
                </a:solidFill>
                <a:latin typeface="Poppins" pitchFamily="2" charset="77"/>
                <a:cs typeface="Poppins" pitchFamily="2" charset="77"/>
              </a:rPr>
              <a:t>Veterinary Slide</a:t>
            </a:r>
          </a:p>
        </p:txBody>
      </p:sp>
      <p:sp>
        <p:nvSpPr>
          <p:cNvPr id="3" name="TextBox 2">
            <a:extLst>
              <a:ext uri="{FF2B5EF4-FFF2-40B4-BE49-F238E27FC236}">
                <a16:creationId xmlns:a16="http://schemas.microsoft.com/office/drawing/2014/main" id="{053B09CE-1E32-584D-8940-E408D2A94621}"/>
              </a:ext>
            </a:extLst>
          </p:cNvPr>
          <p:cNvSpPr txBox="1"/>
          <p:nvPr/>
        </p:nvSpPr>
        <p:spPr>
          <a:xfrm>
            <a:off x="4883424" y="787593"/>
            <a:ext cx="2425152" cy="276999"/>
          </a:xfrm>
          <a:prstGeom prst="rect">
            <a:avLst/>
          </a:prstGeom>
          <a:noFill/>
        </p:spPr>
        <p:txBody>
          <a:bodyPr wrap="none" rtlCol="0">
            <a:spAutoFit/>
          </a:bodyPr>
          <a:lstStyle/>
          <a:p>
            <a:pPr algn="ctr"/>
            <a:r>
              <a:rPr lang="en-US" sz="1200" spc="150" dirty="0">
                <a:solidFill>
                  <a:schemeClr val="bg1">
                    <a:lumMod val="65000"/>
                  </a:schemeClr>
                </a:solidFill>
                <a:latin typeface="Poppins Light" pitchFamily="2" charset="77"/>
                <a:cs typeface="Poppins Light" pitchFamily="2" charset="77"/>
              </a:rPr>
              <a:t>WRITE YOUR SUBTITLE HERE</a:t>
            </a:r>
          </a:p>
        </p:txBody>
      </p:sp>
      <p:sp>
        <p:nvSpPr>
          <p:cNvPr id="4" name="Half Frame 3">
            <a:extLst>
              <a:ext uri="{FF2B5EF4-FFF2-40B4-BE49-F238E27FC236}">
                <a16:creationId xmlns:a16="http://schemas.microsoft.com/office/drawing/2014/main" id="{07F64CA1-D62D-444A-ADF0-6AC9D4647C08}"/>
              </a:ext>
            </a:extLst>
          </p:cNvPr>
          <p:cNvSpPr/>
          <p:nvPr/>
        </p:nvSpPr>
        <p:spPr>
          <a:xfrm>
            <a:off x="1348475" y="1507521"/>
            <a:ext cx="1186249" cy="1186249"/>
          </a:xfrm>
          <a:prstGeom prst="halfFrame">
            <a:avLst>
              <a:gd name="adj1" fmla="val 11527"/>
              <a:gd name="adj2" fmla="val 11191"/>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chemeClr val="tx1"/>
              </a:solidFill>
            </a:endParaRPr>
          </a:p>
        </p:txBody>
      </p:sp>
      <p:sp>
        <p:nvSpPr>
          <p:cNvPr id="5" name="Half Frame 4">
            <a:extLst>
              <a:ext uri="{FF2B5EF4-FFF2-40B4-BE49-F238E27FC236}">
                <a16:creationId xmlns:a16="http://schemas.microsoft.com/office/drawing/2014/main" id="{B5E8C852-B1A9-9B4A-84C6-DD29823CFE8C}"/>
              </a:ext>
            </a:extLst>
          </p:cNvPr>
          <p:cNvSpPr/>
          <p:nvPr/>
        </p:nvSpPr>
        <p:spPr>
          <a:xfrm>
            <a:off x="4641550" y="1507521"/>
            <a:ext cx="1186249" cy="1186249"/>
          </a:xfrm>
          <a:prstGeom prst="halfFrame">
            <a:avLst>
              <a:gd name="adj1" fmla="val 11527"/>
              <a:gd name="adj2" fmla="val 11191"/>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chemeClr val="tx1"/>
              </a:solidFill>
            </a:endParaRPr>
          </a:p>
        </p:txBody>
      </p:sp>
      <p:sp>
        <p:nvSpPr>
          <p:cNvPr id="6" name="Half Frame 5">
            <a:extLst>
              <a:ext uri="{FF2B5EF4-FFF2-40B4-BE49-F238E27FC236}">
                <a16:creationId xmlns:a16="http://schemas.microsoft.com/office/drawing/2014/main" id="{3A73D747-EA3A-2D49-8E8C-32B6F78C8297}"/>
              </a:ext>
            </a:extLst>
          </p:cNvPr>
          <p:cNvSpPr/>
          <p:nvPr/>
        </p:nvSpPr>
        <p:spPr>
          <a:xfrm>
            <a:off x="7934626" y="1507521"/>
            <a:ext cx="1186249" cy="1186249"/>
          </a:xfrm>
          <a:prstGeom prst="halfFrame">
            <a:avLst>
              <a:gd name="adj1" fmla="val 11527"/>
              <a:gd name="adj2" fmla="val 11191"/>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chemeClr val="tx1"/>
              </a:solidFill>
            </a:endParaRPr>
          </a:p>
        </p:txBody>
      </p:sp>
      <p:sp>
        <p:nvSpPr>
          <p:cNvPr id="7" name="Half Frame 6">
            <a:extLst>
              <a:ext uri="{FF2B5EF4-FFF2-40B4-BE49-F238E27FC236}">
                <a16:creationId xmlns:a16="http://schemas.microsoft.com/office/drawing/2014/main" id="{BAA90A85-0A64-764C-B667-FD124F4B695F}"/>
              </a:ext>
            </a:extLst>
          </p:cNvPr>
          <p:cNvSpPr/>
          <p:nvPr/>
        </p:nvSpPr>
        <p:spPr>
          <a:xfrm>
            <a:off x="3078423" y="4201295"/>
            <a:ext cx="1186249" cy="1186249"/>
          </a:xfrm>
          <a:prstGeom prst="halfFrame">
            <a:avLst>
              <a:gd name="adj1" fmla="val 11527"/>
              <a:gd name="adj2" fmla="val 11191"/>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chemeClr val="tx1"/>
              </a:solidFill>
            </a:endParaRPr>
          </a:p>
        </p:txBody>
      </p:sp>
      <p:sp>
        <p:nvSpPr>
          <p:cNvPr id="8" name="Half Frame 7">
            <a:extLst>
              <a:ext uri="{FF2B5EF4-FFF2-40B4-BE49-F238E27FC236}">
                <a16:creationId xmlns:a16="http://schemas.microsoft.com/office/drawing/2014/main" id="{3C960447-1BE1-E74C-994C-F72DD423E568}"/>
              </a:ext>
            </a:extLst>
          </p:cNvPr>
          <p:cNvSpPr/>
          <p:nvPr/>
        </p:nvSpPr>
        <p:spPr>
          <a:xfrm>
            <a:off x="6371499" y="4201295"/>
            <a:ext cx="1186249" cy="1186249"/>
          </a:xfrm>
          <a:prstGeom prst="halfFrame">
            <a:avLst>
              <a:gd name="adj1" fmla="val 11527"/>
              <a:gd name="adj2" fmla="val 11191"/>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chemeClr val="tx1"/>
              </a:solidFill>
            </a:endParaRPr>
          </a:p>
        </p:txBody>
      </p:sp>
      <p:sp>
        <p:nvSpPr>
          <p:cNvPr id="9" name="Half Frame 8">
            <a:extLst>
              <a:ext uri="{FF2B5EF4-FFF2-40B4-BE49-F238E27FC236}">
                <a16:creationId xmlns:a16="http://schemas.microsoft.com/office/drawing/2014/main" id="{80F54D06-F2C3-B84E-B434-C61CAFD5FD43}"/>
              </a:ext>
            </a:extLst>
          </p:cNvPr>
          <p:cNvSpPr/>
          <p:nvPr/>
        </p:nvSpPr>
        <p:spPr>
          <a:xfrm>
            <a:off x="9664575" y="4201295"/>
            <a:ext cx="1186249" cy="1186249"/>
          </a:xfrm>
          <a:prstGeom prst="halfFrame">
            <a:avLst>
              <a:gd name="adj1" fmla="val 11527"/>
              <a:gd name="adj2" fmla="val 11191"/>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chemeClr val="tx1"/>
              </a:solidFill>
            </a:endParaRPr>
          </a:p>
        </p:txBody>
      </p:sp>
      <p:sp>
        <p:nvSpPr>
          <p:cNvPr id="10" name="TextBox 9">
            <a:extLst>
              <a:ext uri="{FF2B5EF4-FFF2-40B4-BE49-F238E27FC236}">
                <a16:creationId xmlns:a16="http://schemas.microsoft.com/office/drawing/2014/main" id="{88C41DCC-8CE5-FD42-B678-10D070C7A578}"/>
              </a:ext>
            </a:extLst>
          </p:cNvPr>
          <p:cNvSpPr txBox="1"/>
          <p:nvPr/>
        </p:nvSpPr>
        <p:spPr>
          <a:xfrm>
            <a:off x="1481376" y="2785042"/>
            <a:ext cx="920445" cy="338554"/>
          </a:xfrm>
          <a:prstGeom prst="rect">
            <a:avLst/>
          </a:prstGeom>
          <a:noFill/>
        </p:spPr>
        <p:txBody>
          <a:bodyPr wrap="none" rtlCol="0" anchor="b" anchorCtr="0">
            <a:spAutoFit/>
          </a:bodyPr>
          <a:lstStyle/>
          <a:p>
            <a:pPr algn="ctr"/>
            <a:r>
              <a:rPr lang="en-US" sz="1600" b="1" dirty="0">
                <a:solidFill>
                  <a:schemeClr val="tx2"/>
                </a:solidFill>
                <a:latin typeface="Poppins" pitchFamily="2" charset="77"/>
                <a:ea typeface="League Spartan" charset="0"/>
                <a:cs typeface="Poppins" pitchFamily="2" charset="77"/>
              </a:rPr>
              <a:t>ITEM 01</a:t>
            </a:r>
          </a:p>
        </p:txBody>
      </p:sp>
      <p:sp>
        <p:nvSpPr>
          <p:cNvPr id="11" name="Subtitle 2">
            <a:extLst>
              <a:ext uri="{FF2B5EF4-FFF2-40B4-BE49-F238E27FC236}">
                <a16:creationId xmlns:a16="http://schemas.microsoft.com/office/drawing/2014/main" id="{D821AD1D-E454-C34C-BBFE-B7398787FF57}"/>
              </a:ext>
            </a:extLst>
          </p:cNvPr>
          <p:cNvSpPr txBox="1">
            <a:spLocks/>
          </p:cNvSpPr>
          <p:nvPr/>
        </p:nvSpPr>
        <p:spPr>
          <a:xfrm>
            <a:off x="903632" y="3173122"/>
            <a:ext cx="2276434" cy="713722"/>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1750"/>
              </a:lnSpc>
            </a:pPr>
            <a:r>
              <a:rPr lang="en-US" sz="12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You can do whatever you want, go a impress your audience with an amazing presentation</a:t>
            </a:r>
          </a:p>
        </p:txBody>
      </p:sp>
      <p:sp>
        <p:nvSpPr>
          <p:cNvPr id="14" name="TextBox 13">
            <a:extLst>
              <a:ext uri="{FF2B5EF4-FFF2-40B4-BE49-F238E27FC236}">
                <a16:creationId xmlns:a16="http://schemas.microsoft.com/office/drawing/2014/main" id="{C3D34ED9-4460-7740-82B1-F3249AB844BF}"/>
              </a:ext>
            </a:extLst>
          </p:cNvPr>
          <p:cNvSpPr txBox="1"/>
          <p:nvPr/>
        </p:nvSpPr>
        <p:spPr>
          <a:xfrm>
            <a:off x="4754415" y="2785042"/>
            <a:ext cx="960519" cy="338554"/>
          </a:xfrm>
          <a:prstGeom prst="rect">
            <a:avLst/>
          </a:prstGeom>
          <a:noFill/>
        </p:spPr>
        <p:txBody>
          <a:bodyPr wrap="none" rtlCol="0" anchor="b" anchorCtr="0">
            <a:spAutoFit/>
          </a:bodyPr>
          <a:lstStyle/>
          <a:p>
            <a:pPr algn="ctr"/>
            <a:r>
              <a:rPr lang="en-US" sz="1600" b="1" dirty="0">
                <a:solidFill>
                  <a:schemeClr val="tx2"/>
                </a:solidFill>
                <a:latin typeface="Poppins" pitchFamily="2" charset="77"/>
                <a:ea typeface="League Spartan" charset="0"/>
                <a:cs typeface="Poppins" pitchFamily="2" charset="77"/>
              </a:rPr>
              <a:t>ITEM 02</a:t>
            </a:r>
          </a:p>
        </p:txBody>
      </p:sp>
      <p:sp>
        <p:nvSpPr>
          <p:cNvPr id="15" name="Subtitle 2">
            <a:extLst>
              <a:ext uri="{FF2B5EF4-FFF2-40B4-BE49-F238E27FC236}">
                <a16:creationId xmlns:a16="http://schemas.microsoft.com/office/drawing/2014/main" id="{B86B9A65-A50C-164B-8815-3384A0768F7D}"/>
              </a:ext>
            </a:extLst>
          </p:cNvPr>
          <p:cNvSpPr txBox="1">
            <a:spLocks/>
          </p:cNvSpPr>
          <p:nvPr/>
        </p:nvSpPr>
        <p:spPr>
          <a:xfrm>
            <a:off x="4069041" y="3173122"/>
            <a:ext cx="2613668" cy="713722"/>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1750"/>
              </a:lnSpc>
            </a:pPr>
            <a:r>
              <a:rPr lang="en-US" sz="12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You can do whatever you want, go a impress your audience with an amazing presentation</a:t>
            </a:r>
          </a:p>
        </p:txBody>
      </p:sp>
      <p:sp>
        <p:nvSpPr>
          <p:cNvPr id="17" name="TextBox 16">
            <a:extLst>
              <a:ext uri="{FF2B5EF4-FFF2-40B4-BE49-F238E27FC236}">
                <a16:creationId xmlns:a16="http://schemas.microsoft.com/office/drawing/2014/main" id="{6FE7E346-00CE-0C4B-8EEC-15694DBB6A97}"/>
              </a:ext>
            </a:extLst>
          </p:cNvPr>
          <p:cNvSpPr txBox="1"/>
          <p:nvPr/>
        </p:nvSpPr>
        <p:spPr>
          <a:xfrm>
            <a:off x="8044284" y="2785042"/>
            <a:ext cx="966932" cy="338554"/>
          </a:xfrm>
          <a:prstGeom prst="rect">
            <a:avLst/>
          </a:prstGeom>
          <a:noFill/>
        </p:spPr>
        <p:txBody>
          <a:bodyPr wrap="none" rtlCol="0" anchor="b" anchorCtr="0">
            <a:spAutoFit/>
          </a:bodyPr>
          <a:lstStyle/>
          <a:p>
            <a:pPr algn="ctr"/>
            <a:r>
              <a:rPr lang="en-US" sz="1600" b="1" dirty="0">
                <a:solidFill>
                  <a:schemeClr val="tx2"/>
                </a:solidFill>
                <a:latin typeface="Poppins" pitchFamily="2" charset="77"/>
                <a:ea typeface="League Spartan" charset="0"/>
                <a:cs typeface="Poppins" pitchFamily="2" charset="77"/>
              </a:rPr>
              <a:t>ITEM 03</a:t>
            </a:r>
          </a:p>
        </p:txBody>
      </p:sp>
      <p:sp>
        <p:nvSpPr>
          <p:cNvPr id="18" name="Subtitle 2">
            <a:extLst>
              <a:ext uri="{FF2B5EF4-FFF2-40B4-BE49-F238E27FC236}">
                <a16:creationId xmlns:a16="http://schemas.microsoft.com/office/drawing/2014/main" id="{17E5D323-EDF7-C646-BDCA-C7F00708EBD9}"/>
              </a:ext>
            </a:extLst>
          </p:cNvPr>
          <p:cNvSpPr txBox="1">
            <a:spLocks/>
          </p:cNvSpPr>
          <p:nvPr/>
        </p:nvSpPr>
        <p:spPr>
          <a:xfrm>
            <a:off x="7398218" y="3173122"/>
            <a:ext cx="2422844" cy="713722"/>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1750"/>
              </a:lnSpc>
            </a:pPr>
            <a:r>
              <a:rPr lang="en-US" sz="12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You can do whatever you want, go a impress your audience with an amazing presentation</a:t>
            </a:r>
          </a:p>
        </p:txBody>
      </p:sp>
      <p:sp>
        <p:nvSpPr>
          <p:cNvPr id="20" name="TextBox 19">
            <a:extLst>
              <a:ext uri="{FF2B5EF4-FFF2-40B4-BE49-F238E27FC236}">
                <a16:creationId xmlns:a16="http://schemas.microsoft.com/office/drawing/2014/main" id="{EA9E0724-8F39-954F-8D63-B4CDAFCDC8FC}"/>
              </a:ext>
            </a:extLst>
          </p:cNvPr>
          <p:cNvSpPr txBox="1"/>
          <p:nvPr/>
        </p:nvSpPr>
        <p:spPr>
          <a:xfrm>
            <a:off x="3180066" y="5481523"/>
            <a:ext cx="982961" cy="338554"/>
          </a:xfrm>
          <a:prstGeom prst="rect">
            <a:avLst/>
          </a:prstGeom>
          <a:noFill/>
        </p:spPr>
        <p:txBody>
          <a:bodyPr wrap="none" rtlCol="0" anchor="b" anchorCtr="0">
            <a:spAutoFit/>
          </a:bodyPr>
          <a:lstStyle/>
          <a:p>
            <a:pPr algn="ctr"/>
            <a:r>
              <a:rPr lang="en-US" sz="1600" b="1" dirty="0">
                <a:solidFill>
                  <a:schemeClr val="tx2"/>
                </a:solidFill>
                <a:latin typeface="Poppins" pitchFamily="2" charset="77"/>
                <a:ea typeface="League Spartan" charset="0"/>
                <a:cs typeface="Poppins" pitchFamily="2" charset="77"/>
              </a:rPr>
              <a:t>ITEM 04</a:t>
            </a:r>
          </a:p>
        </p:txBody>
      </p:sp>
      <p:sp>
        <p:nvSpPr>
          <p:cNvPr id="21" name="Subtitle 2">
            <a:extLst>
              <a:ext uri="{FF2B5EF4-FFF2-40B4-BE49-F238E27FC236}">
                <a16:creationId xmlns:a16="http://schemas.microsoft.com/office/drawing/2014/main" id="{4690B866-B192-D946-9567-BF7F170D4B9E}"/>
              </a:ext>
            </a:extLst>
          </p:cNvPr>
          <p:cNvSpPr txBox="1">
            <a:spLocks/>
          </p:cNvSpPr>
          <p:nvPr/>
        </p:nvSpPr>
        <p:spPr>
          <a:xfrm>
            <a:off x="2393947" y="5869603"/>
            <a:ext cx="2509920" cy="713722"/>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1750"/>
              </a:lnSpc>
            </a:pPr>
            <a:r>
              <a:rPr lang="en-US" sz="12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You can do whatever you want, go a impress your audience with an amazing presentation</a:t>
            </a:r>
          </a:p>
        </p:txBody>
      </p:sp>
      <p:sp>
        <p:nvSpPr>
          <p:cNvPr id="23" name="TextBox 22">
            <a:extLst>
              <a:ext uri="{FF2B5EF4-FFF2-40B4-BE49-F238E27FC236}">
                <a16:creationId xmlns:a16="http://schemas.microsoft.com/office/drawing/2014/main" id="{34C75438-0B48-EE47-BF7B-B5EE10800184}"/>
              </a:ext>
            </a:extLst>
          </p:cNvPr>
          <p:cNvSpPr txBox="1"/>
          <p:nvPr/>
        </p:nvSpPr>
        <p:spPr>
          <a:xfrm>
            <a:off x="6476348" y="5481523"/>
            <a:ext cx="976550" cy="338554"/>
          </a:xfrm>
          <a:prstGeom prst="rect">
            <a:avLst/>
          </a:prstGeom>
          <a:noFill/>
        </p:spPr>
        <p:txBody>
          <a:bodyPr wrap="none" rtlCol="0" anchor="b" anchorCtr="0">
            <a:spAutoFit/>
          </a:bodyPr>
          <a:lstStyle/>
          <a:p>
            <a:pPr algn="ctr"/>
            <a:r>
              <a:rPr lang="en-US" sz="1600" b="1" dirty="0">
                <a:solidFill>
                  <a:schemeClr val="tx2"/>
                </a:solidFill>
                <a:latin typeface="Poppins" pitchFamily="2" charset="77"/>
                <a:ea typeface="League Spartan" charset="0"/>
                <a:cs typeface="Poppins" pitchFamily="2" charset="77"/>
              </a:rPr>
              <a:t>ITEM 05</a:t>
            </a:r>
          </a:p>
        </p:txBody>
      </p:sp>
      <p:sp>
        <p:nvSpPr>
          <p:cNvPr id="24" name="Subtitle 2">
            <a:extLst>
              <a:ext uri="{FF2B5EF4-FFF2-40B4-BE49-F238E27FC236}">
                <a16:creationId xmlns:a16="http://schemas.microsoft.com/office/drawing/2014/main" id="{BDD60804-36CF-0F45-AB6A-B60E8553D035}"/>
              </a:ext>
            </a:extLst>
          </p:cNvPr>
          <p:cNvSpPr txBox="1">
            <a:spLocks/>
          </p:cNvSpPr>
          <p:nvPr/>
        </p:nvSpPr>
        <p:spPr>
          <a:xfrm>
            <a:off x="5785130" y="5869603"/>
            <a:ext cx="2613667" cy="713722"/>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1750"/>
              </a:lnSpc>
            </a:pPr>
            <a:r>
              <a:rPr lang="en-US" sz="12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You can do whatever you want, go a impress your audience with an amazing presentation</a:t>
            </a:r>
          </a:p>
        </p:txBody>
      </p:sp>
      <p:sp>
        <p:nvSpPr>
          <p:cNvPr id="26" name="TextBox 25">
            <a:extLst>
              <a:ext uri="{FF2B5EF4-FFF2-40B4-BE49-F238E27FC236}">
                <a16:creationId xmlns:a16="http://schemas.microsoft.com/office/drawing/2014/main" id="{D6492D08-5B77-6B4B-B6A2-4CC88CEB4064}"/>
              </a:ext>
            </a:extLst>
          </p:cNvPr>
          <p:cNvSpPr txBox="1"/>
          <p:nvPr/>
        </p:nvSpPr>
        <p:spPr>
          <a:xfrm>
            <a:off x="9770225" y="5481523"/>
            <a:ext cx="974947" cy="338554"/>
          </a:xfrm>
          <a:prstGeom prst="rect">
            <a:avLst/>
          </a:prstGeom>
          <a:noFill/>
        </p:spPr>
        <p:txBody>
          <a:bodyPr wrap="none" rtlCol="0" anchor="b" anchorCtr="0">
            <a:spAutoFit/>
          </a:bodyPr>
          <a:lstStyle/>
          <a:p>
            <a:pPr algn="ctr"/>
            <a:r>
              <a:rPr lang="en-US" sz="1600" b="1" dirty="0">
                <a:solidFill>
                  <a:schemeClr val="tx2"/>
                </a:solidFill>
                <a:latin typeface="Poppins" pitchFamily="2" charset="77"/>
                <a:ea typeface="League Spartan" charset="0"/>
                <a:cs typeface="Poppins" pitchFamily="2" charset="77"/>
              </a:rPr>
              <a:t>ITEM 06</a:t>
            </a:r>
          </a:p>
        </p:txBody>
      </p:sp>
      <p:sp>
        <p:nvSpPr>
          <p:cNvPr id="27" name="Subtitle 2">
            <a:extLst>
              <a:ext uri="{FF2B5EF4-FFF2-40B4-BE49-F238E27FC236}">
                <a16:creationId xmlns:a16="http://schemas.microsoft.com/office/drawing/2014/main" id="{A502B025-3A93-044D-A8B7-41672CA4B6D1}"/>
              </a:ext>
            </a:extLst>
          </p:cNvPr>
          <p:cNvSpPr txBox="1">
            <a:spLocks/>
          </p:cNvSpPr>
          <p:nvPr/>
        </p:nvSpPr>
        <p:spPr>
          <a:xfrm>
            <a:off x="9011216" y="5869603"/>
            <a:ext cx="2422844" cy="713722"/>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1750"/>
              </a:lnSpc>
            </a:pPr>
            <a:r>
              <a:rPr lang="en-US" sz="12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You can do whatever you want, go a impress your audience with an amazing presentation</a:t>
            </a:r>
          </a:p>
        </p:txBody>
      </p:sp>
      <p:sp>
        <p:nvSpPr>
          <p:cNvPr id="30" name="TextBox 29">
            <a:extLst>
              <a:ext uri="{FF2B5EF4-FFF2-40B4-BE49-F238E27FC236}">
                <a16:creationId xmlns:a16="http://schemas.microsoft.com/office/drawing/2014/main" id="{17B43B84-5DC2-9541-B59B-A4BD520F2DB8}"/>
              </a:ext>
            </a:extLst>
          </p:cNvPr>
          <p:cNvSpPr txBox="1"/>
          <p:nvPr/>
        </p:nvSpPr>
        <p:spPr>
          <a:xfrm>
            <a:off x="1647022" y="1823646"/>
            <a:ext cx="688009" cy="553998"/>
          </a:xfrm>
          <a:prstGeom prst="rect">
            <a:avLst/>
          </a:prstGeom>
          <a:noFill/>
        </p:spPr>
        <p:txBody>
          <a:bodyPr wrap="none" rtlCol="0" anchor="ctr" anchorCtr="0">
            <a:spAutoFit/>
          </a:bodyPr>
          <a:lstStyle/>
          <a:p>
            <a:pPr algn="ctr"/>
            <a:r>
              <a:rPr lang="en-US" sz="3000" b="1" dirty="0">
                <a:solidFill>
                  <a:schemeClr val="accent1"/>
                </a:solidFill>
                <a:latin typeface="Poppins" pitchFamily="2" charset="77"/>
                <a:ea typeface="League Spartan" charset="0"/>
                <a:cs typeface="Poppins" pitchFamily="2" charset="77"/>
              </a:rPr>
              <a:t>01.</a:t>
            </a:r>
          </a:p>
        </p:txBody>
      </p:sp>
      <p:sp>
        <p:nvSpPr>
          <p:cNvPr id="31" name="TextBox 30">
            <a:extLst>
              <a:ext uri="{FF2B5EF4-FFF2-40B4-BE49-F238E27FC236}">
                <a16:creationId xmlns:a16="http://schemas.microsoft.com/office/drawing/2014/main" id="{F9F426EC-ACE2-8B42-B6A5-50EB713DEE0D}"/>
              </a:ext>
            </a:extLst>
          </p:cNvPr>
          <p:cNvSpPr txBox="1"/>
          <p:nvPr/>
        </p:nvSpPr>
        <p:spPr>
          <a:xfrm>
            <a:off x="4902427" y="1823646"/>
            <a:ext cx="763351" cy="553998"/>
          </a:xfrm>
          <a:prstGeom prst="rect">
            <a:avLst/>
          </a:prstGeom>
          <a:noFill/>
        </p:spPr>
        <p:txBody>
          <a:bodyPr wrap="none" rtlCol="0" anchor="ctr" anchorCtr="0">
            <a:spAutoFit/>
          </a:bodyPr>
          <a:lstStyle/>
          <a:p>
            <a:pPr algn="ctr"/>
            <a:r>
              <a:rPr lang="en-US" sz="3000" b="1" dirty="0">
                <a:solidFill>
                  <a:schemeClr val="accent2"/>
                </a:solidFill>
                <a:latin typeface="Poppins" pitchFamily="2" charset="77"/>
                <a:ea typeface="League Spartan" charset="0"/>
                <a:cs typeface="Poppins" pitchFamily="2" charset="77"/>
              </a:rPr>
              <a:t>02.</a:t>
            </a:r>
          </a:p>
        </p:txBody>
      </p:sp>
      <p:sp>
        <p:nvSpPr>
          <p:cNvPr id="32" name="TextBox 31">
            <a:extLst>
              <a:ext uri="{FF2B5EF4-FFF2-40B4-BE49-F238E27FC236}">
                <a16:creationId xmlns:a16="http://schemas.microsoft.com/office/drawing/2014/main" id="{8E810628-CA79-564C-874B-4A5E09A13874}"/>
              </a:ext>
            </a:extLst>
          </p:cNvPr>
          <p:cNvSpPr txBox="1"/>
          <p:nvPr/>
        </p:nvSpPr>
        <p:spPr>
          <a:xfrm>
            <a:off x="8189091" y="1823646"/>
            <a:ext cx="776175" cy="553998"/>
          </a:xfrm>
          <a:prstGeom prst="rect">
            <a:avLst/>
          </a:prstGeom>
          <a:noFill/>
        </p:spPr>
        <p:txBody>
          <a:bodyPr wrap="none" rtlCol="0" anchor="ctr" anchorCtr="0">
            <a:spAutoFit/>
          </a:bodyPr>
          <a:lstStyle/>
          <a:p>
            <a:pPr algn="ctr"/>
            <a:r>
              <a:rPr lang="en-US" sz="3000" b="1" dirty="0">
                <a:solidFill>
                  <a:schemeClr val="accent3"/>
                </a:solidFill>
                <a:latin typeface="Poppins" pitchFamily="2" charset="77"/>
                <a:ea typeface="League Spartan" charset="0"/>
                <a:cs typeface="Poppins" pitchFamily="2" charset="77"/>
              </a:rPr>
              <a:t>03.</a:t>
            </a:r>
          </a:p>
        </p:txBody>
      </p:sp>
      <p:sp>
        <p:nvSpPr>
          <p:cNvPr id="33" name="TextBox 32">
            <a:extLst>
              <a:ext uri="{FF2B5EF4-FFF2-40B4-BE49-F238E27FC236}">
                <a16:creationId xmlns:a16="http://schemas.microsoft.com/office/drawing/2014/main" id="{35D7670F-ABAB-FF45-B6E9-CE378666B805}"/>
              </a:ext>
            </a:extLst>
          </p:cNvPr>
          <p:cNvSpPr txBox="1"/>
          <p:nvPr/>
        </p:nvSpPr>
        <p:spPr>
          <a:xfrm>
            <a:off x="9912627" y="4517420"/>
            <a:ext cx="788999" cy="553998"/>
          </a:xfrm>
          <a:prstGeom prst="rect">
            <a:avLst/>
          </a:prstGeom>
          <a:noFill/>
        </p:spPr>
        <p:txBody>
          <a:bodyPr wrap="none" rtlCol="0" anchor="ctr" anchorCtr="0">
            <a:spAutoFit/>
          </a:bodyPr>
          <a:lstStyle/>
          <a:p>
            <a:pPr algn="ctr"/>
            <a:r>
              <a:rPr lang="en-US" sz="3000" b="1" dirty="0">
                <a:solidFill>
                  <a:schemeClr val="accent6"/>
                </a:solidFill>
                <a:latin typeface="Poppins" pitchFamily="2" charset="77"/>
                <a:ea typeface="League Spartan" charset="0"/>
                <a:cs typeface="Poppins" pitchFamily="2" charset="77"/>
              </a:rPr>
              <a:t>06.</a:t>
            </a:r>
          </a:p>
        </p:txBody>
      </p:sp>
      <p:sp>
        <p:nvSpPr>
          <p:cNvPr id="34" name="TextBox 33">
            <a:extLst>
              <a:ext uri="{FF2B5EF4-FFF2-40B4-BE49-F238E27FC236}">
                <a16:creationId xmlns:a16="http://schemas.microsoft.com/office/drawing/2014/main" id="{4C54768A-8569-B84A-BB8C-FBB2EE89DEF8}"/>
              </a:ext>
            </a:extLst>
          </p:cNvPr>
          <p:cNvSpPr txBox="1"/>
          <p:nvPr/>
        </p:nvSpPr>
        <p:spPr>
          <a:xfrm>
            <a:off x="6617146" y="4517420"/>
            <a:ext cx="793808" cy="553998"/>
          </a:xfrm>
          <a:prstGeom prst="rect">
            <a:avLst/>
          </a:prstGeom>
          <a:noFill/>
        </p:spPr>
        <p:txBody>
          <a:bodyPr wrap="none" rtlCol="0" anchor="ctr" anchorCtr="0">
            <a:spAutoFit/>
          </a:bodyPr>
          <a:lstStyle/>
          <a:p>
            <a:pPr algn="ctr"/>
            <a:r>
              <a:rPr lang="en-US" sz="3000" b="1" dirty="0">
                <a:solidFill>
                  <a:schemeClr val="accent5"/>
                </a:solidFill>
                <a:latin typeface="Poppins" pitchFamily="2" charset="77"/>
                <a:ea typeface="League Spartan" charset="0"/>
                <a:cs typeface="Poppins" pitchFamily="2" charset="77"/>
              </a:rPr>
              <a:t>05.</a:t>
            </a:r>
          </a:p>
        </p:txBody>
      </p:sp>
      <p:sp>
        <p:nvSpPr>
          <p:cNvPr id="35" name="TextBox 34">
            <a:extLst>
              <a:ext uri="{FF2B5EF4-FFF2-40B4-BE49-F238E27FC236}">
                <a16:creationId xmlns:a16="http://schemas.microsoft.com/office/drawing/2014/main" id="{A8463137-D27E-2047-A040-4DA8CE787867}"/>
              </a:ext>
            </a:extLst>
          </p:cNvPr>
          <p:cNvSpPr txBox="1"/>
          <p:nvPr/>
        </p:nvSpPr>
        <p:spPr>
          <a:xfrm>
            <a:off x="3319261" y="4517420"/>
            <a:ext cx="803425" cy="553998"/>
          </a:xfrm>
          <a:prstGeom prst="rect">
            <a:avLst/>
          </a:prstGeom>
          <a:noFill/>
        </p:spPr>
        <p:txBody>
          <a:bodyPr wrap="none" rtlCol="0" anchor="ctr" anchorCtr="0">
            <a:spAutoFit/>
          </a:bodyPr>
          <a:lstStyle/>
          <a:p>
            <a:pPr algn="ctr"/>
            <a:r>
              <a:rPr lang="en-US" sz="3000" b="1" dirty="0">
                <a:solidFill>
                  <a:schemeClr val="accent4"/>
                </a:solidFill>
                <a:latin typeface="Poppins" pitchFamily="2" charset="77"/>
                <a:ea typeface="League Spartan" charset="0"/>
                <a:cs typeface="Poppins" pitchFamily="2" charset="77"/>
              </a:rPr>
              <a:t>04.</a:t>
            </a:r>
          </a:p>
        </p:txBody>
      </p:sp>
      <p:grpSp>
        <p:nvGrpSpPr>
          <p:cNvPr id="28" name="Group 40">
            <a:extLst>
              <a:ext uri="{FF2B5EF4-FFF2-40B4-BE49-F238E27FC236}">
                <a16:creationId xmlns:a16="http://schemas.microsoft.com/office/drawing/2014/main" id="{49AAEEA5-BC63-4780-9586-6A7D999DA50C}"/>
              </a:ext>
            </a:extLst>
          </p:cNvPr>
          <p:cNvGrpSpPr>
            <a:grpSpLocks noChangeAspect="1"/>
          </p:cNvGrpSpPr>
          <p:nvPr/>
        </p:nvGrpSpPr>
        <p:grpSpPr bwMode="auto">
          <a:xfrm>
            <a:off x="576338" y="1504822"/>
            <a:ext cx="610116" cy="553999"/>
            <a:chOff x="3290" y="1498"/>
            <a:chExt cx="511" cy="464"/>
          </a:xfrm>
          <a:solidFill>
            <a:srgbClr val="92A4D4"/>
          </a:solidFill>
        </p:grpSpPr>
        <p:sp>
          <p:nvSpPr>
            <p:cNvPr id="29" name="Freeform 41">
              <a:extLst>
                <a:ext uri="{FF2B5EF4-FFF2-40B4-BE49-F238E27FC236}">
                  <a16:creationId xmlns:a16="http://schemas.microsoft.com/office/drawing/2014/main" id="{DC81FDD7-5ADE-4C24-8CD1-74696FAD9C3D}"/>
                </a:ext>
              </a:extLst>
            </p:cNvPr>
            <p:cNvSpPr>
              <a:spLocks/>
            </p:cNvSpPr>
            <p:nvPr/>
          </p:nvSpPr>
          <p:spPr bwMode="auto">
            <a:xfrm>
              <a:off x="3396" y="1498"/>
              <a:ext cx="137" cy="185"/>
            </a:xfrm>
            <a:custGeom>
              <a:avLst/>
              <a:gdLst>
                <a:gd name="T0" fmla="*/ 39 w 57"/>
                <a:gd name="T1" fmla="*/ 74 h 77"/>
                <a:gd name="T2" fmla="*/ 51 w 57"/>
                <a:gd name="T3" fmla="*/ 32 h 77"/>
                <a:gd name="T4" fmla="*/ 18 w 57"/>
                <a:gd name="T5" fmla="*/ 4 h 77"/>
                <a:gd name="T6" fmla="*/ 6 w 57"/>
                <a:gd name="T7" fmla="*/ 45 h 77"/>
                <a:gd name="T8" fmla="*/ 39 w 57"/>
                <a:gd name="T9" fmla="*/ 74 h 77"/>
              </a:gdLst>
              <a:ahLst/>
              <a:cxnLst>
                <a:cxn ang="0">
                  <a:pos x="T0" y="T1"/>
                </a:cxn>
                <a:cxn ang="0">
                  <a:pos x="T2" y="T3"/>
                </a:cxn>
                <a:cxn ang="0">
                  <a:pos x="T4" y="T5"/>
                </a:cxn>
                <a:cxn ang="0">
                  <a:pos x="T6" y="T7"/>
                </a:cxn>
                <a:cxn ang="0">
                  <a:pos x="T8" y="T9"/>
                </a:cxn>
              </a:cxnLst>
              <a:rect l="0" t="0" r="r" b="b"/>
              <a:pathLst>
                <a:path w="57" h="77">
                  <a:moveTo>
                    <a:pt x="39" y="74"/>
                  </a:moveTo>
                  <a:cubicBezTo>
                    <a:pt x="51" y="70"/>
                    <a:pt x="57" y="51"/>
                    <a:pt x="51" y="32"/>
                  </a:cubicBezTo>
                  <a:cubicBezTo>
                    <a:pt x="45" y="13"/>
                    <a:pt x="31" y="0"/>
                    <a:pt x="18" y="4"/>
                  </a:cubicBezTo>
                  <a:cubicBezTo>
                    <a:pt x="6" y="7"/>
                    <a:pt x="0" y="26"/>
                    <a:pt x="6" y="45"/>
                  </a:cubicBezTo>
                  <a:cubicBezTo>
                    <a:pt x="12" y="64"/>
                    <a:pt x="26" y="77"/>
                    <a:pt x="39" y="74"/>
                  </a:cubicBezTo>
                  <a:close/>
                </a:path>
              </a:pathLst>
            </a:custGeom>
            <a:grpFill/>
            <a:ln w="76200">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6" name="Freeform 42">
              <a:extLst>
                <a:ext uri="{FF2B5EF4-FFF2-40B4-BE49-F238E27FC236}">
                  <a16:creationId xmlns:a16="http://schemas.microsoft.com/office/drawing/2014/main" id="{F83F9F94-4D1A-43A8-AB84-9A2D0F812243}"/>
                </a:ext>
              </a:extLst>
            </p:cNvPr>
            <p:cNvSpPr>
              <a:spLocks/>
            </p:cNvSpPr>
            <p:nvPr/>
          </p:nvSpPr>
          <p:spPr bwMode="auto">
            <a:xfrm>
              <a:off x="3290" y="1606"/>
              <a:ext cx="137" cy="176"/>
            </a:xfrm>
            <a:custGeom>
              <a:avLst/>
              <a:gdLst>
                <a:gd name="T0" fmla="*/ 45 w 57"/>
                <a:gd name="T1" fmla="*/ 67 h 73"/>
                <a:gd name="T2" fmla="*/ 48 w 57"/>
                <a:gd name="T3" fmla="*/ 26 h 73"/>
                <a:gd name="T4" fmla="*/ 12 w 57"/>
                <a:gd name="T5" fmla="*/ 6 h 73"/>
                <a:gd name="T6" fmla="*/ 9 w 57"/>
                <a:gd name="T7" fmla="*/ 47 h 73"/>
                <a:gd name="T8" fmla="*/ 45 w 57"/>
                <a:gd name="T9" fmla="*/ 67 h 73"/>
              </a:gdLst>
              <a:ahLst/>
              <a:cxnLst>
                <a:cxn ang="0">
                  <a:pos x="T0" y="T1"/>
                </a:cxn>
                <a:cxn ang="0">
                  <a:pos x="T2" y="T3"/>
                </a:cxn>
                <a:cxn ang="0">
                  <a:pos x="T4" y="T5"/>
                </a:cxn>
                <a:cxn ang="0">
                  <a:pos x="T6" y="T7"/>
                </a:cxn>
                <a:cxn ang="0">
                  <a:pos x="T8" y="T9"/>
                </a:cxn>
              </a:cxnLst>
              <a:rect l="0" t="0" r="r" b="b"/>
              <a:pathLst>
                <a:path w="57" h="73">
                  <a:moveTo>
                    <a:pt x="45" y="67"/>
                  </a:moveTo>
                  <a:cubicBezTo>
                    <a:pt x="56" y="61"/>
                    <a:pt x="57" y="43"/>
                    <a:pt x="48" y="26"/>
                  </a:cubicBezTo>
                  <a:cubicBezTo>
                    <a:pt x="39" y="9"/>
                    <a:pt x="23" y="0"/>
                    <a:pt x="12" y="6"/>
                  </a:cubicBezTo>
                  <a:cubicBezTo>
                    <a:pt x="1" y="12"/>
                    <a:pt x="0" y="30"/>
                    <a:pt x="9" y="47"/>
                  </a:cubicBezTo>
                  <a:cubicBezTo>
                    <a:pt x="18" y="64"/>
                    <a:pt x="34" y="73"/>
                    <a:pt x="45" y="67"/>
                  </a:cubicBezTo>
                  <a:close/>
                </a:path>
              </a:pathLst>
            </a:custGeom>
            <a:grpFill/>
            <a:ln w="76200">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7" name="Freeform 43">
              <a:extLst>
                <a:ext uri="{FF2B5EF4-FFF2-40B4-BE49-F238E27FC236}">
                  <a16:creationId xmlns:a16="http://schemas.microsoft.com/office/drawing/2014/main" id="{F3AE7A99-9BF1-4823-9CFB-CA065F91E426}"/>
                </a:ext>
              </a:extLst>
            </p:cNvPr>
            <p:cNvSpPr>
              <a:spLocks/>
            </p:cNvSpPr>
            <p:nvPr/>
          </p:nvSpPr>
          <p:spPr bwMode="auto">
            <a:xfrm>
              <a:off x="3324" y="1683"/>
              <a:ext cx="443" cy="279"/>
            </a:xfrm>
            <a:custGeom>
              <a:avLst/>
              <a:gdLst>
                <a:gd name="T0" fmla="*/ 92 w 184"/>
                <a:gd name="T1" fmla="*/ 0 h 116"/>
                <a:gd name="T2" fmla="*/ 36 w 184"/>
                <a:gd name="T3" fmla="*/ 106 h 116"/>
                <a:gd name="T4" fmla="*/ 90 w 184"/>
                <a:gd name="T5" fmla="*/ 95 h 116"/>
                <a:gd name="T6" fmla="*/ 92 w 184"/>
                <a:gd name="T7" fmla="*/ 95 h 116"/>
                <a:gd name="T8" fmla="*/ 94 w 184"/>
                <a:gd name="T9" fmla="*/ 95 h 116"/>
                <a:gd name="T10" fmla="*/ 148 w 184"/>
                <a:gd name="T11" fmla="*/ 106 h 116"/>
                <a:gd name="T12" fmla="*/ 92 w 184"/>
                <a:gd name="T13" fmla="*/ 0 h 116"/>
              </a:gdLst>
              <a:ahLst/>
              <a:cxnLst>
                <a:cxn ang="0">
                  <a:pos x="T0" y="T1"/>
                </a:cxn>
                <a:cxn ang="0">
                  <a:pos x="T2" y="T3"/>
                </a:cxn>
                <a:cxn ang="0">
                  <a:pos x="T4" y="T5"/>
                </a:cxn>
                <a:cxn ang="0">
                  <a:pos x="T6" y="T7"/>
                </a:cxn>
                <a:cxn ang="0">
                  <a:pos x="T8" y="T9"/>
                </a:cxn>
                <a:cxn ang="0">
                  <a:pos x="T10" y="T11"/>
                </a:cxn>
                <a:cxn ang="0">
                  <a:pos x="T12" y="T13"/>
                </a:cxn>
              </a:cxnLst>
              <a:rect l="0" t="0" r="r" b="b"/>
              <a:pathLst>
                <a:path w="184" h="116">
                  <a:moveTo>
                    <a:pt x="92" y="0"/>
                  </a:moveTo>
                  <a:cubicBezTo>
                    <a:pt x="48" y="0"/>
                    <a:pt x="0" y="93"/>
                    <a:pt x="36" y="106"/>
                  </a:cubicBezTo>
                  <a:cubicBezTo>
                    <a:pt x="66" y="116"/>
                    <a:pt x="66" y="93"/>
                    <a:pt x="90" y="95"/>
                  </a:cubicBezTo>
                  <a:cubicBezTo>
                    <a:pt x="91" y="95"/>
                    <a:pt x="91" y="95"/>
                    <a:pt x="92" y="95"/>
                  </a:cubicBezTo>
                  <a:cubicBezTo>
                    <a:pt x="93" y="95"/>
                    <a:pt x="93" y="95"/>
                    <a:pt x="94" y="95"/>
                  </a:cubicBezTo>
                  <a:cubicBezTo>
                    <a:pt x="118" y="93"/>
                    <a:pt x="118" y="116"/>
                    <a:pt x="148" y="106"/>
                  </a:cubicBezTo>
                  <a:cubicBezTo>
                    <a:pt x="184" y="93"/>
                    <a:pt x="136" y="0"/>
                    <a:pt x="92" y="0"/>
                  </a:cubicBezTo>
                  <a:close/>
                </a:path>
              </a:pathLst>
            </a:custGeom>
            <a:grpFill/>
            <a:ln w="76200">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8" name="Freeform 44">
              <a:extLst>
                <a:ext uri="{FF2B5EF4-FFF2-40B4-BE49-F238E27FC236}">
                  <a16:creationId xmlns:a16="http://schemas.microsoft.com/office/drawing/2014/main" id="{E6F16694-B4C2-4AC7-9C11-47B8099F7036}"/>
                </a:ext>
              </a:extLst>
            </p:cNvPr>
            <p:cNvSpPr>
              <a:spLocks/>
            </p:cNvSpPr>
            <p:nvPr/>
          </p:nvSpPr>
          <p:spPr bwMode="auto">
            <a:xfrm>
              <a:off x="3557" y="1498"/>
              <a:ext cx="138" cy="185"/>
            </a:xfrm>
            <a:custGeom>
              <a:avLst/>
              <a:gdLst>
                <a:gd name="T0" fmla="*/ 18 w 57"/>
                <a:gd name="T1" fmla="*/ 74 h 77"/>
                <a:gd name="T2" fmla="*/ 51 w 57"/>
                <a:gd name="T3" fmla="*/ 45 h 77"/>
                <a:gd name="T4" fmla="*/ 39 w 57"/>
                <a:gd name="T5" fmla="*/ 4 h 77"/>
                <a:gd name="T6" fmla="*/ 6 w 57"/>
                <a:gd name="T7" fmla="*/ 32 h 77"/>
                <a:gd name="T8" fmla="*/ 18 w 57"/>
                <a:gd name="T9" fmla="*/ 74 h 77"/>
              </a:gdLst>
              <a:ahLst/>
              <a:cxnLst>
                <a:cxn ang="0">
                  <a:pos x="T0" y="T1"/>
                </a:cxn>
                <a:cxn ang="0">
                  <a:pos x="T2" y="T3"/>
                </a:cxn>
                <a:cxn ang="0">
                  <a:pos x="T4" y="T5"/>
                </a:cxn>
                <a:cxn ang="0">
                  <a:pos x="T6" y="T7"/>
                </a:cxn>
                <a:cxn ang="0">
                  <a:pos x="T8" y="T9"/>
                </a:cxn>
              </a:cxnLst>
              <a:rect l="0" t="0" r="r" b="b"/>
              <a:pathLst>
                <a:path w="57" h="77">
                  <a:moveTo>
                    <a:pt x="18" y="74"/>
                  </a:moveTo>
                  <a:cubicBezTo>
                    <a:pt x="31" y="77"/>
                    <a:pt x="45" y="64"/>
                    <a:pt x="51" y="45"/>
                  </a:cubicBezTo>
                  <a:cubicBezTo>
                    <a:pt x="57" y="26"/>
                    <a:pt x="51" y="7"/>
                    <a:pt x="39" y="4"/>
                  </a:cubicBezTo>
                  <a:cubicBezTo>
                    <a:pt x="26" y="0"/>
                    <a:pt x="12" y="13"/>
                    <a:pt x="6" y="32"/>
                  </a:cubicBezTo>
                  <a:cubicBezTo>
                    <a:pt x="0" y="51"/>
                    <a:pt x="6" y="70"/>
                    <a:pt x="18" y="74"/>
                  </a:cubicBezTo>
                  <a:close/>
                </a:path>
              </a:pathLst>
            </a:custGeom>
            <a:grpFill/>
            <a:ln w="76200">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9" name="Freeform 45">
              <a:extLst>
                <a:ext uri="{FF2B5EF4-FFF2-40B4-BE49-F238E27FC236}">
                  <a16:creationId xmlns:a16="http://schemas.microsoft.com/office/drawing/2014/main" id="{D4FA2B18-9E12-4FC0-9544-BFB164F4FA9D}"/>
                </a:ext>
              </a:extLst>
            </p:cNvPr>
            <p:cNvSpPr>
              <a:spLocks/>
            </p:cNvSpPr>
            <p:nvPr/>
          </p:nvSpPr>
          <p:spPr bwMode="auto">
            <a:xfrm>
              <a:off x="3663" y="1606"/>
              <a:ext cx="138" cy="176"/>
            </a:xfrm>
            <a:custGeom>
              <a:avLst/>
              <a:gdLst>
                <a:gd name="T0" fmla="*/ 45 w 57"/>
                <a:gd name="T1" fmla="*/ 6 h 73"/>
                <a:gd name="T2" fmla="*/ 9 w 57"/>
                <a:gd name="T3" fmla="*/ 26 h 73"/>
                <a:gd name="T4" fmla="*/ 12 w 57"/>
                <a:gd name="T5" fmla="*/ 67 h 73"/>
                <a:gd name="T6" fmla="*/ 48 w 57"/>
                <a:gd name="T7" fmla="*/ 47 h 73"/>
                <a:gd name="T8" fmla="*/ 45 w 57"/>
                <a:gd name="T9" fmla="*/ 6 h 73"/>
              </a:gdLst>
              <a:ahLst/>
              <a:cxnLst>
                <a:cxn ang="0">
                  <a:pos x="T0" y="T1"/>
                </a:cxn>
                <a:cxn ang="0">
                  <a:pos x="T2" y="T3"/>
                </a:cxn>
                <a:cxn ang="0">
                  <a:pos x="T4" y="T5"/>
                </a:cxn>
                <a:cxn ang="0">
                  <a:pos x="T6" y="T7"/>
                </a:cxn>
                <a:cxn ang="0">
                  <a:pos x="T8" y="T9"/>
                </a:cxn>
              </a:cxnLst>
              <a:rect l="0" t="0" r="r" b="b"/>
              <a:pathLst>
                <a:path w="57" h="73">
                  <a:moveTo>
                    <a:pt x="45" y="6"/>
                  </a:moveTo>
                  <a:cubicBezTo>
                    <a:pt x="34" y="0"/>
                    <a:pt x="18" y="9"/>
                    <a:pt x="9" y="26"/>
                  </a:cubicBezTo>
                  <a:cubicBezTo>
                    <a:pt x="0" y="43"/>
                    <a:pt x="1" y="61"/>
                    <a:pt x="12" y="67"/>
                  </a:cubicBezTo>
                  <a:cubicBezTo>
                    <a:pt x="23" y="73"/>
                    <a:pt x="39" y="64"/>
                    <a:pt x="48" y="47"/>
                  </a:cubicBezTo>
                  <a:cubicBezTo>
                    <a:pt x="57" y="30"/>
                    <a:pt x="56" y="12"/>
                    <a:pt x="45" y="6"/>
                  </a:cubicBezTo>
                  <a:close/>
                </a:path>
              </a:pathLst>
            </a:custGeom>
            <a:grpFill/>
            <a:ln w="76200">
              <a:noFill/>
              <a:round/>
              <a:headEnd/>
              <a:tailEnd/>
            </a:ln>
          </p:spPr>
          <p:txBody>
            <a:bodyPr vert="horz" wrap="square" lIns="91440" tIns="45720" rIns="91440" bIns="45720" numCol="1" anchor="t" anchorCtr="0" compatLnSpc="1">
              <a:prstTxWarp prst="textNoShape">
                <a:avLst/>
              </a:prstTxWarp>
            </a:bodyPr>
            <a:lstStyle/>
            <a:p>
              <a:endParaRPr lang="en-US"/>
            </a:p>
          </p:txBody>
        </p:sp>
      </p:grpSp>
      <p:grpSp>
        <p:nvGrpSpPr>
          <p:cNvPr id="40" name="Group 40">
            <a:extLst>
              <a:ext uri="{FF2B5EF4-FFF2-40B4-BE49-F238E27FC236}">
                <a16:creationId xmlns:a16="http://schemas.microsoft.com/office/drawing/2014/main" id="{69152052-9E3B-472D-8B21-F4BF435A3F01}"/>
              </a:ext>
            </a:extLst>
          </p:cNvPr>
          <p:cNvGrpSpPr>
            <a:grpSpLocks noChangeAspect="1"/>
          </p:cNvGrpSpPr>
          <p:nvPr/>
        </p:nvGrpSpPr>
        <p:grpSpPr bwMode="auto">
          <a:xfrm>
            <a:off x="3887144" y="1504822"/>
            <a:ext cx="610116" cy="553999"/>
            <a:chOff x="3290" y="1498"/>
            <a:chExt cx="511" cy="464"/>
          </a:xfrm>
          <a:solidFill>
            <a:srgbClr val="92A4D4"/>
          </a:solidFill>
        </p:grpSpPr>
        <p:sp>
          <p:nvSpPr>
            <p:cNvPr id="41" name="Freeform 41">
              <a:extLst>
                <a:ext uri="{FF2B5EF4-FFF2-40B4-BE49-F238E27FC236}">
                  <a16:creationId xmlns:a16="http://schemas.microsoft.com/office/drawing/2014/main" id="{CA8F1C8D-D88C-4F51-BA54-3DC71D78EC59}"/>
                </a:ext>
              </a:extLst>
            </p:cNvPr>
            <p:cNvSpPr>
              <a:spLocks/>
            </p:cNvSpPr>
            <p:nvPr/>
          </p:nvSpPr>
          <p:spPr bwMode="auto">
            <a:xfrm>
              <a:off x="3396" y="1498"/>
              <a:ext cx="137" cy="185"/>
            </a:xfrm>
            <a:custGeom>
              <a:avLst/>
              <a:gdLst>
                <a:gd name="T0" fmla="*/ 39 w 57"/>
                <a:gd name="T1" fmla="*/ 74 h 77"/>
                <a:gd name="T2" fmla="*/ 51 w 57"/>
                <a:gd name="T3" fmla="*/ 32 h 77"/>
                <a:gd name="T4" fmla="*/ 18 w 57"/>
                <a:gd name="T5" fmla="*/ 4 h 77"/>
                <a:gd name="T6" fmla="*/ 6 w 57"/>
                <a:gd name="T7" fmla="*/ 45 h 77"/>
                <a:gd name="T8" fmla="*/ 39 w 57"/>
                <a:gd name="T9" fmla="*/ 74 h 77"/>
              </a:gdLst>
              <a:ahLst/>
              <a:cxnLst>
                <a:cxn ang="0">
                  <a:pos x="T0" y="T1"/>
                </a:cxn>
                <a:cxn ang="0">
                  <a:pos x="T2" y="T3"/>
                </a:cxn>
                <a:cxn ang="0">
                  <a:pos x="T4" y="T5"/>
                </a:cxn>
                <a:cxn ang="0">
                  <a:pos x="T6" y="T7"/>
                </a:cxn>
                <a:cxn ang="0">
                  <a:pos x="T8" y="T9"/>
                </a:cxn>
              </a:cxnLst>
              <a:rect l="0" t="0" r="r" b="b"/>
              <a:pathLst>
                <a:path w="57" h="77">
                  <a:moveTo>
                    <a:pt x="39" y="74"/>
                  </a:moveTo>
                  <a:cubicBezTo>
                    <a:pt x="51" y="70"/>
                    <a:pt x="57" y="51"/>
                    <a:pt x="51" y="32"/>
                  </a:cubicBezTo>
                  <a:cubicBezTo>
                    <a:pt x="45" y="13"/>
                    <a:pt x="31" y="0"/>
                    <a:pt x="18" y="4"/>
                  </a:cubicBezTo>
                  <a:cubicBezTo>
                    <a:pt x="6" y="7"/>
                    <a:pt x="0" y="26"/>
                    <a:pt x="6" y="45"/>
                  </a:cubicBezTo>
                  <a:cubicBezTo>
                    <a:pt x="12" y="64"/>
                    <a:pt x="26" y="77"/>
                    <a:pt x="39" y="74"/>
                  </a:cubicBezTo>
                  <a:close/>
                </a:path>
              </a:pathLst>
            </a:custGeom>
            <a:grpFill/>
            <a:ln w="76200">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2" name="Freeform 42">
              <a:extLst>
                <a:ext uri="{FF2B5EF4-FFF2-40B4-BE49-F238E27FC236}">
                  <a16:creationId xmlns:a16="http://schemas.microsoft.com/office/drawing/2014/main" id="{0AF1F02A-9BA7-4443-A389-E47DD6A0699D}"/>
                </a:ext>
              </a:extLst>
            </p:cNvPr>
            <p:cNvSpPr>
              <a:spLocks/>
            </p:cNvSpPr>
            <p:nvPr/>
          </p:nvSpPr>
          <p:spPr bwMode="auto">
            <a:xfrm>
              <a:off x="3290" y="1606"/>
              <a:ext cx="137" cy="176"/>
            </a:xfrm>
            <a:custGeom>
              <a:avLst/>
              <a:gdLst>
                <a:gd name="T0" fmla="*/ 45 w 57"/>
                <a:gd name="T1" fmla="*/ 67 h 73"/>
                <a:gd name="T2" fmla="*/ 48 w 57"/>
                <a:gd name="T3" fmla="*/ 26 h 73"/>
                <a:gd name="T4" fmla="*/ 12 w 57"/>
                <a:gd name="T5" fmla="*/ 6 h 73"/>
                <a:gd name="T6" fmla="*/ 9 w 57"/>
                <a:gd name="T7" fmla="*/ 47 h 73"/>
                <a:gd name="T8" fmla="*/ 45 w 57"/>
                <a:gd name="T9" fmla="*/ 67 h 73"/>
              </a:gdLst>
              <a:ahLst/>
              <a:cxnLst>
                <a:cxn ang="0">
                  <a:pos x="T0" y="T1"/>
                </a:cxn>
                <a:cxn ang="0">
                  <a:pos x="T2" y="T3"/>
                </a:cxn>
                <a:cxn ang="0">
                  <a:pos x="T4" y="T5"/>
                </a:cxn>
                <a:cxn ang="0">
                  <a:pos x="T6" y="T7"/>
                </a:cxn>
                <a:cxn ang="0">
                  <a:pos x="T8" y="T9"/>
                </a:cxn>
              </a:cxnLst>
              <a:rect l="0" t="0" r="r" b="b"/>
              <a:pathLst>
                <a:path w="57" h="73">
                  <a:moveTo>
                    <a:pt x="45" y="67"/>
                  </a:moveTo>
                  <a:cubicBezTo>
                    <a:pt x="56" y="61"/>
                    <a:pt x="57" y="43"/>
                    <a:pt x="48" y="26"/>
                  </a:cubicBezTo>
                  <a:cubicBezTo>
                    <a:pt x="39" y="9"/>
                    <a:pt x="23" y="0"/>
                    <a:pt x="12" y="6"/>
                  </a:cubicBezTo>
                  <a:cubicBezTo>
                    <a:pt x="1" y="12"/>
                    <a:pt x="0" y="30"/>
                    <a:pt x="9" y="47"/>
                  </a:cubicBezTo>
                  <a:cubicBezTo>
                    <a:pt x="18" y="64"/>
                    <a:pt x="34" y="73"/>
                    <a:pt x="45" y="67"/>
                  </a:cubicBezTo>
                  <a:close/>
                </a:path>
              </a:pathLst>
            </a:custGeom>
            <a:grpFill/>
            <a:ln w="76200">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3" name="Freeform 43">
              <a:extLst>
                <a:ext uri="{FF2B5EF4-FFF2-40B4-BE49-F238E27FC236}">
                  <a16:creationId xmlns:a16="http://schemas.microsoft.com/office/drawing/2014/main" id="{46C05E9B-829C-4FCE-A786-92240B377533}"/>
                </a:ext>
              </a:extLst>
            </p:cNvPr>
            <p:cNvSpPr>
              <a:spLocks/>
            </p:cNvSpPr>
            <p:nvPr/>
          </p:nvSpPr>
          <p:spPr bwMode="auto">
            <a:xfrm>
              <a:off x="3324" y="1683"/>
              <a:ext cx="443" cy="279"/>
            </a:xfrm>
            <a:custGeom>
              <a:avLst/>
              <a:gdLst>
                <a:gd name="T0" fmla="*/ 92 w 184"/>
                <a:gd name="T1" fmla="*/ 0 h 116"/>
                <a:gd name="T2" fmla="*/ 36 w 184"/>
                <a:gd name="T3" fmla="*/ 106 h 116"/>
                <a:gd name="T4" fmla="*/ 90 w 184"/>
                <a:gd name="T5" fmla="*/ 95 h 116"/>
                <a:gd name="T6" fmla="*/ 92 w 184"/>
                <a:gd name="T7" fmla="*/ 95 h 116"/>
                <a:gd name="T8" fmla="*/ 94 w 184"/>
                <a:gd name="T9" fmla="*/ 95 h 116"/>
                <a:gd name="T10" fmla="*/ 148 w 184"/>
                <a:gd name="T11" fmla="*/ 106 h 116"/>
                <a:gd name="T12" fmla="*/ 92 w 184"/>
                <a:gd name="T13" fmla="*/ 0 h 116"/>
              </a:gdLst>
              <a:ahLst/>
              <a:cxnLst>
                <a:cxn ang="0">
                  <a:pos x="T0" y="T1"/>
                </a:cxn>
                <a:cxn ang="0">
                  <a:pos x="T2" y="T3"/>
                </a:cxn>
                <a:cxn ang="0">
                  <a:pos x="T4" y="T5"/>
                </a:cxn>
                <a:cxn ang="0">
                  <a:pos x="T6" y="T7"/>
                </a:cxn>
                <a:cxn ang="0">
                  <a:pos x="T8" y="T9"/>
                </a:cxn>
                <a:cxn ang="0">
                  <a:pos x="T10" y="T11"/>
                </a:cxn>
                <a:cxn ang="0">
                  <a:pos x="T12" y="T13"/>
                </a:cxn>
              </a:cxnLst>
              <a:rect l="0" t="0" r="r" b="b"/>
              <a:pathLst>
                <a:path w="184" h="116">
                  <a:moveTo>
                    <a:pt x="92" y="0"/>
                  </a:moveTo>
                  <a:cubicBezTo>
                    <a:pt x="48" y="0"/>
                    <a:pt x="0" y="93"/>
                    <a:pt x="36" y="106"/>
                  </a:cubicBezTo>
                  <a:cubicBezTo>
                    <a:pt x="66" y="116"/>
                    <a:pt x="66" y="93"/>
                    <a:pt x="90" y="95"/>
                  </a:cubicBezTo>
                  <a:cubicBezTo>
                    <a:pt x="91" y="95"/>
                    <a:pt x="91" y="95"/>
                    <a:pt x="92" y="95"/>
                  </a:cubicBezTo>
                  <a:cubicBezTo>
                    <a:pt x="93" y="95"/>
                    <a:pt x="93" y="95"/>
                    <a:pt x="94" y="95"/>
                  </a:cubicBezTo>
                  <a:cubicBezTo>
                    <a:pt x="118" y="93"/>
                    <a:pt x="118" y="116"/>
                    <a:pt x="148" y="106"/>
                  </a:cubicBezTo>
                  <a:cubicBezTo>
                    <a:pt x="184" y="93"/>
                    <a:pt x="136" y="0"/>
                    <a:pt x="92" y="0"/>
                  </a:cubicBezTo>
                  <a:close/>
                </a:path>
              </a:pathLst>
            </a:custGeom>
            <a:grpFill/>
            <a:ln w="76200">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4" name="Freeform 44">
              <a:extLst>
                <a:ext uri="{FF2B5EF4-FFF2-40B4-BE49-F238E27FC236}">
                  <a16:creationId xmlns:a16="http://schemas.microsoft.com/office/drawing/2014/main" id="{E7DBDE83-C177-45D3-AC19-3D75D6214C75}"/>
                </a:ext>
              </a:extLst>
            </p:cNvPr>
            <p:cNvSpPr>
              <a:spLocks/>
            </p:cNvSpPr>
            <p:nvPr/>
          </p:nvSpPr>
          <p:spPr bwMode="auto">
            <a:xfrm>
              <a:off x="3557" y="1498"/>
              <a:ext cx="138" cy="185"/>
            </a:xfrm>
            <a:custGeom>
              <a:avLst/>
              <a:gdLst>
                <a:gd name="T0" fmla="*/ 18 w 57"/>
                <a:gd name="T1" fmla="*/ 74 h 77"/>
                <a:gd name="T2" fmla="*/ 51 w 57"/>
                <a:gd name="T3" fmla="*/ 45 h 77"/>
                <a:gd name="T4" fmla="*/ 39 w 57"/>
                <a:gd name="T5" fmla="*/ 4 h 77"/>
                <a:gd name="T6" fmla="*/ 6 w 57"/>
                <a:gd name="T7" fmla="*/ 32 h 77"/>
                <a:gd name="T8" fmla="*/ 18 w 57"/>
                <a:gd name="T9" fmla="*/ 74 h 77"/>
              </a:gdLst>
              <a:ahLst/>
              <a:cxnLst>
                <a:cxn ang="0">
                  <a:pos x="T0" y="T1"/>
                </a:cxn>
                <a:cxn ang="0">
                  <a:pos x="T2" y="T3"/>
                </a:cxn>
                <a:cxn ang="0">
                  <a:pos x="T4" y="T5"/>
                </a:cxn>
                <a:cxn ang="0">
                  <a:pos x="T6" y="T7"/>
                </a:cxn>
                <a:cxn ang="0">
                  <a:pos x="T8" y="T9"/>
                </a:cxn>
              </a:cxnLst>
              <a:rect l="0" t="0" r="r" b="b"/>
              <a:pathLst>
                <a:path w="57" h="77">
                  <a:moveTo>
                    <a:pt x="18" y="74"/>
                  </a:moveTo>
                  <a:cubicBezTo>
                    <a:pt x="31" y="77"/>
                    <a:pt x="45" y="64"/>
                    <a:pt x="51" y="45"/>
                  </a:cubicBezTo>
                  <a:cubicBezTo>
                    <a:pt x="57" y="26"/>
                    <a:pt x="51" y="7"/>
                    <a:pt x="39" y="4"/>
                  </a:cubicBezTo>
                  <a:cubicBezTo>
                    <a:pt x="26" y="0"/>
                    <a:pt x="12" y="13"/>
                    <a:pt x="6" y="32"/>
                  </a:cubicBezTo>
                  <a:cubicBezTo>
                    <a:pt x="0" y="51"/>
                    <a:pt x="6" y="70"/>
                    <a:pt x="18" y="74"/>
                  </a:cubicBezTo>
                  <a:close/>
                </a:path>
              </a:pathLst>
            </a:custGeom>
            <a:grpFill/>
            <a:ln w="76200">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5" name="Freeform 45">
              <a:extLst>
                <a:ext uri="{FF2B5EF4-FFF2-40B4-BE49-F238E27FC236}">
                  <a16:creationId xmlns:a16="http://schemas.microsoft.com/office/drawing/2014/main" id="{D6E5290B-1656-4396-93FB-FCC8222A06FC}"/>
                </a:ext>
              </a:extLst>
            </p:cNvPr>
            <p:cNvSpPr>
              <a:spLocks/>
            </p:cNvSpPr>
            <p:nvPr/>
          </p:nvSpPr>
          <p:spPr bwMode="auto">
            <a:xfrm>
              <a:off x="3663" y="1606"/>
              <a:ext cx="138" cy="176"/>
            </a:xfrm>
            <a:custGeom>
              <a:avLst/>
              <a:gdLst>
                <a:gd name="T0" fmla="*/ 45 w 57"/>
                <a:gd name="T1" fmla="*/ 6 h 73"/>
                <a:gd name="T2" fmla="*/ 9 w 57"/>
                <a:gd name="T3" fmla="*/ 26 h 73"/>
                <a:gd name="T4" fmla="*/ 12 w 57"/>
                <a:gd name="T5" fmla="*/ 67 h 73"/>
                <a:gd name="T6" fmla="*/ 48 w 57"/>
                <a:gd name="T7" fmla="*/ 47 h 73"/>
                <a:gd name="T8" fmla="*/ 45 w 57"/>
                <a:gd name="T9" fmla="*/ 6 h 73"/>
              </a:gdLst>
              <a:ahLst/>
              <a:cxnLst>
                <a:cxn ang="0">
                  <a:pos x="T0" y="T1"/>
                </a:cxn>
                <a:cxn ang="0">
                  <a:pos x="T2" y="T3"/>
                </a:cxn>
                <a:cxn ang="0">
                  <a:pos x="T4" y="T5"/>
                </a:cxn>
                <a:cxn ang="0">
                  <a:pos x="T6" y="T7"/>
                </a:cxn>
                <a:cxn ang="0">
                  <a:pos x="T8" y="T9"/>
                </a:cxn>
              </a:cxnLst>
              <a:rect l="0" t="0" r="r" b="b"/>
              <a:pathLst>
                <a:path w="57" h="73">
                  <a:moveTo>
                    <a:pt x="45" y="6"/>
                  </a:moveTo>
                  <a:cubicBezTo>
                    <a:pt x="34" y="0"/>
                    <a:pt x="18" y="9"/>
                    <a:pt x="9" y="26"/>
                  </a:cubicBezTo>
                  <a:cubicBezTo>
                    <a:pt x="0" y="43"/>
                    <a:pt x="1" y="61"/>
                    <a:pt x="12" y="67"/>
                  </a:cubicBezTo>
                  <a:cubicBezTo>
                    <a:pt x="23" y="73"/>
                    <a:pt x="39" y="64"/>
                    <a:pt x="48" y="47"/>
                  </a:cubicBezTo>
                  <a:cubicBezTo>
                    <a:pt x="57" y="30"/>
                    <a:pt x="56" y="12"/>
                    <a:pt x="45" y="6"/>
                  </a:cubicBezTo>
                  <a:close/>
                </a:path>
              </a:pathLst>
            </a:custGeom>
            <a:grpFill/>
            <a:ln w="76200">
              <a:noFill/>
              <a:round/>
              <a:headEnd/>
              <a:tailEnd/>
            </a:ln>
          </p:spPr>
          <p:txBody>
            <a:bodyPr vert="horz" wrap="square" lIns="91440" tIns="45720" rIns="91440" bIns="45720" numCol="1" anchor="t" anchorCtr="0" compatLnSpc="1">
              <a:prstTxWarp prst="textNoShape">
                <a:avLst/>
              </a:prstTxWarp>
            </a:bodyPr>
            <a:lstStyle/>
            <a:p>
              <a:endParaRPr lang="en-US"/>
            </a:p>
          </p:txBody>
        </p:sp>
      </p:grpSp>
      <p:grpSp>
        <p:nvGrpSpPr>
          <p:cNvPr id="46" name="Group 40">
            <a:extLst>
              <a:ext uri="{FF2B5EF4-FFF2-40B4-BE49-F238E27FC236}">
                <a16:creationId xmlns:a16="http://schemas.microsoft.com/office/drawing/2014/main" id="{96C30BF6-9B9F-497F-90F0-CCBEE737DAC9}"/>
              </a:ext>
            </a:extLst>
          </p:cNvPr>
          <p:cNvGrpSpPr>
            <a:grpSpLocks noChangeAspect="1"/>
          </p:cNvGrpSpPr>
          <p:nvPr/>
        </p:nvGrpSpPr>
        <p:grpSpPr bwMode="auto">
          <a:xfrm>
            <a:off x="7252690" y="1512327"/>
            <a:ext cx="610116" cy="553999"/>
            <a:chOff x="3290" y="1498"/>
            <a:chExt cx="511" cy="464"/>
          </a:xfrm>
          <a:solidFill>
            <a:srgbClr val="92A4D4"/>
          </a:solidFill>
        </p:grpSpPr>
        <p:sp>
          <p:nvSpPr>
            <p:cNvPr id="47" name="Freeform 41">
              <a:extLst>
                <a:ext uri="{FF2B5EF4-FFF2-40B4-BE49-F238E27FC236}">
                  <a16:creationId xmlns:a16="http://schemas.microsoft.com/office/drawing/2014/main" id="{B7BDFA83-15B6-467D-9A51-3FF78B452AB4}"/>
                </a:ext>
              </a:extLst>
            </p:cNvPr>
            <p:cNvSpPr>
              <a:spLocks/>
            </p:cNvSpPr>
            <p:nvPr/>
          </p:nvSpPr>
          <p:spPr bwMode="auto">
            <a:xfrm>
              <a:off x="3396" y="1498"/>
              <a:ext cx="137" cy="185"/>
            </a:xfrm>
            <a:custGeom>
              <a:avLst/>
              <a:gdLst>
                <a:gd name="T0" fmla="*/ 39 w 57"/>
                <a:gd name="T1" fmla="*/ 74 h 77"/>
                <a:gd name="T2" fmla="*/ 51 w 57"/>
                <a:gd name="T3" fmla="*/ 32 h 77"/>
                <a:gd name="T4" fmla="*/ 18 w 57"/>
                <a:gd name="T5" fmla="*/ 4 h 77"/>
                <a:gd name="T6" fmla="*/ 6 w 57"/>
                <a:gd name="T7" fmla="*/ 45 h 77"/>
                <a:gd name="T8" fmla="*/ 39 w 57"/>
                <a:gd name="T9" fmla="*/ 74 h 77"/>
              </a:gdLst>
              <a:ahLst/>
              <a:cxnLst>
                <a:cxn ang="0">
                  <a:pos x="T0" y="T1"/>
                </a:cxn>
                <a:cxn ang="0">
                  <a:pos x="T2" y="T3"/>
                </a:cxn>
                <a:cxn ang="0">
                  <a:pos x="T4" y="T5"/>
                </a:cxn>
                <a:cxn ang="0">
                  <a:pos x="T6" y="T7"/>
                </a:cxn>
                <a:cxn ang="0">
                  <a:pos x="T8" y="T9"/>
                </a:cxn>
              </a:cxnLst>
              <a:rect l="0" t="0" r="r" b="b"/>
              <a:pathLst>
                <a:path w="57" h="77">
                  <a:moveTo>
                    <a:pt x="39" y="74"/>
                  </a:moveTo>
                  <a:cubicBezTo>
                    <a:pt x="51" y="70"/>
                    <a:pt x="57" y="51"/>
                    <a:pt x="51" y="32"/>
                  </a:cubicBezTo>
                  <a:cubicBezTo>
                    <a:pt x="45" y="13"/>
                    <a:pt x="31" y="0"/>
                    <a:pt x="18" y="4"/>
                  </a:cubicBezTo>
                  <a:cubicBezTo>
                    <a:pt x="6" y="7"/>
                    <a:pt x="0" y="26"/>
                    <a:pt x="6" y="45"/>
                  </a:cubicBezTo>
                  <a:cubicBezTo>
                    <a:pt x="12" y="64"/>
                    <a:pt x="26" y="77"/>
                    <a:pt x="39" y="74"/>
                  </a:cubicBezTo>
                  <a:close/>
                </a:path>
              </a:pathLst>
            </a:custGeom>
            <a:grpFill/>
            <a:ln w="76200">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8" name="Freeform 42">
              <a:extLst>
                <a:ext uri="{FF2B5EF4-FFF2-40B4-BE49-F238E27FC236}">
                  <a16:creationId xmlns:a16="http://schemas.microsoft.com/office/drawing/2014/main" id="{E6F49935-57D7-4B90-8D40-49A6D0BFCB44}"/>
                </a:ext>
              </a:extLst>
            </p:cNvPr>
            <p:cNvSpPr>
              <a:spLocks/>
            </p:cNvSpPr>
            <p:nvPr/>
          </p:nvSpPr>
          <p:spPr bwMode="auto">
            <a:xfrm>
              <a:off x="3290" y="1606"/>
              <a:ext cx="137" cy="176"/>
            </a:xfrm>
            <a:custGeom>
              <a:avLst/>
              <a:gdLst>
                <a:gd name="T0" fmla="*/ 45 w 57"/>
                <a:gd name="T1" fmla="*/ 67 h 73"/>
                <a:gd name="T2" fmla="*/ 48 w 57"/>
                <a:gd name="T3" fmla="*/ 26 h 73"/>
                <a:gd name="T4" fmla="*/ 12 w 57"/>
                <a:gd name="T5" fmla="*/ 6 h 73"/>
                <a:gd name="T6" fmla="*/ 9 w 57"/>
                <a:gd name="T7" fmla="*/ 47 h 73"/>
                <a:gd name="T8" fmla="*/ 45 w 57"/>
                <a:gd name="T9" fmla="*/ 67 h 73"/>
              </a:gdLst>
              <a:ahLst/>
              <a:cxnLst>
                <a:cxn ang="0">
                  <a:pos x="T0" y="T1"/>
                </a:cxn>
                <a:cxn ang="0">
                  <a:pos x="T2" y="T3"/>
                </a:cxn>
                <a:cxn ang="0">
                  <a:pos x="T4" y="T5"/>
                </a:cxn>
                <a:cxn ang="0">
                  <a:pos x="T6" y="T7"/>
                </a:cxn>
                <a:cxn ang="0">
                  <a:pos x="T8" y="T9"/>
                </a:cxn>
              </a:cxnLst>
              <a:rect l="0" t="0" r="r" b="b"/>
              <a:pathLst>
                <a:path w="57" h="73">
                  <a:moveTo>
                    <a:pt x="45" y="67"/>
                  </a:moveTo>
                  <a:cubicBezTo>
                    <a:pt x="56" y="61"/>
                    <a:pt x="57" y="43"/>
                    <a:pt x="48" y="26"/>
                  </a:cubicBezTo>
                  <a:cubicBezTo>
                    <a:pt x="39" y="9"/>
                    <a:pt x="23" y="0"/>
                    <a:pt x="12" y="6"/>
                  </a:cubicBezTo>
                  <a:cubicBezTo>
                    <a:pt x="1" y="12"/>
                    <a:pt x="0" y="30"/>
                    <a:pt x="9" y="47"/>
                  </a:cubicBezTo>
                  <a:cubicBezTo>
                    <a:pt x="18" y="64"/>
                    <a:pt x="34" y="73"/>
                    <a:pt x="45" y="67"/>
                  </a:cubicBezTo>
                  <a:close/>
                </a:path>
              </a:pathLst>
            </a:custGeom>
            <a:grpFill/>
            <a:ln w="76200">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9" name="Freeform 43">
              <a:extLst>
                <a:ext uri="{FF2B5EF4-FFF2-40B4-BE49-F238E27FC236}">
                  <a16:creationId xmlns:a16="http://schemas.microsoft.com/office/drawing/2014/main" id="{8614AB9B-D194-4F4D-B1DB-8A7A4AA563B0}"/>
                </a:ext>
              </a:extLst>
            </p:cNvPr>
            <p:cNvSpPr>
              <a:spLocks/>
            </p:cNvSpPr>
            <p:nvPr/>
          </p:nvSpPr>
          <p:spPr bwMode="auto">
            <a:xfrm>
              <a:off x="3324" y="1683"/>
              <a:ext cx="443" cy="279"/>
            </a:xfrm>
            <a:custGeom>
              <a:avLst/>
              <a:gdLst>
                <a:gd name="T0" fmla="*/ 92 w 184"/>
                <a:gd name="T1" fmla="*/ 0 h 116"/>
                <a:gd name="T2" fmla="*/ 36 w 184"/>
                <a:gd name="T3" fmla="*/ 106 h 116"/>
                <a:gd name="T4" fmla="*/ 90 w 184"/>
                <a:gd name="T5" fmla="*/ 95 h 116"/>
                <a:gd name="T6" fmla="*/ 92 w 184"/>
                <a:gd name="T7" fmla="*/ 95 h 116"/>
                <a:gd name="T8" fmla="*/ 94 w 184"/>
                <a:gd name="T9" fmla="*/ 95 h 116"/>
                <a:gd name="T10" fmla="*/ 148 w 184"/>
                <a:gd name="T11" fmla="*/ 106 h 116"/>
                <a:gd name="T12" fmla="*/ 92 w 184"/>
                <a:gd name="T13" fmla="*/ 0 h 116"/>
              </a:gdLst>
              <a:ahLst/>
              <a:cxnLst>
                <a:cxn ang="0">
                  <a:pos x="T0" y="T1"/>
                </a:cxn>
                <a:cxn ang="0">
                  <a:pos x="T2" y="T3"/>
                </a:cxn>
                <a:cxn ang="0">
                  <a:pos x="T4" y="T5"/>
                </a:cxn>
                <a:cxn ang="0">
                  <a:pos x="T6" y="T7"/>
                </a:cxn>
                <a:cxn ang="0">
                  <a:pos x="T8" y="T9"/>
                </a:cxn>
                <a:cxn ang="0">
                  <a:pos x="T10" y="T11"/>
                </a:cxn>
                <a:cxn ang="0">
                  <a:pos x="T12" y="T13"/>
                </a:cxn>
              </a:cxnLst>
              <a:rect l="0" t="0" r="r" b="b"/>
              <a:pathLst>
                <a:path w="184" h="116">
                  <a:moveTo>
                    <a:pt x="92" y="0"/>
                  </a:moveTo>
                  <a:cubicBezTo>
                    <a:pt x="48" y="0"/>
                    <a:pt x="0" y="93"/>
                    <a:pt x="36" y="106"/>
                  </a:cubicBezTo>
                  <a:cubicBezTo>
                    <a:pt x="66" y="116"/>
                    <a:pt x="66" y="93"/>
                    <a:pt x="90" y="95"/>
                  </a:cubicBezTo>
                  <a:cubicBezTo>
                    <a:pt x="91" y="95"/>
                    <a:pt x="91" y="95"/>
                    <a:pt x="92" y="95"/>
                  </a:cubicBezTo>
                  <a:cubicBezTo>
                    <a:pt x="93" y="95"/>
                    <a:pt x="93" y="95"/>
                    <a:pt x="94" y="95"/>
                  </a:cubicBezTo>
                  <a:cubicBezTo>
                    <a:pt x="118" y="93"/>
                    <a:pt x="118" y="116"/>
                    <a:pt x="148" y="106"/>
                  </a:cubicBezTo>
                  <a:cubicBezTo>
                    <a:pt x="184" y="93"/>
                    <a:pt x="136" y="0"/>
                    <a:pt x="92" y="0"/>
                  </a:cubicBezTo>
                  <a:close/>
                </a:path>
              </a:pathLst>
            </a:custGeom>
            <a:grpFill/>
            <a:ln w="76200">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50" name="Freeform 44">
              <a:extLst>
                <a:ext uri="{FF2B5EF4-FFF2-40B4-BE49-F238E27FC236}">
                  <a16:creationId xmlns:a16="http://schemas.microsoft.com/office/drawing/2014/main" id="{FC22E90D-59A1-47BD-8659-119BD7B7533E}"/>
                </a:ext>
              </a:extLst>
            </p:cNvPr>
            <p:cNvSpPr>
              <a:spLocks/>
            </p:cNvSpPr>
            <p:nvPr/>
          </p:nvSpPr>
          <p:spPr bwMode="auto">
            <a:xfrm>
              <a:off x="3557" y="1498"/>
              <a:ext cx="138" cy="185"/>
            </a:xfrm>
            <a:custGeom>
              <a:avLst/>
              <a:gdLst>
                <a:gd name="T0" fmla="*/ 18 w 57"/>
                <a:gd name="T1" fmla="*/ 74 h 77"/>
                <a:gd name="T2" fmla="*/ 51 w 57"/>
                <a:gd name="T3" fmla="*/ 45 h 77"/>
                <a:gd name="T4" fmla="*/ 39 w 57"/>
                <a:gd name="T5" fmla="*/ 4 h 77"/>
                <a:gd name="T6" fmla="*/ 6 w 57"/>
                <a:gd name="T7" fmla="*/ 32 h 77"/>
                <a:gd name="T8" fmla="*/ 18 w 57"/>
                <a:gd name="T9" fmla="*/ 74 h 77"/>
              </a:gdLst>
              <a:ahLst/>
              <a:cxnLst>
                <a:cxn ang="0">
                  <a:pos x="T0" y="T1"/>
                </a:cxn>
                <a:cxn ang="0">
                  <a:pos x="T2" y="T3"/>
                </a:cxn>
                <a:cxn ang="0">
                  <a:pos x="T4" y="T5"/>
                </a:cxn>
                <a:cxn ang="0">
                  <a:pos x="T6" y="T7"/>
                </a:cxn>
                <a:cxn ang="0">
                  <a:pos x="T8" y="T9"/>
                </a:cxn>
              </a:cxnLst>
              <a:rect l="0" t="0" r="r" b="b"/>
              <a:pathLst>
                <a:path w="57" h="77">
                  <a:moveTo>
                    <a:pt x="18" y="74"/>
                  </a:moveTo>
                  <a:cubicBezTo>
                    <a:pt x="31" y="77"/>
                    <a:pt x="45" y="64"/>
                    <a:pt x="51" y="45"/>
                  </a:cubicBezTo>
                  <a:cubicBezTo>
                    <a:pt x="57" y="26"/>
                    <a:pt x="51" y="7"/>
                    <a:pt x="39" y="4"/>
                  </a:cubicBezTo>
                  <a:cubicBezTo>
                    <a:pt x="26" y="0"/>
                    <a:pt x="12" y="13"/>
                    <a:pt x="6" y="32"/>
                  </a:cubicBezTo>
                  <a:cubicBezTo>
                    <a:pt x="0" y="51"/>
                    <a:pt x="6" y="70"/>
                    <a:pt x="18" y="74"/>
                  </a:cubicBezTo>
                  <a:close/>
                </a:path>
              </a:pathLst>
            </a:custGeom>
            <a:grpFill/>
            <a:ln w="76200">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51" name="Freeform 45">
              <a:extLst>
                <a:ext uri="{FF2B5EF4-FFF2-40B4-BE49-F238E27FC236}">
                  <a16:creationId xmlns:a16="http://schemas.microsoft.com/office/drawing/2014/main" id="{8C838F67-5587-480F-9879-2BFAC7344E8A}"/>
                </a:ext>
              </a:extLst>
            </p:cNvPr>
            <p:cNvSpPr>
              <a:spLocks/>
            </p:cNvSpPr>
            <p:nvPr/>
          </p:nvSpPr>
          <p:spPr bwMode="auto">
            <a:xfrm>
              <a:off x="3663" y="1606"/>
              <a:ext cx="138" cy="176"/>
            </a:xfrm>
            <a:custGeom>
              <a:avLst/>
              <a:gdLst>
                <a:gd name="T0" fmla="*/ 45 w 57"/>
                <a:gd name="T1" fmla="*/ 6 h 73"/>
                <a:gd name="T2" fmla="*/ 9 w 57"/>
                <a:gd name="T3" fmla="*/ 26 h 73"/>
                <a:gd name="T4" fmla="*/ 12 w 57"/>
                <a:gd name="T5" fmla="*/ 67 h 73"/>
                <a:gd name="T6" fmla="*/ 48 w 57"/>
                <a:gd name="T7" fmla="*/ 47 h 73"/>
                <a:gd name="T8" fmla="*/ 45 w 57"/>
                <a:gd name="T9" fmla="*/ 6 h 73"/>
              </a:gdLst>
              <a:ahLst/>
              <a:cxnLst>
                <a:cxn ang="0">
                  <a:pos x="T0" y="T1"/>
                </a:cxn>
                <a:cxn ang="0">
                  <a:pos x="T2" y="T3"/>
                </a:cxn>
                <a:cxn ang="0">
                  <a:pos x="T4" y="T5"/>
                </a:cxn>
                <a:cxn ang="0">
                  <a:pos x="T6" y="T7"/>
                </a:cxn>
                <a:cxn ang="0">
                  <a:pos x="T8" y="T9"/>
                </a:cxn>
              </a:cxnLst>
              <a:rect l="0" t="0" r="r" b="b"/>
              <a:pathLst>
                <a:path w="57" h="73">
                  <a:moveTo>
                    <a:pt x="45" y="6"/>
                  </a:moveTo>
                  <a:cubicBezTo>
                    <a:pt x="34" y="0"/>
                    <a:pt x="18" y="9"/>
                    <a:pt x="9" y="26"/>
                  </a:cubicBezTo>
                  <a:cubicBezTo>
                    <a:pt x="0" y="43"/>
                    <a:pt x="1" y="61"/>
                    <a:pt x="12" y="67"/>
                  </a:cubicBezTo>
                  <a:cubicBezTo>
                    <a:pt x="23" y="73"/>
                    <a:pt x="39" y="64"/>
                    <a:pt x="48" y="47"/>
                  </a:cubicBezTo>
                  <a:cubicBezTo>
                    <a:pt x="57" y="30"/>
                    <a:pt x="56" y="12"/>
                    <a:pt x="45" y="6"/>
                  </a:cubicBezTo>
                  <a:close/>
                </a:path>
              </a:pathLst>
            </a:custGeom>
            <a:grpFill/>
            <a:ln w="76200">
              <a:noFill/>
              <a:round/>
              <a:headEnd/>
              <a:tailEnd/>
            </a:ln>
          </p:spPr>
          <p:txBody>
            <a:bodyPr vert="horz" wrap="square" lIns="91440" tIns="45720" rIns="91440" bIns="45720" numCol="1" anchor="t" anchorCtr="0" compatLnSpc="1">
              <a:prstTxWarp prst="textNoShape">
                <a:avLst/>
              </a:prstTxWarp>
            </a:bodyPr>
            <a:lstStyle/>
            <a:p>
              <a:endParaRPr lang="en-US"/>
            </a:p>
          </p:txBody>
        </p:sp>
      </p:grpSp>
      <p:grpSp>
        <p:nvGrpSpPr>
          <p:cNvPr id="52" name="Group 40">
            <a:extLst>
              <a:ext uri="{FF2B5EF4-FFF2-40B4-BE49-F238E27FC236}">
                <a16:creationId xmlns:a16="http://schemas.microsoft.com/office/drawing/2014/main" id="{C4EF162A-702C-41AB-A608-AE50FD782B20}"/>
              </a:ext>
            </a:extLst>
          </p:cNvPr>
          <p:cNvGrpSpPr>
            <a:grpSpLocks noChangeAspect="1"/>
          </p:cNvGrpSpPr>
          <p:nvPr/>
        </p:nvGrpSpPr>
        <p:grpSpPr bwMode="auto">
          <a:xfrm>
            <a:off x="2369450" y="4208807"/>
            <a:ext cx="610116" cy="553999"/>
            <a:chOff x="3290" y="1498"/>
            <a:chExt cx="511" cy="464"/>
          </a:xfrm>
          <a:solidFill>
            <a:srgbClr val="92A4D4"/>
          </a:solidFill>
        </p:grpSpPr>
        <p:sp>
          <p:nvSpPr>
            <p:cNvPr id="53" name="Freeform 41">
              <a:extLst>
                <a:ext uri="{FF2B5EF4-FFF2-40B4-BE49-F238E27FC236}">
                  <a16:creationId xmlns:a16="http://schemas.microsoft.com/office/drawing/2014/main" id="{0EB06EB3-25E6-4E8F-9B31-0D779C49C7AE}"/>
                </a:ext>
              </a:extLst>
            </p:cNvPr>
            <p:cNvSpPr>
              <a:spLocks/>
            </p:cNvSpPr>
            <p:nvPr/>
          </p:nvSpPr>
          <p:spPr bwMode="auto">
            <a:xfrm>
              <a:off x="3396" y="1498"/>
              <a:ext cx="137" cy="185"/>
            </a:xfrm>
            <a:custGeom>
              <a:avLst/>
              <a:gdLst>
                <a:gd name="T0" fmla="*/ 39 w 57"/>
                <a:gd name="T1" fmla="*/ 74 h 77"/>
                <a:gd name="T2" fmla="*/ 51 w 57"/>
                <a:gd name="T3" fmla="*/ 32 h 77"/>
                <a:gd name="T4" fmla="*/ 18 w 57"/>
                <a:gd name="T5" fmla="*/ 4 h 77"/>
                <a:gd name="T6" fmla="*/ 6 w 57"/>
                <a:gd name="T7" fmla="*/ 45 h 77"/>
                <a:gd name="T8" fmla="*/ 39 w 57"/>
                <a:gd name="T9" fmla="*/ 74 h 77"/>
              </a:gdLst>
              <a:ahLst/>
              <a:cxnLst>
                <a:cxn ang="0">
                  <a:pos x="T0" y="T1"/>
                </a:cxn>
                <a:cxn ang="0">
                  <a:pos x="T2" y="T3"/>
                </a:cxn>
                <a:cxn ang="0">
                  <a:pos x="T4" y="T5"/>
                </a:cxn>
                <a:cxn ang="0">
                  <a:pos x="T6" y="T7"/>
                </a:cxn>
                <a:cxn ang="0">
                  <a:pos x="T8" y="T9"/>
                </a:cxn>
              </a:cxnLst>
              <a:rect l="0" t="0" r="r" b="b"/>
              <a:pathLst>
                <a:path w="57" h="77">
                  <a:moveTo>
                    <a:pt x="39" y="74"/>
                  </a:moveTo>
                  <a:cubicBezTo>
                    <a:pt x="51" y="70"/>
                    <a:pt x="57" y="51"/>
                    <a:pt x="51" y="32"/>
                  </a:cubicBezTo>
                  <a:cubicBezTo>
                    <a:pt x="45" y="13"/>
                    <a:pt x="31" y="0"/>
                    <a:pt x="18" y="4"/>
                  </a:cubicBezTo>
                  <a:cubicBezTo>
                    <a:pt x="6" y="7"/>
                    <a:pt x="0" y="26"/>
                    <a:pt x="6" y="45"/>
                  </a:cubicBezTo>
                  <a:cubicBezTo>
                    <a:pt x="12" y="64"/>
                    <a:pt x="26" y="77"/>
                    <a:pt x="39" y="74"/>
                  </a:cubicBezTo>
                  <a:close/>
                </a:path>
              </a:pathLst>
            </a:custGeom>
            <a:grpFill/>
            <a:ln w="76200">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54" name="Freeform 42">
              <a:extLst>
                <a:ext uri="{FF2B5EF4-FFF2-40B4-BE49-F238E27FC236}">
                  <a16:creationId xmlns:a16="http://schemas.microsoft.com/office/drawing/2014/main" id="{0B4FAC50-D287-4033-BD95-9CB1CBD879F4}"/>
                </a:ext>
              </a:extLst>
            </p:cNvPr>
            <p:cNvSpPr>
              <a:spLocks/>
            </p:cNvSpPr>
            <p:nvPr/>
          </p:nvSpPr>
          <p:spPr bwMode="auto">
            <a:xfrm>
              <a:off x="3290" y="1606"/>
              <a:ext cx="137" cy="176"/>
            </a:xfrm>
            <a:custGeom>
              <a:avLst/>
              <a:gdLst>
                <a:gd name="T0" fmla="*/ 45 w 57"/>
                <a:gd name="T1" fmla="*/ 67 h 73"/>
                <a:gd name="T2" fmla="*/ 48 w 57"/>
                <a:gd name="T3" fmla="*/ 26 h 73"/>
                <a:gd name="T4" fmla="*/ 12 w 57"/>
                <a:gd name="T5" fmla="*/ 6 h 73"/>
                <a:gd name="T6" fmla="*/ 9 w 57"/>
                <a:gd name="T7" fmla="*/ 47 h 73"/>
                <a:gd name="T8" fmla="*/ 45 w 57"/>
                <a:gd name="T9" fmla="*/ 67 h 73"/>
              </a:gdLst>
              <a:ahLst/>
              <a:cxnLst>
                <a:cxn ang="0">
                  <a:pos x="T0" y="T1"/>
                </a:cxn>
                <a:cxn ang="0">
                  <a:pos x="T2" y="T3"/>
                </a:cxn>
                <a:cxn ang="0">
                  <a:pos x="T4" y="T5"/>
                </a:cxn>
                <a:cxn ang="0">
                  <a:pos x="T6" y="T7"/>
                </a:cxn>
                <a:cxn ang="0">
                  <a:pos x="T8" y="T9"/>
                </a:cxn>
              </a:cxnLst>
              <a:rect l="0" t="0" r="r" b="b"/>
              <a:pathLst>
                <a:path w="57" h="73">
                  <a:moveTo>
                    <a:pt x="45" y="67"/>
                  </a:moveTo>
                  <a:cubicBezTo>
                    <a:pt x="56" y="61"/>
                    <a:pt x="57" y="43"/>
                    <a:pt x="48" y="26"/>
                  </a:cubicBezTo>
                  <a:cubicBezTo>
                    <a:pt x="39" y="9"/>
                    <a:pt x="23" y="0"/>
                    <a:pt x="12" y="6"/>
                  </a:cubicBezTo>
                  <a:cubicBezTo>
                    <a:pt x="1" y="12"/>
                    <a:pt x="0" y="30"/>
                    <a:pt x="9" y="47"/>
                  </a:cubicBezTo>
                  <a:cubicBezTo>
                    <a:pt x="18" y="64"/>
                    <a:pt x="34" y="73"/>
                    <a:pt x="45" y="67"/>
                  </a:cubicBezTo>
                  <a:close/>
                </a:path>
              </a:pathLst>
            </a:custGeom>
            <a:grpFill/>
            <a:ln w="76200">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55" name="Freeform 43">
              <a:extLst>
                <a:ext uri="{FF2B5EF4-FFF2-40B4-BE49-F238E27FC236}">
                  <a16:creationId xmlns:a16="http://schemas.microsoft.com/office/drawing/2014/main" id="{8531C680-9A69-4437-B97F-77502B12692B}"/>
                </a:ext>
              </a:extLst>
            </p:cNvPr>
            <p:cNvSpPr>
              <a:spLocks/>
            </p:cNvSpPr>
            <p:nvPr/>
          </p:nvSpPr>
          <p:spPr bwMode="auto">
            <a:xfrm>
              <a:off x="3324" y="1683"/>
              <a:ext cx="443" cy="279"/>
            </a:xfrm>
            <a:custGeom>
              <a:avLst/>
              <a:gdLst>
                <a:gd name="T0" fmla="*/ 92 w 184"/>
                <a:gd name="T1" fmla="*/ 0 h 116"/>
                <a:gd name="T2" fmla="*/ 36 w 184"/>
                <a:gd name="T3" fmla="*/ 106 h 116"/>
                <a:gd name="T4" fmla="*/ 90 w 184"/>
                <a:gd name="T5" fmla="*/ 95 h 116"/>
                <a:gd name="T6" fmla="*/ 92 w 184"/>
                <a:gd name="T7" fmla="*/ 95 h 116"/>
                <a:gd name="T8" fmla="*/ 94 w 184"/>
                <a:gd name="T9" fmla="*/ 95 h 116"/>
                <a:gd name="T10" fmla="*/ 148 w 184"/>
                <a:gd name="T11" fmla="*/ 106 h 116"/>
                <a:gd name="T12" fmla="*/ 92 w 184"/>
                <a:gd name="T13" fmla="*/ 0 h 116"/>
              </a:gdLst>
              <a:ahLst/>
              <a:cxnLst>
                <a:cxn ang="0">
                  <a:pos x="T0" y="T1"/>
                </a:cxn>
                <a:cxn ang="0">
                  <a:pos x="T2" y="T3"/>
                </a:cxn>
                <a:cxn ang="0">
                  <a:pos x="T4" y="T5"/>
                </a:cxn>
                <a:cxn ang="0">
                  <a:pos x="T6" y="T7"/>
                </a:cxn>
                <a:cxn ang="0">
                  <a:pos x="T8" y="T9"/>
                </a:cxn>
                <a:cxn ang="0">
                  <a:pos x="T10" y="T11"/>
                </a:cxn>
                <a:cxn ang="0">
                  <a:pos x="T12" y="T13"/>
                </a:cxn>
              </a:cxnLst>
              <a:rect l="0" t="0" r="r" b="b"/>
              <a:pathLst>
                <a:path w="184" h="116">
                  <a:moveTo>
                    <a:pt x="92" y="0"/>
                  </a:moveTo>
                  <a:cubicBezTo>
                    <a:pt x="48" y="0"/>
                    <a:pt x="0" y="93"/>
                    <a:pt x="36" y="106"/>
                  </a:cubicBezTo>
                  <a:cubicBezTo>
                    <a:pt x="66" y="116"/>
                    <a:pt x="66" y="93"/>
                    <a:pt x="90" y="95"/>
                  </a:cubicBezTo>
                  <a:cubicBezTo>
                    <a:pt x="91" y="95"/>
                    <a:pt x="91" y="95"/>
                    <a:pt x="92" y="95"/>
                  </a:cubicBezTo>
                  <a:cubicBezTo>
                    <a:pt x="93" y="95"/>
                    <a:pt x="93" y="95"/>
                    <a:pt x="94" y="95"/>
                  </a:cubicBezTo>
                  <a:cubicBezTo>
                    <a:pt x="118" y="93"/>
                    <a:pt x="118" y="116"/>
                    <a:pt x="148" y="106"/>
                  </a:cubicBezTo>
                  <a:cubicBezTo>
                    <a:pt x="184" y="93"/>
                    <a:pt x="136" y="0"/>
                    <a:pt x="92" y="0"/>
                  </a:cubicBezTo>
                  <a:close/>
                </a:path>
              </a:pathLst>
            </a:custGeom>
            <a:grpFill/>
            <a:ln w="76200">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56" name="Freeform 44">
              <a:extLst>
                <a:ext uri="{FF2B5EF4-FFF2-40B4-BE49-F238E27FC236}">
                  <a16:creationId xmlns:a16="http://schemas.microsoft.com/office/drawing/2014/main" id="{81DD8E5F-A475-4607-8C17-4B86C54B3EBE}"/>
                </a:ext>
              </a:extLst>
            </p:cNvPr>
            <p:cNvSpPr>
              <a:spLocks/>
            </p:cNvSpPr>
            <p:nvPr/>
          </p:nvSpPr>
          <p:spPr bwMode="auto">
            <a:xfrm>
              <a:off x="3557" y="1498"/>
              <a:ext cx="138" cy="185"/>
            </a:xfrm>
            <a:custGeom>
              <a:avLst/>
              <a:gdLst>
                <a:gd name="T0" fmla="*/ 18 w 57"/>
                <a:gd name="T1" fmla="*/ 74 h 77"/>
                <a:gd name="T2" fmla="*/ 51 w 57"/>
                <a:gd name="T3" fmla="*/ 45 h 77"/>
                <a:gd name="T4" fmla="*/ 39 w 57"/>
                <a:gd name="T5" fmla="*/ 4 h 77"/>
                <a:gd name="T6" fmla="*/ 6 w 57"/>
                <a:gd name="T7" fmla="*/ 32 h 77"/>
                <a:gd name="T8" fmla="*/ 18 w 57"/>
                <a:gd name="T9" fmla="*/ 74 h 77"/>
              </a:gdLst>
              <a:ahLst/>
              <a:cxnLst>
                <a:cxn ang="0">
                  <a:pos x="T0" y="T1"/>
                </a:cxn>
                <a:cxn ang="0">
                  <a:pos x="T2" y="T3"/>
                </a:cxn>
                <a:cxn ang="0">
                  <a:pos x="T4" y="T5"/>
                </a:cxn>
                <a:cxn ang="0">
                  <a:pos x="T6" y="T7"/>
                </a:cxn>
                <a:cxn ang="0">
                  <a:pos x="T8" y="T9"/>
                </a:cxn>
              </a:cxnLst>
              <a:rect l="0" t="0" r="r" b="b"/>
              <a:pathLst>
                <a:path w="57" h="77">
                  <a:moveTo>
                    <a:pt x="18" y="74"/>
                  </a:moveTo>
                  <a:cubicBezTo>
                    <a:pt x="31" y="77"/>
                    <a:pt x="45" y="64"/>
                    <a:pt x="51" y="45"/>
                  </a:cubicBezTo>
                  <a:cubicBezTo>
                    <a:pt x="57" y="26"/>
                    <a:pt x="51" y="7"/>
                    <a:pt x="39" y="4"/>
                  </a:cubicBezTo>
                  <a:cubicBezTo>
                    <a:pt x="26" y="0"/>
                    <a:pt x="12" y="13"/>
                    <a:pt x="6" y="32"/>
                  </a:cubicBezTo>
                  <a:cubicBezTo>
                    <a:pt x="0" y="51"/>
                    <a:pt x="6" y="70"/>
                    <a:pt x="18" y="74"/>
                  </a:cubicBezTo>
                  <a:close/>
                </a:path>
              </a:pathLst>
            </a:custGeom>
            <a:grpFill/>
            <a:ln w="76200">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57" name="Freeform 45">
              <a:extLst>
                <a:ext uri="{FF2B5EF4-FFF2-40B4-BE49-F238E27FC236}">
                  <a16:creationId xmlns:a16="http://schemas.microsoft.com/office/drawing/2014/main" id="{C22DD5E8-0D96-4F0C-A597-FA69DA92A0D4}"/>
                </a:ext>
              </a:extLst>
            </p:cNvPr>
            <p:cNvSpPr>
              <a:spLocks/>
            </p:cNvSpPr>
            <p:nvPr/>
          </p:nvSpPr>
          <p:spPr bwMode="auto">
            <a:xfrm>
              <a:off x="3663" y="1606"/>
              <a:ext cx="138" cy="176"/>
            </a:xfrm>
            <a:custGeom>
              <a:avLst/>
              <a:gdLst>
                <a:gd name="T0" fmla="*/ 45 w 57"/>
                <a:gd name="T1" fmla="*/ 6 h 73"/>
                <a:gd name="T2" fmla="*/ 9 w 57"/>
                <a:gd name="T3" fmla="*/ 26 h 73"/>
                <a:gd name="T4" fmla="*/ 12 w 57"/>
                <a:gd name="T5" fmla="*/ 67 h 73"/>
                <a:gd name="T6" fmla="*/ 48 w 57"/>
                <a:gd name="T7" fmla="*/ 47 h 73"/>
                <a:gd name="T8" fmla="*/ 45 w 57"/>
                <a:gd name="T9" fmla="*/ 6 h 73"/>
              </a:gdLst>
              <a:ahLst/>
              <a:cxnLst>
                <a:cxn ang="0">
                  <a:pos x="T0" y="T1"/>
                </a:cxn>
                <a:cxn ang="0">
                  <a:pos x="T2" y="T3"/>
                </a:cxn>
                <a:cxn ang="0">
                  <a:pos x="T4" y="T5"/>
                </a:cxn>
                <a:cxn ang="0">
                  <a:pos x="T6" y="T7"/>
                </a:cxn>
                <a:cxn ang="0">
                  <a:pos x="T8" y="T9"/>
                </a:cxn>
              </a:cxnLst>
              <a:rect l="0" t="0" r="r" b="b"/>
              <a:pathLst>
                <a:path w="57" h="73">
                  <a:moveTo>
                    <a:pt x="45" y="6"/>
                  </a:moveTo>
                  <a:cubicBezTo>
                    <a:pt x="34" y="0"/>
                    <a:pt x="18" y="9"/>
                    <a:pt x="9" y="26"/>
                  </a:cubicBezTo>
                  <a:cubicBezTo>
                    <a:pt x="0" y="43"/>
                    <a:pt x="1" y="61"/>
                    <a:pt x="12" y="67"/>
                  </a:cubicBezTo>
                  <a:cubicBezTo>
                    <a:pt x="23" y="73"/>
                    <a:pt x="39" y="64"/>
                    <a:pt x="48" y="47"/>
                  </a:cubicBezTo>
                  <a:cubicBezTo>
                    <a:pt x="57" y="30"/>
                    <a:pt x="56" y="12"/>
                    <a:pt x="45" y="6"/>
                  </a:cubicBezTo>
                  <a:close/>
                </a:path>
              </a:pathLst>
            </a:custGeom>
            <a:grpFill/>
            <a:ln w="76200">
              <a:noFill/>
              <a:round/>
              <a:headEnd/>
              <a:tailEnd/>
            </a:ln>
          </p:spPr>
          <p:txBody>
            <a:bodyPr vert="horz" wrap="square" lIns="91440" tIns="45720" rIns="91440" bIns="45720" numCol="1" anchor="t" anchorCtr="0" compatLnSpc="1">
              <a:prstTxWarp prst="textNoShape">
                <a:avLst/>
              </a:prstTxWarp>
            </a:bodyPr>
            <a:lstStyle/>
            <a:p>
              <a:endParaRPr lang="en-US"/>
            </a:p>
          </p:txBody>
        </p:sp>
      </p:grpSp>
      <p:grpSp>
        <p:nvGrpSpPr>
          <p:cNvPr id="64" name="Group 40">
            <a:extLst>
              <a:ext uri="{FF2B5EF4-FFF2-40B4-BE49-F238E27FC236}">
                <a16:creationId xmlns:a16="http://schemas.microsoft.com/office/drawing/2014/main" id="{90AF3EAC-791A-4840-8882-177AFE01B35D}"/>
              </a:ext>
            </a:extLst>
          </p:cNvPr>
          <p:cNvGrpSpPr>
            <a:grpSpLocks noChangeAspect="1"/>
          </p:cNvGrpSpPr>
          <p:nvPr/>
        </p:nvGrpSpPr>
        <p:grpSpPr bwMode="auto">
          <a:xfrm>
            <a:off x="5665778" y="4125169"/>
            <a:ext cx="610116" cy="553999"/>
            <a:chOff x="3290" y="1498"/>
            <a:chExt cx="511" cy="464"/>
          </a:xfrm>
          <a:solidFill>
            <a:srgbClr val="92A4D4"/>
          </a:solidFill>
        </p:grpSpPr>
        <p:sp>
          <p:nvSpPr>
            <p:cNvPr id="65" name="Freeform 41">
              <a:extLst>
                <a:ext uri="{FF2B5EF4-FFF2-40B4-BE49-F238E27FC236}">
                  <a16:creationId xmlns:a16="http://schemas.microsoft.com/office/drawing/2014/main" id="{027B214E-7283-4AA2-BC31-DE360A49BBC9}"/>
                </a:ext>
              </a:extLst>
            </p:cNvPr>
            <p:cNvSpPr>
              <a:spLocks/>
            </p:cNvSpPr>
            <p:nvPr/>
          </p:nvSpPr>
          <p:spPr bwMode="auto">
            <a:xfrm>
              <a:off x="3396" y="1498"/>
              <a:ext cx="137" cy="185"/>
            </a:xfrm>
            <a:custGeom>
              <a:avLst/>
              <a:gdLst>
                <a:gd name="T0" fmla="*/ 39 w 57"/>
                <a:gd name="T1" fmla="*/ 74 h 77"/>
                <a:gd name="T2" fmla="*/ 51 w 57"/>
                <a:gd name="T3" fmla="*/ 32 h 77"/>
                <a:gd name="T4" fmla="*/ 18 w 57"/>
                <a:gd name="T5" fmla="*/ 4 h 77"/>
                <a:gd name="T6" fmla="*/ 6 w 57"/>
                <a:gd name="T7" fmla="*/ 45 h 77"/>
                <a:gd name="T8" fmla="*/ 39 w 57"/>
                <a:gd name="T9" fmla="*/ 74 h 77"/>
              </a:gdLst>
              <a:ahLst/>
              <a:cxnLst>
                <a:cxn ang="0">
                  <a:pos x="T0" y="T1"/>
                </a:cxn>
                <a:cxn ang="0">
                  <a:pos x="T2" y="T3"/>
                </a:cxn>
                <a:cxn ang="0">
                  <a:pos x="T4" y="T5"/>
                </a:cxn>
                <a:cxn ang="0">
                  <a:pos x="T6" y="T7"/>
                </a:cxn>
                <a:cxn ang="0">
                  <a:pos x="T8" y="T9"/>
                </a:cxn>
              </a:cxnLst>
              <a:rect l="0" t="0" r="r" b="b"/>
              <a:pathLst>
                <a:path w="57" h="77">
                  <a:moveTo>
                    <a:pt x="39" y="74"/>
                  </a:moveTo>
                  <a:cubicBezTo>
                    <a:pt x="51" y="70"/>
                    <a:pt x="57" y="51"/>
                    <a:pt x="51" y="32"/>
                  </a:cubicBezTo>
                  <a:cubicBezTo>
                    <a:pt x="45" y="13"/>
                    <a:pt x="31" y="0"/>
                    <a:pt x="18" y="4"/>
                  </a:cubicBezTo>
                  <a:cubicBezTo>
                    <a:pt x="6" y="7"/>
                    <a:pt x="0" y="26"/>
                    <a:pt x="6" y="45"/>
                  </a:cubicBezTo>
                  <a:cubicBezTo>
                    <a:pt x="12" y="64"/>
                    <a:pt x="26" y="77"/>
                    <a:pt x="39" y="74"/>
                  </a:cubicBezTo>
                  <a:close/>
                </a:path>
              </a:pathLst>
            </a:custGeom>
            <a:grpFill/>
            <a:ln w="76200">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66" name="Freeform 42">
              <a:extLst>
                <a:ext uri="{FF2B5EF4-FFF2-40B4-BE49-F238E27FC236}">
                  <a16:creationId xmlns:a16="http://schemas.microsoft.com/office/drawing/2014/main" id="{CBDB7726-4F76-4DFF-B3F2-4D4A518344B3}"/>
                </a:ext>
              </a:extLst>
            </p:cNvPr>
            <p:cNvSpPr>
              <a:spLocks/>
            </p:cNvSpPr>
            <p:nvPr/>
          </p:nvSpPr>
          <p:spPr bwMode="auto">
            <a:xfrm>
              <a:off x="3290" y="1606"/>
              <a:ext cx="137" cy="176"/>
            </a:xfrm>
            <a:custGeom>
              <a:avLst/>
              <a:gdLst>
                <a:gd name="T0" fmla="*/ 45 w 57"/>
                <a:gd name="T1" fmla="*/ 67 h 73"/>
                <a:gd name="T2" fmla="*/ 48 w 57"/>
                <a:gd name="T3" fmla="*/ 26 h 73"/>
                <a:gd name="T4" fmla="*/ 12 w 57"/>
                <a:gd name="T5" fmla="*/ 6 h 73"/>
                <a:gd name="T6" fmla="*/ 9 w 57"/>
                <a:gd name="T7" fmla="*/ 47 h 73"/>
                <a:gd name="T8" fmla="*/ 45 w 57"/>
                <a:gd name="T9" fmla="*/ 67 h 73"/>
              </a:gdLst>
              <a:ahLst/>
              <a:cxnLst>
                <a:cxn ang="0">
                  <a:pos x="T0" y="T1"/>
                </a:cxn>
                <a:cxn ang="0">
                  <a:pos x="T2" y="T3"/>
                </a:cxn>
                <a:cxn ang="0">
                  <a:pos x="T4" y="T5"/>
                </a:cxn>
                <a:cxn ang="0">
                  <a:pos x="T6" y="T7"/>
                </a:cxn>
                <a:cxn ang="0">
                  <a:pos x="T8" y="T9"/>
                </a:cxn>
              </a:cxnLst>
              <a:rect l="0" t="0" r="r" b="b"/>
              <a:pathLst>
                <a:path w="57" h="73">
                  <a:moveTo>
                    <a:pt x="45" y="67"/>
                  </a:moveTo>
                  <a:cubicBezTo>
                    <a:pt x="56" y="61"/>
                    <a:pt x="57" y="43"/>
                    <a:pt x="48" y="26"/>
                  </a:cubicBezTo>
                  <a:cubicBezTo>
                    <a:pt x="39" y="9"/>
                    <a:pt x="23" y="0"/>
                    <a:pt x="12" y="6"/>
                  </a:cubicBezTo>
                  <a:cubicBezTo>
                    <a:pt x="1" y="12"/>
                    <a:pt x="0" y="30"/>
                    <a:pt x="9" y="47"/>
                  </a:cubicBezTo>
                  <a:cubicBezTo>
                    <a:pt x="18" y="64"/>
                    <a:pt x="34" y="73"/>
                    <a:pt x="45" y="67"/>
                  </a:cubicBezTo>
                  <a:close/>
                </a:path>
              </a:pathLst>
            </a:custGeom>
            <a:grpFill/>
            <a:ln w="76200">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67" name="Freeform 43">
              <a:extLst>
                <a:ext uri="{FF2B5EF4-FFF2-40B4-BE49-F238E27FC236}">
                  <a16:creationId xmlns:a16="http://schemas.microsoft.com/office/drawing/2014/main" id="{584760E3-CA50-4BFD-97CD-157AAD3FA8BB}"/>
                </a:ext>
              </a:extLst>
            </p:cNvPr>
            <p:cNvSpPr>
              <a:spLocks/>
            </p:cNvSpPr>
            <p:nvPr/>
          </p:nvSpPr>
          <p:spPr bwMode="auto">
            <a:xfrm>
              <a:off x="3324" y="1683"/>
              <a:ext cx="443" cy="279"/>
            </a:xfrm>
            <a:custGeom>
              <a:avLst/>
              <a:gdLst>
                <a:gd name="T0" fmla="*/ 92 w 184"/>
                <a:gd name="T1" fmla="*/ 0 h 116"/>
                <a:gd name="T2" fmla="*/ 36 w 184"/>
                <a:gd name="T3" fmla="*/ 106 h 116"/>
                <a:gd name="T4" fmla="*/ 90 w 184"/>
                <a:gd name="T5" fmla="*/ 95 h 116"/>
                <a:gd name="T6" fmla="*/ 92 w 184"/>
                <a:gd name="T7" fmla="*/ 95 h 116"/>
                <a:gd name="T8" fmla="*/ 94 w 184"/>
                <a:gd name="T9" fmla="*/ 95 h 116"/>
                <a:gd name="T10" fmla="*/ 148 w 184"/>
                <a:gd name="T11" fmla="*/ 106 h 116"/>
                <a:gd name="T12" fmla="*/ 92 w 184"/>
                <a:gd name="T13" fmla="*/ 0 h 116"/>
              </a:gdLst>
              <a:ahLst/>
              <a:cxnLst>
                <a:cxn ang="0">
                  <a:pos x="T0" y="T1"/>
                </a:cxn>
                <a:cxn ang="0">
                  <a:pos x="T2" y="T3"/>
                </a:cxn>
                <a:cxn ang="0">
                  <a:pos x="T4" y="T5"/>
                </a:cxn>
                <a:cxn ang="0">
                  <a:pos x="T6" y="T7"/>
                </a:cxn>
                <a:cxn ang="0">
                  <a:pos x="T8" y="T9"/>
                </a:cxn>
                <a:cxn ang="0">
                  <a:pos x="T10" y="T11"/>
                </a:cxn>
                <a:cxn ang="0">
                  <a:pos x="T12" y="T13"/>
                </a:cxn>
              </a:cxnLst>
              <a:rect l="0" t="0" r="r" b="b"/>
              <a:pathLst>
                <a:path w="184" h="116">
                  <a:moveTo>
                    <a:pt x="92" y="0"/>
                  </a:moveTo>
                  <a:cubicBezTo>
                    <a:pt x="48" y="0"/>
                    <a:pt x="0" y="93"/>
                    <a:pt x="36" y="106"/>
                  </a:cubicBezTo>
                  <a:cubicBezTo>
                    <a:pt x="66" y="116"/>
                    <a:pt x="66" y="93"/>
                    <a:pt x="90" y="95"/>
                  </a:cubicBezTo>
                  <a:cubicBezTo>
                    <a:pt x="91" y="95"/>
                    <a:pt x="91" y="95"/>
                    <a:pt x="92" y="95"/>
                  </a:cubicBezTo>
                  <a:cubicBezTo>
                    <a:pt x="93" y="95"/>
                    <a:pt x="93" y="95"/>
                    <a:pt x="94" y="95"/>
                  </a:cubicBezTo>
                  <a:cubicBezTo>
                    <a:pt x="118" y="93"/>
                    <a:pt x="118" y="116"/>
                    <a:pt x="148" y="106"/>
                  </a:cubicBezTo>
                  <a:cubicBezTo>
                    <a:pt x="184" y="93"/>
                    <a:pt x="136" y="0"/>
                    <a:pt x="92" y="0"/>
                  </a:cubicBezTo>
                  <a:close/>
                </a:path>
              </a:pathLst>
            </a:custGeom>
            <a:grpFill/>
            <a:ln w="76200">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68" name="Freeform 44">
              <a:extLst>
                <a:ext uri="{FF2B5EF4-FFF2-40B4-BE49-F238E27FC236}">
                  <a16:creationId xmlns:a16="http://schemas.microsoft.com/office/drawing/2014/main" id="{48415606-F9B3-4208-A6F3-E57662F8FCF6}"/>
                </a:ext>
              </a:extLst>
            </p:cNvPr>
            <p:cNvSpPr>
              <a:spLocks/>
            </p:cNvSpPr>
            <p:nvPr/>
          </p:nvSpPr>
          <p:spPr bwMode="auto">
            <a:xfrm>
              <a:off x="3557" y="1498"/>
              <a:ext cx="138" cy="185"/>
            </a:xfrm>
            <a:custGeom>
              <a:avLst/>
              <a:gdLst>
                <a:gd name="T0" fmla="*/ 18 w 57"/>
                <a:gd name="T1" fmla="*/ 74 h 77"/>
                <a:gd name="T2" fmla="*/ 51 w 57"/>
                <a:gd name="T3" fmla="*/ 45 h 77"/>
                <a:gd name="T4" fmla="*/ 39 w 57"/>
                <a:gd name="T5" fmla="*/ 4 h 77"/>
                <a:gd name="T6" fmla="*/ 6 w 57"/>
                <a:gd name="T7" fmla="*/ 32 h 77"/>
                <a:gd name="T8" fmla="*/ 18 w 57"/>
                <a:gd name="T9" fmla="*/ 74 h 77"/>
              </a:gdLst>
              <a:ahLst/>
              <a:cxnLst>
                <a:cxn ang="0">
                  <a:pos x="T0" y="T1"/>
                </a:cxn>
                <a:cxn ang="0">
                  <a:pos x="T2" y="T3"/>
                </a:cxn>
                <a:cxn ang="0">
                  <a:pos x="T4" y="T5"/>
                </a:cxn>
                <a:cxn ang="0">
                  <a:pos x="T6" y="T7"/>
                </a:cxn>
                <a:cxn ang="0">
                  <a:pos x="T8" y="T9"/>
                </a:cxn>
              </a:cxnLst>
              <a:rect l="0" t="0" r="r" b="b"/>
              <a:pathLst>
                <a:path w="57" h="77">
                  <a:moveTo>
                    <a:pt x="18" y="74"/>
                  </a:moveTo>
                  <a:cubicBezTo>
                    <a:pt x="31" y="77"/>
                    <a:pt x="45" y="64"/>
                    <a:pt x="51" y="45"/>
                  </a:cubicBezTo>
                  <a:cubicBezTo>
                    <a:pt x="57" y="26"/>
                    <a:pt x="51" y="7"/>
                    <a:pt x="39" y="4"/>
                  </a:cubicBezTo>
                  <a:cubicBezTo>
                    <a:pt x="26" y="0"/>
                    <a:pt x="12" y="13"/>
                    <a:pt x="6" y="32"/>
                  </a:cubicBezTo>
                  <a:cubicBezTo>
                    <a:pt x="0" y="51"/>
                    <a:pt x="6" y="70"/>
                    <a:pt x="18" y="74"/>
                  </a:cubicBezTo>
                  <a:close/>
                </a:path>
              </a:pathLst>
            </a:custGeom>
            <a:grpFill/>
            <a:ln w="76200">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69" name="Freeform 45">
              <a:extLst>
                <a:ext uri="{FF2B5EF4-FFF2-40B4-BE49-F238E27FC236}">
                  <a16:creationId xmlns:a16="http://schemas.microsoft.com/office/drawing/2014/main" id="{5C1F1315-5F84-4CA5-B047-FD1646B4BADE}"/>
                </a:ext>
              </a:extLst>
            </p:cNvPr>
            <p:cNvSpPr>
              <a:spLocks/>
            </p:cNvSpPr>
            <p:nvPr/>
          </p:nvSpPr>
          <p:spPr bwMode="auto">
            <a:xfrm>
              <a:off x="3663" y="1606"/>
              <a:ext cx="138" cy="176"/>
            </a:xfrm>
            <a:custGeom>
              <a:avLst/>
              <a:gdLst>
                <a:gd name="T0" fmla="*/ 45 w 57"/>
                <a:gd name="T1" fmla="*/ 6 h 73"/>
                <a:gd name="T2" fmla="*/ 9 w 57"/>
                <a:gd name="T3" fmla="*/ 26 h 73"/>
                <a:gd name="T4" fmla="*/ 12 w 57"/>
                <a:gd name="T5" fmla="*/ 67 h 73"/>
                <a:gd name="T6" fmla="*/ 48 w 57"/>
                <a:gd name="T7" fmla="*/ 47 h 73"/>
                <a:gd name="T8" fmla="*/ 45 w 57"/>
                <a:gd name="T9" fmla="*/ 6 h 73"/>
              </a:gdLst>
              <a:ahLst/>
              <a:cxnLst>
                <a:cxn ang="0">
                  <a:pos x="T0" y="T1"/>
                </a:cxn>
                <a:cxn ang="0">
                  <a:pos x="T2" y="T3"/>
                </a:cxn>
                <a:cxn ang="0">
                  <a:pos x="T4" y="T5"/>
                </a:cxn>
                <a:cxn ang="0">
                  <a:pos x="T6" y="T7"/>
                </a:cxn>
                <a:cxn ang="0">
                  <a:pos x="T8" y="T9"/>
                </a:cxn>
              </a:cxnLst>
              <a:rect l="0" t="0" r="r" b="b"/>
              <a:pathLst>
                <a:path w="57" h="73">
                  <a:moveTo>
                    <a:pt x="45" y="6"/>
                  </a:moveTo>
                  <a:cubicBezTo>
                    <a:pt x="34" y="0"/>
                    <a:pt x="18" y="9"/>
                    <a:pt x="9" y="26"/>
                  </a:cubicBezTo>
                  <a:cubicBezTo>
                    <a:pt x="0" y="43"/>
                    <a:pt x="1" y="61"/>
                    <a:pt x="12" y="67"/>
                  </a:cubicBezTo>
                  <a:cubicBezTo>
                    <a:pt x="23" y="73"/>
                    <a:pt x="39" y="64"/>
                    <a:pt x="48" y="47"/>
                  </a:cubicBezTo>
                  <a:cubicBezTo>
                    <a:pt x="57" y="30"/>
                    <a:pt x="56" y="12"/>
                    <a:pt x="45" y="6"/>
                  </a:cubicBezTo>
                  <a:close/>
                </a:path>
              </a:pathLst>
            </a:custGeom>
            <a:grpFill/>
            <a:ln w="76200">
              <a:noFill/>
              <a:round/>
              <a:headEnd/>
              <a:tailEnd/>
            </a:ln>
          </p:spPr>
          <p:txBody>
            <a:bodyPr vert="horz" wrap="square" lIns="91440" tIns="45720" rIns="91440" bIns="45720" numCol="1" anchor="t" anchorCtr="0" compatLnSpc="1">
              <a:prstTxWarp prst="textNoShape">
                <a:avLst/>
              </a:prstTxWarp>
            </a:bodyPr>
            <a:lstStyle/>
            <a:p>
              <a:endParaRPr lang="en-US"/>
            </a:p>
          </p:txBody>
        </p:sp>
      </p:grpSp>
      <p:grpSp>
        <p:nvGrpSpPr>
          <p:cNvPr id="70" name="Group 40">
            <a:extLst>
              <a:ext uri="{FF2B5EF4-FFF2-40B4-BE49-F238E27FC236}">
                <a16:creationId xmlns:a16="http://schemas.microsoft.com/office/drawing/2014/main" id="{00845448-E602-4B1E-B38B-6F980B0FD3EC}"/>
              </a:ext>
            </a:extLst>
          </p:cNvPr>
          <p:cNvGrpSpPr>
            <a:grpSpLocks noChangeAspect="1"/>
          </p:cNvGrpSpPr>
          <p:nvPr/>
        </p:nvGrpSpPr>
        <p:grpSpPr bwMode="auto">
          <a:xfrm>
            <a:off x="8866890" y="4122692"/>
            <a:ext cx="610116" cy="553999"/>
            <a:chOff x="3290" y="1498"/>
            <a:chExt cx="511" cy="464"/>
          </a:xfrm>
          <a:solidFill>
            <a:srgbClr val="92A4D4"/>
          </a:solidFill>
        </p:grpSpPr>
        <p:sp>
          <p:nvSpPr>
            <p:cNvPr id="71" name="Freeform 41">
              <a:extLst>
                <a:ext uri="{FF2B5EF4-FFF2-40B4-BE49-F238E27FC236}">
                  <a16:creationId xmlns:a16="http://schemas.microsoft.com/office/drawing/2014/main" id="{213C7677-313B-46C2-89DA-9FED7E6AB087}"/>
                </a:ext>
              </a:extLst>
            </p:cNvPr>
            <p:cNvSpPr>
              <a:spLocks/>
            </p:cNvSpPr>
            <p:nvPr/>
          </p:nvSpPr>
          <p:spPr bwMode="auto">
            <a:xfrm>
              <a:off x="3396" y="1498"/>
              <a:ext cx="137" cy="185"/>
            </a:xfrm>
            <a:custGeom>
              <a:avLst/>
              <a:gdLst>
                <a:gd name="T0" fmla="*/ 39 w 57"/>
                <a:gd name="T1" fmla="*/ 74 h 77"/>
                <a:gd name="T2" fmla="*/ 51 w 57"/>
                <a:gd name="T3" fmla="*/ 32 h 77"/>
                <a:gd name="T4" fmla="*/ 18 w 57"/>
                <a:gd name="T5" fmla="*/ 4 h 77"/>
                <a:gd name="T6" fmla="*/ 6 w 57"/>
                <a:gd name="T7" fmla="*/ 45 h 77"/>
                <a:gd name="T8" fmla="*/ 39 w 57"/>
                <a:gd name="T9" fmla="*/ 74 h 77"/>
              </a:gdLst>
              <a:ahLst/>
              <a:cxnLst>
                <a:cxn ang="0">
                  <a:pos x="T0" y="T1"/>
                </a:cxn>
                <a:cxn ang="0">
                  <a:pos x="T2" y="T3"/>
                </a:cxn>
                <a:cxn ang="0">
                  <a:pos x="T4" y="T5"/>
                </a:cxn>
                <a:cxn ang="0">
                  <a:pos x="T6" y="T7"/>
                </a:cxn>
                <a:cxn ang="0">
                  <a:pos x="T8" y="T9"/>
                </a:cxn>
              </a:cxnLst>
              <a:rect l="0" t="0" r="r" b="b"/>
              <a:pathLst>
                <a:path w="57" h="77">
                  <a:moveTo>
                    <a:pt x="39" y="74"/>
                  </a:moveTo>
                  <a:cubicBezTo>
                    <a:pt x="51" y="70"/>
                    <a:pt x="57" y="51"/>
                    <a:pt x="51" y="32"/>
                  </a:cubicBezTo>
                  <a:cubicBezTo>
                    <a:pt x="45" y="13"/>
                    <a:pt x="31" y="0"/>
                    <a:pt x="18" y="4"/>
                  </a:cubicBezTo>
                  <a:cubicBezTo>
                    <a:pt x="6" y="7"/>
                    <a:pt x="0" y="26"/>
                    <a:pt x="6" y="45"/>
                  </a:cubicBezTo>
                  <a:cubicBezTo>
                    <a:pt x="12" y="64"/>
                    <a:pt x="26" y="77"/>
                    <a:pt x="39" y="74"/>
                  </a:cubicBezTo>
                  <a:close/>
                </a:path>
              </a:pathLst>
            </a:custGeom>
            <a:grpFill/>
            <a:ln w="76200">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72" name="Freeform 42">
              <a:extLst>
                <a:ext uri="{FF2B5EF4-FFF2-40B4-BE49-F238E27FC236}">
                  <a16:creationId xmlns:a16="http://schemas.microsoft.com/office/drawing/2014/main" id="{0D79AA19-6BE9-4667-A84A-39E5FEBE924E}"/>
                </a:ext>
              </a:extLst>
            </p:cNvPr>
            <p:cNvSpPr>
              <a:spLocks/>
            </p:cNvSpPr>
            <p:nvPr/>
          </p:nvSpPr>
          <p:spPr bwMode="auto">
            <a:xfrm>
              <a:off x="3290" y="1606"/>
              <a:ext cx="137" cy="176"/>
            </a:xfrm>
            <a:custGeom>
              <a:avLst/>
              <a:gdLst>
                <a:gd name="T0" fmla="*/ 45 w 57"/>
                <a:gd name="T1" fmla="*/ 67 h 73"/>
                <a:gd name="T2" fmla="*/ 48 w 57"/>
                <a:gd name="T3" fmla="*/ 26 h 73"/>
                <a:gd name="T4" fmla="*/ 12 w 57"/>
                <a:gd name="T5" fmla="*/ 6 h 73"/>
                <a:gd name="T6" fmla="*/ 9 w 57"/>
                <a:gd name="T7" fmla="*/ 47 h 73"/>
                <a:gd name="T8" fmla="*/ 45 w 57"/>
                <a:gd name="T9" fmla="*/ 67 h 73"/>
              </a:gdLst>
              <a:ahLst/>
              <a:cxnLst>
                <a:cxn ang="0">
                  <a:pos x="T0" y="T1"/>
                </a:cxn>
                <a:cxn ang="0">
                  <a:pos x="T2" y="T3"/>
                </a:cxn>
                <a:cxn ang="0">
                  <a:pos x="T4" y="T5"/>
                </a:cxn>
                <a:cxn ang="0">
                  <a:pos x="T6" y="T7"/>
                </a:cxn>
                <a:cxn ang="0">
                  <a:pos x="T8" y="T9"/>
                </a:cxn>
              </a:cxnLst>
              <a:rect l="0" t="0" r="r" b="b"/>
              <a:pathLst>
                <a:path w="57" h="73">
                  <a:moveTo>
                    <a:pt x="45" y="67"/>
                  </a:moveTo>
                  <a:cubicBezTo>
                    <a:pt x="56" y="61"/>
                    <a:pt x="57" y="43"/>
                    <a:pt x="48" y="26"/>
                  </a:cubicBezTo>
                  <a:cubicBezTo>
                    <a:pt x="39" y="9"/>
                    <a:pt x="23" y="0"/>
                    <a:pt x="12" y="6"/>
                  </a:cubicBezTo>
                  <a:cubicBezTo>
                    <a:pt x="1" y="12"/>
                    <a:pt x="0" y="30"/>
                    <a:pt x="9" y="47"/>
                  </a:cubicBezTo>
                  <a:cubicBezTo>
                    <a:pt x="18" y="64"/>
                    <a:pt x="34" y="73"/>
                    <a:pt x="45" y="67"/>
                  </a:cubicBezTo>
                  <a:close/>
                </a:path>
              </a:pathLst>
            </a:custGeom>
            <a:grpFill/>
            <a:ln w="76200">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73" name="Freeform 43">
              <a:extLst>
                <a:ext uri="{FF2B5EF4-FFF2-40B4-BE49-F238E27FC236}">
                  <a16:creationId xmlns:a16="http://schemas.microsoft.com/office/drawing/2014/main" id="{88D53214-343B-46F2-BCD6-8466810F36B8}"/>
                </a:ext>
              </a:extLst>
            </p:cNvPr>
            <p:cNvSpPr>
              <a:spLocks/>
            </p:cNvSpPr>
            <p:nvPr/>
          </p:nvSpPr>
          <p:spPr bwMode="auto">
            <a:xfrm>
              <a:off x="3324" y="1683"/>
              <a:ext cx="443" cy="279"/>
            </a:xfrm>
            <a:custGeom>
              <a:avLst/>
              <a:gdLst>
                <a:gd name="T0" fmla="*/ 92 w 184"/>
                <a:gd name="T1" fmla="*/ 0 h 116"/>
                <a:gd name="T2" fmla="*/ 36 w 184"/>
                <a:gd name="T3" fmla="*/ 106 h 116"/>
                <a:gd name="T4" fmla="*/ 90 w 184"/>
                <a:gd name="T5" fmla="*/ 95 h 116"/>
                <a:gd name="T6" fmla="*/ 92 w 184"/>
                <a:gd name="T7" fmla="*/ 95 h 116"/>
                <a:gd name="T8" fmla="*/ 94 w 184"/>
                <a:gd name="T9" fmla="*/ 95 h 116"/>
                <a:gd name="T10" fmla="*/ 148 w 184"/>
                <a:gd name="T11" fmla="*/ 106 h 116"/>
                <a:gd name="T12" fmla="*/ 92 w 184"/>
                <a:gd name="T13" fmla="*/ 0 h 116"/>
              </a:gdLst>
              <a:ahLst/>
              <a:cxnLst>
                <a:cxn ang="0">
                  <a:pos x="T0" y="T1"/>
                </a:cxn>
                <a:cxn ang="0">
                  <a:pos x="T2" y="T3"/>
                </a:cxn>
                <a:cxn ang="0">
                  <a:pos x="T4" y="T5"/>
                </a:cxn>
                <a:cxn ang="0">
                  <a:pos x="T6" y="T7"/>
                </a:cxn>
                <a:cxn ang="0">
                  <a:pos x="T8" y="T9"/>
                </a:cxn>
                <a:cxn ang="0">
                  <a:pos x="T10" y="T11"/>
                </a:cxn>
                <a:cxn ang="0">
                  <a:pos x="T12" y="T13"/>
                </a:cxn>
              </a:cxnLst>
              <a:rect l="0" t="0" r="r" b="b"/>
              <a:pathLst>
                <a:path w="184" h="116">
                  <a:moveTo>
                    <a:pt x="92" y="0"/>
                  </a:moveTo>
                  <a:cubicBezTo>
                    <a:pt x="48" y="0"/>
                    <a:pt x="0" y="93"/>
                    <a:pt x="36" y="106"/>
                  </a:cubicBezTo>
                  <a:cubicBezTo>
                    <a:pt x="66" y="116"/>
                    <a:pt x="66" y="93"/>
                    <a:pt x="90" y="95"/>
                  </a:cubicBezTo>
                  <a:cubicBezTo>
                    <a:pt x="91" y="95"/>
                    <a:pt x="91" y="95"/>
                    <a:pt x="92" y="95"/>
                  </a:cubicBezTo>
                  <a:cubicBezTo>
                    <a:pt x="93" y="95"/>
                    <a:pt x="93" y="95"/>
                    <a:pt x="94" y="95"/>
                  </a:cubicBezTo>
                  <a:cubicBezTo>
                    <a:pt x="118" y="93"/>
                    <a:pt x="118" y="116"/>
                    <a:pt x="148" y="106"/>
                  </a:cubicBezTo>
                  <a:cubicBezTo>
                    <a:pt x="184" y="93"/>
                    <a:pt x="136" y="0"/>
                    <a:pt x="92" y="0"/>
                  </a:cubicBezTo>
                  <a:close/>
                </a:path>
              </a:pathLst>
            </a:custGeom>
            <a:grpFill/>
            <a:ln w="76200">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74" name="Freeform 44">
              <a:extLst>
                <a:ext uri="{FF2B5EF4-FFF2-40B4-BE49-F238E27FC236}">
                  <a16:creationId xmlns:a16="http://schemas.microsoft.com/office/drawing/2014/main" id="{3955BB8B-1E6C-4223-BDBE-276701293D9C}"/>
                </a:ext>
              </a:extLst>
            </p:cNvPr>
            <p:cNvSpPr>
              <a:spLocks/>
            </p:cNvSpPr>
            <p:nvPr/>
          </p:nvSpPr>
          <p:spPr bwMode="auto">
            <a:xfrm>
              <a:off x="3557" y="1498"/>
              <a:ext cx="138" cy="185"/>
            </a:xfrm>
            <a:custGeom>
              <a:avLst/>
              <a:gdLst>
                <a:gd name="T0" fmla="*/ 18 w 57"/>
                <a:gd name="T1" fmla="*/ 74 h 77"/>
                <a:gd name="T2" fmla="*/ 51 w 57"/>
                <a:gd name="T3" fmla="*/ 45 h 77"/>
                <a:gd name="T4" fmla="*/ 39 w 57"/>
                <a:gd name="T5" fmla="*/ 4 h 77"/>
                <a:gd name="T6" fmla="*/ 6 w 57"/>
                <a:gd name="T7" fmla="*/ 32 h 77"/>
                <a:gd name="T8" fmla="*/ 18 w 57"/>
                <a:gd name="T9" fmla="*/ 74 h 77"/>
              </a:gdLst>
              <a:ahLst/>
              <a:cxnLst>
                <a:cxn ang="0">
                  <a:pos x="T0" y="T1"/>
                </a:cxn>
                <a:cxn ang="0">
                  <a:pos x="T2" y="T3"/>
                </a:cxn>
                <a:cxn ang="0">
                  <a:pos x="T4" y="T5"/>
                </a:cxn>
                <a:cxn ang="0">
                  <a:pos x="T6" y="T7"/>
                </a:cxn>
                <a:cxn ang="0">
                  <a:pos x="T8" y="T9"/>
                </a:cxn>
              </a:cxnLst>
              <a:rect l="0" t="0" r="r" b="b"/>
              <a:pathLst>
                <a:path w="57" h="77">
                  <a:moveTo>
                    <a:pt x="18" y="74"/>
                  </a:moveTo>
                  <a:cubicBezTo>
                    <a:pt x="31" y="77"/>
                    <a:pt x="45" y="64"/>
                    <a:pt x="51" y="45"/>
                  </a:cubicBezTo>
                  <a:cubicBezTo>
                    <a:pt x="57" y="26"/>
                    <a:pt x="51" y="7"/>
                    <a:pt x="39" y="4"/>
                  </a:cubicBezTo>
                  <a:cubicBezTo>
                    <a:pt x="26" y="0"/>
                    <a:pt x="12" y="13"/>
                    <a:pt x="6" y="32"/>
                  </a:cubicBezTo>
                  <a:cubicBezTo>
                    <a:pt x="0" y="51"/>
                    <a:pt x="6" y="70"/>
                    <a:pt x="18" y="74"/>
                  </a:cubicBezTo>
                  <a:close/>
                </a:path>
              </a:pathLst>
            </a:custGeom>
            <a:grpFill/>
            <a:ln w="76200">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75" name="Freeform 45">
              <a:extLst>
                <a:ext uri="{FF2B5EF4-FFF2-40B4-BE49-F238E27FC236}">
                  <a16:creationId xmlns:a16="http://schemas.microsoft.com/office/drawing/2014/main" id="{CCA22428-2B37-48D4-BAE0-2D95CB5B8B89}"/>
                </a:ext>
              </a:extLst>
            </p:cNvPr>
            <p:cNvSpPr>
              <a:spLocks/>
            </p:cNvSpPr>
            <p:nvPr/>
          </p:nvSpPr>
          <p:spPr bwMode="auto">
            <a:xfrm>
              <a:off x="3663" y="1606"/>
              <a:ext cx="138" cy="176"/>
            </a:xfrm>
            <a:custGeom>
              <a:avLst/>
              <a:gdLst>
                <a:gd name="T0" fmla="*/ 45 w 57"/>
                <a:gd name="T1" fmla="*/ 6 h 73"/>
                <a:gd name="T2" fmla="*/ 9 w 57"/>
                <a:gd name="T3" fmla="*/ 26 h 73"/>
                <a:gd name="T4" fmla="*/ 12 w 57"/>
                <a:gd name="T5" fmla="*/ 67 h 73"/>
                <a:gd name="T6" fmla="*/ 48 w 57"/>
                <a:gd name="T7" fmla="*/ 47 h 73"/>
                <a:gd name="T8" fmla="*/ 45 w 57"/>
                <a:gd name="T9" fmla="*/ 6 h 73"/>
              </a:gdLst>
              <a:ahLst/>
              <a:cxnLst>
                <a:cxn ang="0">
                  <a:pos x="T0" y="T1"/>
                </a:cxn>
                <a:cxn ang="0">
                  <a:pos x="T2" y="T3"/>
                </a:cxn>
                <a:cxn ang="0">
                  <a:pos x="T4" y="T5"/>
                </a:cxn>
                <a:cxn ang="0">
                  <a:pos x="T6" y="T7"/>
                </a:cxn>
                <a:cxn ang="0">
                  <a:pos x="T8" y="T9"/>
                </a:cxn>
              </a:cxnLst>
              <a:rect l="0" t="0" r="r" b="b"/>
              <a:pathLst>
                <a:path w="57" h="73">
                  <a:moveTo>
                    <a:pt x="45" y="6"/>
                  </a:moveTo>
                  <a:cubicBezTo>
                    <a:pt x="34" y="0"/>
                    <a:pt x="18" y="9"/>
                    <a:pt x="9" y="26"/>
                  </a:cubicBezTo>
                  <a:cubicBezTo>
                    <a:pt x="0" y="43"/>
                    <a:pt x="1" y="61"/>
                    <a:pt x="12" y="67"/>
                  </a:cubicBezTo>
                  <a:cubicBezTo>
                    <a:pt x="23" y="73"/>
                    <a:pt x="39" y="64"/>
                    <a:pt x="48" y="47"/>
                  </a:cubicBezTo>
                  <a:cubicBezTo>
                    <a:pt x="57" y="30"/>
                    <a:pt x="56" y="12"/>
                    <a:pt x="45" y="6"/>
                  </a:cubicBezTo>
                  <a:close/>
                </a:path>
              </a:pathLst>
            </a:custGeom>
            <a:grpFill/>
            <a:ln w="76200">
              <a:noFill/>
              <a:round/>
              <a:headEnd/>
              <a:tailEnd/>
            </a:ln>
          </p:spPr>
          <p:txBody>
            <a:bodyPr vert="horz" wrap="square" lIns="91440" tIns="45720" rIns="91440" bIns="45720" numCol="1" anchor="t" anchorCtr="0" compatLnSpc="1">
              <a:prstTxWarp prst="textNoShape">
                <a:avLst/>
              </a:prstTxWarp>
            </a:bodyPr>
            <a:lstStyle/>
            <a:p>
              <a:endParaRPr lang="en-US"/>
            </a:p>
          </p:txBody>
        </p:sp>
      </p:grpSp>
    </p:spTree>
    <p:extLst>
      <p:ext uri="{BB962C8B-B14F-4D97-AF65-F5344CB8AC3E}">
        <p14:creationId xmlns:p14="http://schemas.microsoft.com/office/powerpoint/2010/main" val="12012497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02997CB5-A69B-F049-BBBB-ED881680B7B0}"/>
              </a:ext>
            </a:extLst>
          </p:cNvPr>
          <p:cNvSpPr/>
          <p:nvPr/>
        </p:nvSpPr>
        <p:spPr>
          <a:xfrm>
            <a:off x="4211782" y="1717965"/>
            <a:ext cx="4458318" cy="2086841"/>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Raleway Light" panose="020B0403030101060003" pitchFamily="34" charset="77"/>
            </a:endParaRPr>
          </a:p>
        </p:txBody>
      </p:sp>
      <p:sp>
        <p:nvSpPr>
          <p:cNvPr id="18" name="Rectangle 17">
            <a:extLst>
              <a:ext uri="{FF2B5EF4-FFF2-40B4-BE49-F238E27FC236}">
                <a16:creationId xmlns:a16="http://schemas.microsoft.com/office/drawing/2014/main" id="{DBA76E2B-0D9E-E546-870C-74C27472FA3A}"/>
              </a:ext>
            </a:extLst>
          </p:cNvPr>
          <p:cNvSpPr/>
          <p:nvPr/>
        </p:nvSpPr>
        <p:spPr>
          <a:xfrm>
            <a:off x="4211782" y="3901786"/>
            <a:ext cx="4458318" cy="2086841"/>
          </a:xfrm>
          <a:prstGeom prst="rect">
            <a:avLst/>
          </a:pr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Raleway Light" panose="020B0403030101060003" pitchFamily="34" charset="77"/>
            </a:endParaRPr>
          </a:p>
        </p:txBody>
      </p:sp>
      <p:sp>
        <p:nvSpPr>
          <p:cNvPr id="2" name="Freeform 1">
            <a:extLst>
              <a:ext uri="{FF2B5EF4-FFF2-40B4-BE49-F238E27FC236}">
                <a16:creationId xmlns:a16="http://schemas.microsoft.com/office/drawing/2014/main" id="{A03335CF-B098-0E47-A7AA-CFA2211464D4}"/>
              </a:ext>
            </a:extLst>
          </p:cNvPr>
          <p:cNvSpPr/>
          <p:nvPr/>
        </p:nvSpPr>
        <p:spPr>
          <a:xfrm>
            <a:off x="6434265" y="0"/>
            <a:ext cx="5756148" cy="6858000"/>
          </a:xfrm>
          <a:custGeom>
            <a:avLst/>
            <a:gdLst>
              <a:gd name="connsiteX0" fmla="*/ 11512168 w 11512168"/>
              <a:gd name="connsiteY0" fmla="*/ 0 h 13716000"/>
              <a:gd name="connsiteX1" fmla="*/ 5586938 w 11512168"/>
              <a:gd name="connsiteY1" fmla="*/ 0 h 13716000"/>
              <a:gd name="connsiteX2" fmla="*/ 0 w 11512168"/>
              <a:gd name="connsiteY2" fmla="*/ 13716000 h 13716000"/>
              <a:gd name="connsiteX3" fmla="*/ 11512168 w 11512168"/>
              <a:gd name="connsiteY3" fmla="*/ 13716000 h 13716000"/>
            </a:gdLst>
            <a:ahLst/>
            <a:cxnLst>
              <a:cxn ang="0">
                <a:pos x="connsiteX0" y="connsiteY0"/>
              </a:cxn>
              <a:cxn ang="0">
                <a:pos x="connsiteX1" y="connsiteY1"/>
              </a:cxn>
              <a:cxn ang="0">
                <a:pos x="connsiteX2" y="connsiteY2"/>
              </a:cxn>
              <a:cxn ang="0">
                <a:pos x="connsiteX3" y="connsiteY3"/>
              </a:cxn>
            </a:cxnLst>
            <a:rect l="l" t="t" r="r" b="b"/>
            <a:pathLst>
              <a:path w="11512168" h="13716000">
                <a:moveTo>
                  <a:pt x="11512168" y="0"/>
                </a:moveTo>
                <a:lnTo>
                  <a:pt x="5586938" y="0"/>
                </a:lnTo>
                <a:lnTo>
                  <a:pt x="0" y="13716000"/>
                </a:lnTo>
                <a:lnTo>
                  <a:pt x="11512168" y="1371600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Raleway Light" panose="020B0403030101060003" pitchFamily="34" charset="77"/>
            </a:endParaRPr>
          </a:p>
        </p:txBody>
      </p:sp>
      <p:sp>
        <p:nvSpPr>
          <p:cNvPr id="12" name="TextBox 11">
            <a:extLst>
              <a:ext uri="{FF2B5EF4-FFF2-40B4-BE49-F238E27FC236}">
                <a16:creationId xmlns:a16="http://schemas.microsoft.com/office/drawing/2014/main" id="{4304D2CC-D1F6-6141-9A42-28A96EA28E5C}"/>
              </a:ext>
            </a:extLst>
          </p:cNvPr>
          <p:cNvSpPr txBox="1"/>
          <p:nvPr/>
        </p:nvSpPr>
        <p:spPr>
          <a:xfrm>
            <a:off x="4425514" y="258565"/>
            <a:ext cx="3340979" cy="646331"/>
          </a:xfrm>
          <a:prstGeom prst="rect">
            <a:avLst/>
          </a:prstGeom>
          <a:noFill/>
        </p:spPr>
        <p:txBody>
          <a:bodyPr wrap="none" rtlCol="0">
            <a:spAutoFit/>
          </a:bodyPr>
          <a:lstStyle/>
          <a:p>
            <a:pPr algn="ctr"/>
            <a:r>
              <a:rPr lang="en-US" sz="3600" b="1" dirty="0">
                <a:solidFill>
                  <a:schemeClr val="tx2"/>
                </a:solidFill>
                <a:latin typeface="Roboto" panose="02000000000000000000" pitchFamily="2" charset="0"/>
                <a:ea typeface="Roboto" panose="02000000000000000000" pitchFamily="2" charset="0"/>
              </a:rPr>
              <a:t>OUR SERVICES</a:t>
            </a:r>
          </a:p>
        </p:txBody>
      </p:sp>
      <p:cxnSp>
        <p:nvCxnSpPr>
          <p:cNvPr id="13" name="Straight Connector 12">
            <a:extLst>
              <a:ext uri="{FF2B5EF4-FFF2-40B4-BE49-F238E27FC236}">
                <a16:creationId xmlns:a16="http://schemas.microsoft.com/office/drawing/2014/main" id="{7FA04786-2169-E941-B0EB-8F8B1A4CF702}"/>
              </a:ext>
            </a:extLst>
          </p:cNvPr>
          <p:cNvCxnSpPr/>
          <p:nvPr/>
        </p:nvCxnSpPr>
        <p:spPr>
          <a:xfrm>
            <a:off x="5689600" y="876690"/>
            <a:ext cx="812800" cy="0"/>
          </a:xfrm>
          <a:prstGeom prst="line">
            <a:avLst/>
          </a:prstGeom>
          <a:ln w="88900">
            <a:solidFill>
              <a:schemeClr val="accent3"/>
            </a:solidFill>
          </a:ln>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id="{E576122A-0E0A-704F-B0D2-EFEB4CEF4AE1}"/>
              </a:ext>
            </a:extLst>
          </p:cNvPr>
          <p:cNvSpPr/>
          <p:nvPr/>
        </p:nvSpPr>
        <p:spPr>
          <a:xfrm>
            <a:off x="1179224" y="1717965"/>
            <a:ext cx="2929064" cy="2086841"/>
          </a:xfrm>
          <a:prstGeom prst="rect">
            <a:avLst/>
          </a:prstGeom>
          <a:solidFill>
            <a:schemeClr val="accent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Raleway Light" panose="020B0403030101060003" pitchFamily="34" charset="77"/>
            </a:endParaRPr>
          </a:p>
        </p:txBody>
      </p:sp>
      <p:sp>
        <p:nvSpPr>
          <p:cNvPr id="17" name="Rectangle 16">
            <a:extLst>
              <a:ext uri="{FF2B5EF4-FFF2-40B4-BE49-F238E27FC236}">
                <a16:creationId xmlns:a16="http://schemas.microsoft.com/office/drawing/2014/main" id="{A60D10FE-713C-7741-A15B-3D00068F2FCE}"/>
              </a:ext>
            </a:extLst>
          </p:cNvPr>
          <p:cNvSpPr/>
          <p:nvPr/>
        </p:nvSpPr>
        <p:spPr>
          <a:xfrm>
            <a:off x="1179224" y="3901786"/>
            <a:ext cx="2929064" cy="2086841"/>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Raleway Light" panose="020B0403030101060003" pitchFamily="34" charset="77"/>
            </a:endParaRPr>
          </a:p>
        </p:txBody>
      </p:sp>
      <p:sp>
        <p:nvSpPr>
          <p:cNvPr id="20" name="TextBox 19">
            <a:extLst>
              <a:ext uri="{FF2B5EF4-FFF2-40B4-BE49-F238E27FC236}">
                <a16:creationId xmlns:a16="http://schemas.microsoft.com/office/drawing/2014/main" id="{C8E0F5D3-C27B-D747-8246-5BACE6E44B4E}"/>
              </a:ext>
            </a:extLst>
          </p:cNvPr>
          <p:cNvSpPr txBox="1"/>
          <p:nvPr/>
        </p:nvSpPr>
        <p:spPr>
          <a:xfrm>
            <a:off x="2118851" y="2559927"/>
            <a:ext cx="1253869" cy="338554"/>
          </a:xfrm>
          <a:prstGeom prst="rect">
            <a:avLst/>
          </a:prstGeom>
          <a:noFill/>
        </p:spPr>
        <p:txBody>
          <a:bodyPr wrap="none" rtlCol="0" anchor="ctr" anchorCtr="0">
            <a:spAutoFit/>
          </a:bodyPr>
          <a:lstStyle/>
          <a:p>
            <a:pPr algn="ctr"/>
            <a:r>
              <a:rPr lang="en-US" sz="1600" b="1" dirty="0">
                <a:solidFill>
                  <a:schemeClr val="bg1"/>
                </a:solidFill>
                <a:latin typeface="Roboto" panose="02000000000000000000" pitchFamily="2" charset="0"/>
                <a:ea typeface="League Spartan" charset="0"/>
                <a:cs typeface="Poppins" pitchFamily="2" charset="77"/>
              </a:rPr>
              <a:t>FACTOR 01</a:t>
            </a:r>
          </a:p>
        </p:txBody>
      </p:sp>
      <p:sp>
        <p:nvSpPr>
          <p:cNvPr id="21" name="Subtitle 2">
            <a:extLst>
              <a:ext uri="{FF2B5EF4-FFF2-40B4-BE49-F238E27FC236}">
                <a16:creationId xmlns:a16="http://schemas.microsoft.com/office/drawing/2014/main" id="{4066A7D3-3EA7-1541-A6C5-EABDBF816736}"/>
              </a:ext>
            </a:extLst>
          </p:cNvPr>
          <p:cNvSpPr txBox="1">
            <a:spLocks/>
          </p:cNvSpPr>
          <p:nvPr/>
        </p:nvSpPr>
        <p:spPr>
          <a:xfrm>
            <a:off x="1328104" y="2889303"/>
            <a:ext cx="2628782" cy="753027"/>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1850"/>
              </a:lnSpc>
            </a:pPr>
            <a:r>
              <a:rPr lang="en-US" sz="1200" dirty="0">
                <a:solidFill>
                  <a:schemeClr val="bg1"/>
                </a:solidFill>
                <a:latin typeface="Raleway Light" panose="020B0403030101060003" pitchFamily="34" charset="77"/>
                <a:ea typeface="Open Sans Light" panose="020B0306030504020204" pitchFamily="34" charset="0"/>
                <a:cs typeface="Mukta ExtraLight" panose="020B0000000000000000" pitchFamily="34" charset="77"/>
              </a:rPr>
              <a:t>You can do whatever you want, go a impress your audience with an amazing presentation</a:t>
            </a:r>
          </a:p>
        </p:txBody>
      </p:sp>
      <p:sp>
        <p:nvSpPr>
          <p:cNvPr id="23" name="TextBox 22">
            <a:extLst>
              <a:ext uri="{FF2B5EF4-FFF2-40B4-BE49-F238E27FC236}">
                <a16:creationId xmlns:a16="http://schemas.microsoft.com/office/drawing/2014/main" id="{34195D8A-4A56-8C4A-81D2-B88A66DB8C28}"/>
              </a:ext>
            </a:extLst>
          </p:cNvPr>
          <p:cNvSpPr txBox="1"/>
          <p:nvPr/>
        </p:nvSpPr>
        <p:spPr>
          <a:xfrm>
            <a:off x="5133147" y="2559927"/>
            <a:ext cx="1253869" cy="338554"/>
          </a:xfrm>
          <a:prstGeom prst="rect">
            <a:avLst/>
          </a:prstGeom>
          <a:noFill/>
        </p:spPr>
        <p:txBody>
          <a:bodyPr wrap="none" rtlCol="0" anchor="ctr" anchorCtr="0">
            <a:spAutoFit/>
          </a:bodyPr>
          <a:lstStyle/>
          <a:p>
            <a:pPr algn="ctr"/>
            <a:r>
              <a:rPr lang="en-US" sz="1600" b="1" dirty="0">
                <a:solidFill>
                  <a:schemeClr val="bg1"/>
                </a:solidFill>
                <a:latin typeface="Roboto" panose="02000000000000000000" pitchFamily="2" charset="0"/>
                <a:ea typeface="League Spartan" charset="0"/>
                <a:cs typeface="Poppins" pitchFamily="2" charset="77"/>
              </a:rPr>
              <a:t>FACTOR 02</a:t>
            </a:r>
          </a:p>
        </p:txBody>
      </p:sp>
      <p:sp>
        <p:nvSpPr>
          <p:cNvPr id="24" name="Subtitle 2">
            <a:extLst>
              <a:ext uri="{FF2B5EF4-FFF2-40B4-BE49-F238E27FC236}">
                <a16:creationId xmlns:a16="http://schemas.microsoft.com/office/drawing/2014/main" id="{C801B22B-28A9-DE42-9E8B-81DAC35C4FEF}"/>
              </a:ext>
            </a:extLst>
          </p:cNvPr>
          <p:cNvSpPr txBox="1">
            <a:spLocks/>
          </p:cNvSpPr>
          <p:nvPr/>
        </p:nvSpPr>
        <p:spPr>
          <a:xfrm>
            <a:off x="4342400" y="2889303"/>
            <a:ext cx="2628782" cy="753027"/>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1850"/>
              </a:lnSpc>
            </a:pPr>
            <a:r>
              <a:rPr lang="en-US" sz="1200" dirty="0">
                <a:solidFill>
                  <a:schemeClr val="bg1"/>
                </a:solidFill>
                <a:latin typeface="Raleway Light" panose="020B0403030101060003" pitchFamily="34" charset="77"/>
                <a:ea typeface="Open Sans Light" panose="020B0306030504020204" pitchFamily="34" charset="0"/>
                <a:cs typeface="Mukta ExtraLight" panose="020B0000000000000000" pitchFamily="34" charset="77"/>
              </a:rPr>
              <a:t>You can do whatever you want, go a impress your audience with an amazing presentation</a:t>
            </a:r>
          </a:p>
        </p:txBody>
      </p:sp>
      <p:sp>
        <p:nvSpPr>
          <p:cNvPr id="26" name="TextBox 25">
            <a:extLst>
              <a:ext uri="{FF2B5EF4-FFF2-40B4-BE49-F238E27FC236}">
                <a16:creationId xmlns:a16="http://schemas.microsoft.com/office/drawing/2014/main" id="{3FB03DCB-8B7F-F442-BE5B-9CCA2D58B28F}"/>
              </a:ext>
            </a:extLst>
          </p:cNvPr>
          <p:cNvSpPr txBox="1"/>
          <p:nvPr/>
        </p:nvSpPr>
        <p:spPr>
          <a:xfrm>
            <a:off x="2118851" y="4721236"/>
            <a:ext cx="1253869" cy="338554"/>
          </a:xfrm>
          <a:prstGeom prst="rect">
            <a:avLst/>
          </a:prstGeom>
          <a:noFill/>
        </p:spPr>
        <p:txBody>
          <a:bodyPr wrap="none" rtlCol="0" anchor="ctr" anchorCtr="0">
            <a:spAutoFit/>
          </a:bodyPr>
          <a:lstStyle/>
          <a:p>
            <a:pPr algn="ctr"/>
            <a:r>
              <a:rPr lang="en-US" sz="1600" b="1" dirty="0">
                <a:solidFill>
                  <a:schemeClr val="bg1"/>
                </a:solidFill>
                <a:latin typeface="Roboto" panose="02000000000000000000" pitchFamily="2" charset="0"/>
                <a:ea typeface="League Spartan" charset="0"/>
                <a:cs typeface="Poppins" pitchFamily="2" charset="77"/>
              </a:rPr>
              <a:t>FACTOR 03</a:t>
            </a:r>
          </a:p>
        </p:txBody>
      </p:sp>
      <p:sp>
        <p:nvSpPr>
          <p:cNvPr id="27" name="Subtitle 2">
            <a:extLst>
              <a:ext uri="{FF2B5EF4-FFF2-40B4-BE49-F238E27FC236}">
                <a16:creationId xmlns:a16="http://schemas.microsoft.com/office/drawing/2014/main" id="{6248A8D3-6B65-8C48-906C-04B1E3C492D4}"/>
              </a:ext>
            </a:extLst>
          </p:cNvPr>
          <p:cNvSpPr txBox="1">
            <a:spLocks/>
          </p:cNvSpPr>
          <p:nvPr/>
        </p:nvSpPr>
        <p:spPr>
          <a:xfrm>
            <a:off x="1328104" y="5050612"/>
            <a:ext cx="2628782" cy="753027"/>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1850"/>
              </a:lnSpc>
            </a:pPr>
            <a:r>
              <a:rPr lang="en-US" sz="1200" dirty="0">
                <a:solidFill>
                  <a:schemeClr val="bg1"/>
                </a:solidFill>
                <a:latin typeface="Raleway Light" panose="020B0403030101060003" pitchFamily="34" charset="77"/>
                <a:ea typeface="Open Sans Light" panose="020B0306030504020204" pitchFamily="34" charset="0"/>
                <a:cs typeface="Mukta ExtraLight" panose="020B0000000000000000" pitchFamily="34" charset="77"/>
              </a:rPr>
              <a:t>You can do whatever you want, go a impress your audience with an amazing presentation</a:t>
            </a:r>
          </a:p>
        </p:txBody>
      </p:sp>
      <p:sp>
        <p:nvSpPr>
          <p:cNvPr id="29" name="TextBox 28">
            <a:extLst>
              <a:ext uri="{FF2B5EF4-FFF2-40B4-BE49-F238E27FC236}">
                <a16:creationId xmlns:a16="http://schemas.microsoft.com/office/drawing/2014/main" id="{3E3496BF-9B9E-054F-BE2F-AED57DF25DB6}"/>
              </a:ext>
            </a:extLst>
          </p:cNvPr>
          <p:cNvSpPr txBox="1"/>
          <p:nvPr/>
        </p:nvSpPr>
        <p:spPr>
          <a:xfrm>
            <a:off x="5133147" y="4721236"/>
            <a:ext cx="1253869" cy="338554"/>
          </a:xfrm>
          <a:prstGeom prst="rect">
            <a:avLst/>
          </a:prstGeom>
          <a:noFill/>
        </p:spPr>
        <p:txBody>
          <a:bodyPr wrap="none" rtlCol="0" anchor="ctr" anchorCtr="0">
            <a:spAutoFit/>
          </a:bodyPr>
          <a:lstStyle/>
          <a:p>
            <a:pPr algn="ctr"/>
            <a:r>
              <a:rPr lang="en-US" sz="1600" b="1" dirty="0">
                <a:solidFill>
                  <a:schemeClr val="bg1"/>
                </a:solidFill>
                <a:latin typeface="Roboto" panose="02000000000000000000" pitchFamily="2" charset="0"/>
                <a:ea typeface="League Spartan" charset="0"/>
                <a:cs typeface="Poppins" pitchFamily="2" charset="77"/>
              </a:rPr>
              <a:t>FACTOR 04</a:t>
            </a:r>
          </a:p>
        </p:txBody>
      </p:sp>
      <p:sp>
        <p:nvSpPr>
          <p:cNvPr id="30" name="Subtitle 2">
            <a:extLst>
              <a:ext uri="{FF2B5EF4-FFF2-40B4-BE49-F238E27FC236}">
                <a16:creationId xmlns:a16="http://schemas.microsoft.com/office/drawing/2014/main" id="{10AF1FDA-E885-A243-A2A3-B346C25EB8C2}"/>
              </a:ext>
            </a:extLst>
          </p:cNvPr>
          <p:cNvSpPr txBox="1">
            <a:spLocks/>
          </p:cNvSpPr>
          <p:nvPr/>
        </p:nvSpPr>
        <p:spPr>
          <a:xfrm>
            <a:off x="4342400" y="5050612"/>
            <a:ext cx="2628782" cy="753027"/>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1850"/>
              </a:lnSpc>
            </a:pPr>
            <a:r>
              <a:rPr lang="en-US" sz="1200" dirty="0">
                <a:solidFill>
                  <a:schemeClr val="bg1"/>
                </a:solidFill>
                <a:latin typeface="Raleway Light" panose="020B0403030101060003" pitchFamily="34" charset="77"/>
                <a:ea typeface="Open Sans Light" panose="020B0306030504020204" pitchFamily="34" charset="0"/>
                <a:cs typeface="Mukta ExtraLight" panose="020B0000000000000000" pitchFamily="34" charset="77"/>
              </a:rPr>
              <a:t>You can do whatever you want, go a impress your audience with an amazing presentation</a:t>
            </a:r>
          </a:p>
        </p:txBody>
      </p:sp>
      <p:grpSp>
        <p:nvGrpSpPr>
          <p:cNvPr id="25" name="Group 40">
            <a:extLst>
              <a:ext uri="{FF2B5EF4-FFF2-40B4-BE49-F238E27FC236}">
                <a16:creationId xmlns:a16="http://schemas.microsoft.com/office/drawing/2014/main" id="{1200FFE9-5244-4522-9717-D06ACF9C384D}"/>
              </a:ext>
            </a:extLst>
          </p:cNvPr>
          <p:cNvGrpSpPr>
            <a:grpSpLocks noChangeAspect="1"/>
          </p:cNvGrpSpPr>
          <p:nvPr/>
        </p:nvGrpSpPr>
        <p:grpSpPr bwMode="auto">
          <a:xfrm>
            <a:off x="2337437" y="1908948"/>
            <a:ext cx="610116" cy="553999"/>
            <a:chOff x="3290" y="1498"/>
            <a:chExt cx="511" cy="464"/>
          </a:xfrm>
          <a:solidFill>
            <a:schemeClr val="bg1"/>
          </a:solidFill>
        </p:grpSpPr>
        <p:sp>
          <p:nvSpPr>
            <p:cNvPr id="28" name="Freeform 41">
              <a:extLst>
                <a:ext uri="{FF2B5EF4-FFF2-40B4-BE49-F238E27FC236}">
                  <a16:creationId xmlns:a16="http://schemas.microsoft.com/office/drawing/2014/main" id="{D7EB5DDD-8562-4874-AE66-AD9EE1EFA19A}"/>
                </a:ext>
              </a:extLst>
            </p:cNvPr>
            <p:cNvSpPr>
              <a:spLocks/>
            </p:cNvSpPr>
            <p:nvPr/>
          </p:nvSpPr>
          <p:spPr bwMode="auto">
            <a:xfrm>
              <a:off x="3396" y="1498"/>
              <a:ext cx="137" cy="185"/>
            </a:xfrm>
            <a:custGeom>
              <a:avLst/>
              <a:gdLst>
                <a:gd name="T0" fmla="*/ 39 w 57"/>
                <a:gd name="T1" fmla="*/ 74 h 77"/>
                <a:gd name="T2" fmla="*/ 51 w 57"/>
                <a:gd name="T3" fmla="*/ 32 h 77"/>
                <a:gd name="T4" fmla="*/ 18 w 57"/>
                <a:gd name="T5" fmla="*/ 4 h 77"/>
                <a:gd name="T6" fmla="*/ 6 w 57"/>
                <a:gd name="T7" fmla="*/ 45 h 77"/>
                <a:gd name="T8" fmla="*/ 39 w 57"/>
                <a:gd name="T9" fmla="*/ 74 h 77"/>
              </a:gdLst>
              <a:ahLst/>
              <a:cxnLst>
                <a:cxn ang="0">
                  <a:pos x="T0" y="T1"/>
                </a:cxn>
                <a:cxn ang="0">
                  <a:pos x="T2" y="T3"/>
                </a:cxn>
                <a:cxn ang="0">
                  <a:pos x="T4" y="T5"/>
                </a:cxn>
                <a:cxn ang="0">
                  <a:pos x="T6" y="T7"/>
                </a:cxn>
                <a:cxn ang="0">
                  <a:pos x="T8" y="T9"/>
                </a:cxn>
              </a:cxnLst>
              <a:rect l="0" t="0" r="r" b="b"/>
              <a:pathLst>
                <a:path w="57" h="77">
                  <a:moveTo>
                    <a:pt x="39" y="74"/>
                  </a:moveTo>
                  <a:cubicBezTo>
                    <a:pt x="51" y="70"/>
                    <a:pt x="57" y="51"/>
                    <a:pt x="51" y="32"/>
                  </a:cubicBezTo>
                  <a:cubicBezTo>
                    <a:pt x="45" y="13"/>
                    <a:pt x="31" y="0"/>
                    <a:pt x="18" y="4"/>
                  </a:cubicBezTo>
                  <a:cubicBezTo>
                    <a:pt x="6" y="7"/>
                    <a:pt x="0" y="26"/>
                    <a:pt x="6" y="45"/>
                  </a:cubicBezTo>
                  <a:cubicBezTo>
                    <a:pt x="12" y="64"/>
                    <a:pt x="26" y="77"/>
                    <a:pt x="39" y="74"/>
                  </a:cubicBezTo>
                  <a:close/>
                </a:path>
              </a:pathLst>
            </a:custGeom>
            <a:grpFill/>
            <a:ln w="76200">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4" name="Freeform 42">
              <a:extLst>
                <a:ext uri="{FF2B5EF4-FFF2-40B4-BE49-F238E27FC236}">
                  <a16:creationId xmlns:a16="http://schemas.microsoft.com/office/drawing/2014/main" id="{D894108E-9D0E-4159-B637-529B6A0A45C0}"/>
                </a:ext>
              </a:extLst>
            </p:cNvPr>
            <p:cNvSpPr>
              <a:spLocks/>
            </p:cNvSpPr>
            <p:nvPr/>
          </p:nvSpPr>
          <p:spPr bwMode="auto">
            <a:xfrm>
              <a:off x="3290" y="1606"/>
              <a:ext cx="137" cy="176"/>
            </a:xfrm>
            <a:custGeom>
              <a:avLst/>
              <a:gdLst>
                <a:gd name="T0" fmla="*/ 45 w 57"/>
                <a:gd name="T1" fmla="*/ 67 h 73"/>
                <a:gd name="T2" fmla="*/ 48 w 57"/>
                <a:gd name="T3" fmla="*/ 26 h 73"/>
                <a:gd name="T4" fmla="*/ 12 w 57"/>
                <a:gd name="T5" fmla="*/ 6 h 73"/>
                <a:gd name="T6" fmla="*/ 9 w 57"/>
                <a:gd name="T7" fmla="*/ 47 h 73"/>
                <a:gd name="T8" fmla="*/ 45 w 57"/>
                <a:gd name="T9" fmla="*/ 67 h 73"/>
              </a:gdLst>
              <a:ahLst/>
              <a:cxnLst>
                <a:cxn ang="0">
                  <a:pos x="T0" y="T1"/>
                </a:cxn>
                <a:cxn ang="0">
                  <a:pos x="T2" y="T3"/>
                </a:cxn>
                <a:cxn ang="0">
                  <a:pos x="T4" y="T5"/>
                </a:cxn>
                <a:cxn ang="0">
                  <a:pos x="T6" y="T7"/>
                </a:cxn>
                <a:cxn ang="0">
                  <a:pos x="T8" y="T9"/>
                </a:cxn>
              </a:cxnLst>
              <a:rect l="0" t="0" r="r" b="b"/>
              <a:pathLst>
                <a:path w="57" h="73">
                  <a:moveTo>
                    <a:pt x="45" y="67"/>
                  </a:moveTo>
                  <a:cubicBezTo>
                    <a:pt x="56" y="61"/>
                    <a:pt x="57" y="43"/>
                    <a:pt x="48" y="26"/>
                  </a:cubicBezTo>
                  <a:cubicBezTo>
                    <a:pt x="39" y="9"/>
                    <a:pt x="23" y="0"/>
                    <a:pt x="12" y="6"/>
                  </a:cubicBezTo>
                  <a:cubicBezTo>
                    <a:pt x="1" y="12"/>
                    <a:pt x="0" y="30"/>
                    <a:pt x="9" y="47"/>
                  </a:cubicBezTo>
                  <a:cubicBezTo>
                    <a:pt x="18" y="64"/>
                    <a:pt x="34" y="73"/>
                    <a:pt x="45" y="67"/>
                  </a:cubicBezTo>
                  <a:close/>
                </a:path>
              </a:pathLst>
            </a:custGeom>
            <a:grpFill/>
            <a:ln w="76200">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5" name="Freeform 43">
              <a:extLst>
                <a:ext uri="{FF2B5EF4-FFF2-40B4-BE49-F238E27FC236}">
                  <a16:creationId xmlns:a16="http://schemas.microsoft.com/office/drawing/2014/main" id="{4131CF7C-7762-4637-8735-5FCC94D2D52D}"/>
                </a:ext>
              </a:extLst>
            </p:cNvPr>
            <p:cNvSpPr>
              <a:spLocks/>
            </p:cNvSpPr>
            <p:nvPr/>
          </p:nvSpPr>
          <p:spPr bwMode="auto">
            <a:xfrm>
              <a:off x="3324" y="1683"/>
              <a:ext cx="443" cy="279"/>
            </a:xfrm>
            <a:custGeom>
              <a:avLst/>
              <a:gdLst>
                <a:gd name="T0" fmla="*/ 92 w 184"/>
                <a:gd name="T1" fmla="*/ 0 h 116"/>
                <a:gd name="T2" fmla="*/ 36 w 184"/>
                <a:gd name="T3" fmla="*/ 106 h 116"/>
                <a:gd name="T4" fmla="*/ 90 w 184"/>
                <a:gd name="T5" fmla="*/ 95 h 116"/>
                <a:gd name="T6" fmla="*/ 92 w 184"/>
                <a:gd name="T7" fmla="*/ 95 h 116"/>
                <a:gd name="T8" fmla="*/ 94 w 184"/>
                <a:gd name="T9" fmla="*/ 95 h 116"/>
                <a:gd name="T10" fmla="*/ 148 w 184"/>
                <a:gd name="T11" fmla="*/ 106 h 116"/>
                <a:gd name="T12" fmla="*/ 92 w 184"/>
                <a:gd name="T13" fmla="*/ 0 h 116"/>
              </a:gdLst>
              <a:ahLst/>
              <a:cxnLst>
                <a:cxn ang="0">
                  <a:pos x="T0" y="T1"/>
                </a:cxn>
                <a:cxn ang="0">
                  <a:pos x="T2" y="T3"/>
                </a:cxn>
                <a:cxn ang="0">
                  <a:pos x="T4" y="T5"/>
                </a:cxn>
                <a:cxn ang="0">
                  <a:pos x="T6" y="T7"/>
                </a:cxn>
                <a:cxn ang="0">
                  <a:pos x="T8" y="T9"/>
                </a:cxn>
                <a:cxn ang="0">
                  <a:pos x="T10" y="T11"/>
                </a:cxn>
                <a:cxn ang="0">
                  <a:pos x="T12" y="T13"/>
                </a:cxn>
              </a:cxnLst>
              <a:rect l="0" t="0" r="r" b="b"/>
              <a:pathLst>
                <a:path w="184" h="116">
                  <a:moveTo>
                    <a:pt x="92" y="0"/>
                  </a:moveTo>
                  <a:cubicBezTo>
                    <a:pt x="48" y="0"/>
                    <a:pt x="0" y="93"/>
                    <a:pt x="36" y="106"/>
                  </a:cubicBezTo>
                  <a:cubicBezTo>
                    <a:pt x="66" y="116"/>
                    <a:pt x="66" y="93"/>
                    <a:pt x="90" y="95"/>
                  </a:cubicBezTo>
                  <a:cubicBezTo>
                    <a:pt x="91" y="95"/>
                    <a:pt x="91" y="95"/>
                    <a:pt x="92" y="95"/>
                  </a:cubicBezTo>
                  <a:cubicBezTo>
                    <a:pt x="93" y="95"/>
                    <a:pt x="93" y="95"/>
                    <a:pt x="94" y="95"/>
                  </a:cubicBezTo>
                  <a:cubicBezTo>
                    <a:pt x="118" y="93"/>
                    <a:pt x="118" y="116"/>
                    <a:pt x="148" y="106"/>
                  </a:cubicBezTo>
                  <a:cubicBezTo>
                    <a:pt x="184" y="93"/>
                    <a:pt x="136" y="0"/>
                    <a:pt x="92" y="0"/>
                  </a:cubicBezTo>
                  <a:close/>
                </a:path>
              </a:pathLst>
            </a:custGeom>
            <a:grpFill/>
            <a:ln w="76200">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6" name="Freeform 44">
              <a:extLst>
                <a:ext uri="{FF2B5EF4-FFF2-40B4-BE49-F238E27FC236}">
                  <a16:creationId xmlns:a16="http://schemas.microsoft.com/office/drawing/2014/main" id="{96908904-BFE6-4A9C-83AF-A8AB63B663D8}"/>
                </a:ext>
              </a:extLst>
            </p:cNvPr>
            <p:cNvSpPr>
              <a:spLocks/>
            </p:cNvSpPr>
            <p:nvPr/>
          </p:nvSpPr>
          <p:spPr bwMode="auto">
            <a:xfrm>
              <a:off x="3557" y="1498"/>
              <a:ext cx="138" cy="185"/>
            </a:xfrm>
            <a:custGeom>
              <a:avLst/>
              <a:gdLst>
                <a:gd name="T0" fmla="*/ 18 w 57"/>
                <a:gd name="T1" fmla="*/ 74 h 77"/>
                <a:gd name="T2" fmla="*/ 51 w 57"/>
                <a:gd name="T3" fmla="*/ 45 h 77"/>
                <a:gd name="T4" fmla="*/ 39 w 57"/>
                <a:gd name="T5" fmla="*/ 4 h 77"/>
                <a:gd name="T6" fmla="*/ 6 w 57"/>
                <a:gd name="T7" fmla="*/ 32 h 77"/>
                <a:gd name="T8" fmla="*/ 18 w 57"/>
                <a:gd name="T9" fmla="*/ 74 h 77"/>
              </a:gdLst>
              <a:ahLst/>
              <a:cxnLst>
                <a:cxn ang="0">
                  <a:pos x="T0" y="T1"/>
                </a:cxn>
                <a:cxn ang="0">
                  <a:pos x="T2" y="T3"/>
                </a:cxn>
                <a:cxn ang="0">
                  <a:pos x="T4" y="T5"/>
                </a:cxn>
                <a:cxn ang="0">
                  <a:pos x="T6" y="T7"/>
                </a:cxn>
                <a:cxn ang="0">
                  <a:pos x="T8" y="T9"/>
                </a:cxn>
              </a:cxnLst>
              <a:rect l="0" t="0" r="r" b="b"/>
              <a:pathLst>
                <a:path w="57" h="77">
                  <a:moveTo>
                    <a:pt x="18" y="74"/>
                  </a:moveTo>
                  <a:cubicBezTo>
                    <a:pt x="31" y="77"/>
                    <a:pt x="45" y="64"/>
                    <a:pt x="51" y="45"/>
                  </a:cubicBezTo>
                  <a:cubicBezTo>
                    <a:pt x="57" y="26"/>
                    <a:pt x="51" y="7"/>
                    <a:pt x="39" y="4"/>
                  </a:cubicBezTo>
                  <a:cubicBezTo>
                    <a:pt x="26" y="0"/>
                    <a:pt x="12" y="13"/>
                    <a:pt x="6" y="32"/>
                  </a:cubicBezTo>
                  <a:cubicBezTo>
                    <a:pt x="0" y="51"/>
                    <a:pt x="6" y="70"/>
                    <a:pt x="18" y="74"/>
                  </a:cubicBezTo>
                  <a:close/>
                </a:path>
              </a:pathLst>
            </a:custGeom>
            <a:grpFill/>
            <a:ln w="76200">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7" name="Freeform 45">
              <a:extLst>
                <a:ext uri="{FF2B5EF4-FFF2-40B4-BE49-F238E27FC236}">
                  <a16:creationId xmlns:a16="http://schemas.microsoft.com/office/drawing/2014/main" id="{FB689389-6FE5-4FB2-B271-BD306A6AA2E6}"/>
                </a:ext>
              </a:extLst>
            </p:cNvPr>
            <p:cNvSpPr>
              <a:spLocks/>
            </p:cNvSpPr>
            <p:nvPr/>
          </p:nvSpPr>
          <p:spPr bwMode="auto">
            <a:xfrm>
              <a:off x="3663" y="1606"/>
              <a:ext cx="138" cy="176"/>
            </a:xfrm>
            <a:custGeom>
              <a:avLst/>
              <a:gdLst>
                <a:gd name="T0" fmla="*/ 45 w 57"/>
                <a:gd name="T1" fmla="*/ 6 h 73"/>
                <a:gd name="T2" fmla="*/ 9 w 57"/>
                <a:gd name="T3" fmla="*/ 26 h 73"/>
                <a:gd name="T4" fmla="*/ 12 w 57"/>
                <a:gd name="T5" fmla="*/ 67 h 73"/>
                <a:gd name="T6" fmla="*/ 48 w 57"/>
                <a:gd name="T7" fmla="*/ 47 h 73"/>
                <a:gd name="T8" fmla="*/ 45 w 57"/>
                <a:gd name="T9" fmla="*/ 6 h 73"/>
              </a:gdLst>
              <a:ahLst/>
              <a:cxnLst>
                <a:cxn ang="0">
                  <a:pos x="T0" y="T1"/>
                </a:cxn>
                <a:cxn ang="0">
                  <a:pos x="T2" y="T3"/>
                </a:cxn>
                <a:cxn ang="0">
                  <a:pos x="T4" y="T5"/>
                </a:cxn>
                <a:cxn ang="0">
                  <a:pos x="T6" y="T7"/>
                </a:cxn>
                <a:cxn ang="0">
                  <a:pos x="T8" y="T9"/>
                </a:cxn>
              </a:cxnLst>
              <a:rect l="0" t="0" r="r" b="b"/>
              <a:pathLst>
                <a:path w="57" h="73">
                  <a:moveTo>
                    <a:pt x="45" y="6"/>
                  </a:moveTo>
                  <a:cubicBezTo>
                    <a:pt x="34" y="0"/>
                    <a:pt x="18" y="9"/>
                    <a:pt x="9" y="26"/>
                  </a:cubicBezTo>
                  <a:cubicBezTo>
                    <a:pt x="0" y="43"/>
                    <a:pt x="1" y="61"/>
                    <a:pt x="12" y="67"/>
                  </a:cubicBezTo>
                  <a:cubicBezTo>
                    <a:pt x="23" y="73"/>
                    <a:pt x="39" y="64"/>
                    <a:pt x="48" y="47"/>
                  </a:cubicBezTo>
                  <a:cubicBezTo>
                    <a:pt x="57" y="30"/>
                    <a:pt x="56" y="12"/>
                    <a:pt x="45" y="6"/>
                  </a:cubicBezTo>
                  <a:close/>
                </a:path>
              </a:pathLst>
            </a:custGeom>
            <a:grpFill/>
            <a:ln w="76200">
              <a:noFill/>
              <a:round/>
              <a:headEnd/>
              <a:tailEnd/>
            </a:ln>
          </p:spPr>
          <p:txBody>
            <a:bodyPr vert="horz" wrap="square" lIns="91440" tIns="45720" rIns="91440" bIns="45720" numCol="1" anchor="t" anchorCtr="0" compatLnSpc="1">
              <a:prstTxWarp prst="textNoShape">
                <a:avLst/>
              </a:prstTxWarp>
            </a:bodyPr>
            <a:lstStyle/>
            <a:p>
              <a:endParaRPr lang="en-US"/>
            </a:p>
          </p:txBody>
        </p:sp>
      </p:grpSp>
      <p:grpSp>
        <p:nvGrpSpPr>
          <p:cNvPr id="38" name="Group 40">
            <a:extLst>
              <a:ext uri="{FF2B5EF4-FFF2-40B4-BE49-F238E27FC236}">
                <a16:creationId xmlns:a16="http://schemas.microsoft.com/office/drawing/2014/main" id="{F57B17D3-1F77-4D6A-804B-FAD32182B6D4}"/>
              </a:ext>
            </a:extLst>
          </p:cNvPr>
          <p:cNvGrpSpPr>
            <a:grpSpLocks noChangeAspect="1"/>
          </p:cNvGrpSpPr>
          <p:nvPr/>
        </p:nvGrpSpPr>
        <p:grpSpPr bwMode="auto">
          <a:xfrm>
            <a:off x="5482430" y="1957438"/>
            <a:ext cx="610116" cy="553999"/>
            <a:chOff x="3290" y="1498"/>
            <a:chExt cx="511" cy="464"/>
          </a:xfrm>
          <a:solidFill>
            <a:schemeClr val="bg1"/>
          </a:solidFill>
        </p:grpSpPr>
        <p:sp>
          <p:nvSpPr>
            <p:cNvPr id="39" name="Freeform 41">
              <a:extLst>
                <a:ext uri="{FF2B5EF4-FFF2-40B4-BE49-F238E27FC236}">
                  <a16:creationId xmlns:a16="http://schemas.microsoft.com/office/drawing/2014/main" id="{144A96C8-FDC7-4B36-B83A-EFE1C4B982AF}"/>
                </a:ext>
              </a:extLst>
            </p:cNvPr>
            <p:cNvSpPr>
              <a:spLocks/>
            </p:cNvSpPr>
            <p:nvPr/>
          </p:nvSpPr>
          <p:spPr bwMode="auto">
            <a:xfrm>
              <a:off x="3396" y="1498"/>
              <a:ext cx="137" cy="185"/>
            </a:xfrm>
            <a:custGeom>
              <a:avLst/>
              <a:gdLst>
                <a:gd name="T0" fmla="*/ 39 w 57"/>
                <a:gd name="T1" fmla="*/ 74 h 77"/>
                <a:gd name="T2" fmla="*/ 51 w 57"/>
                <a:gd name="T3" fmla="*/ 32 h 77"/>
                <a:gd name="T4" fmla="*/ 18 w 57"/>
                <a:gd name="T5" fmla="*/ 4 h 77"/>
                <a:gd name="T6" fmla="*/ 6 w 57"/>
                <a:gd name="T7" fmla="*/ 45 h 77"/>
                <a:gd name="T8" fmla="*/ 39 w 57"/>
                <a:gd name="T9" fmla="*/ 74 h 77"/>
              </a:gdLst>
              <a:ahLst/>
              <a:cxnLst>
                <a:cxn ang="0">
                  <a:pos x="T0" y="T1"/>
                </a:cxn>
                <a:cxn ang="0">
                  <a:pos x="T2" y="T3"/>
                </a:cxn>
                <a:cxn ang="0">
                  <a:pos x="T4" y="T5"/>
                </a:cxn>
                <a:cxn ang="0">
                  <a:pos x="T6" y="T7"/>
                </a:cxn>
                <a:cxn ang="0">
                  <a:pos x="T8" y="T9"/>
                </a:cxn>
              </a:cxnLst>
              <a:rect l="0" t="0" r="r" b="b"/>
              <a:pathLst>
                <a:path w="57" h="77">
                  <a:moveTo>
                    <a:pt x="39" y="74"/>
                  </a:moveTo>
                  <a:cubicBezTo>
                    <a:pt x="51" y="70"/>
                    <a:pt x="57" y="51"/>
                    <a:pt x="51" y="32"/>
                  </a:cubicBezTo>
                  <a:cubicBezTo>
                    <a:pt x="45" y="13"/>
                    <a:pt x="31" y="0"/>
                    <a:pt x="18" y="4"/>
                  </a:cubicBezTo>
                  <a:cubicBezTo>
                    <a:pt x="6" y="7"/>
                    <a:pt x="0" y="26"/>
                    <a:pt x="6" y="45"/>
                  </a:cubicBezTo>
                  <a:cubicBezTo>
                    <a:pt x="12" y="64"/>
                    <a:pt x="26" y="77"/>
                    <a:pt x="39" y="74"/>
                  </a:cubicBezTo>
                  <a:close/>
                </a:path>
              </a:pathLst>
            </a:custGeom>
            <a:grpFill/>
            <a:ln w="76200">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0" name="Freeform 42">
              <a:extLst>
                <a:ext uri="{FF2B5EF4-FFF2-40B4-BE49-F238E27FC236}">
                  <a16:creationId xmlns:a16="http://schemas.microsoft.com/office/drawing/2014/main" id="{FE58C394-ACEC-4CAA-B15E-1EE2208CAC93}"/>
                </a:ext>
              </a:extLst>
            </p:cNvPr>
            <p:cNvSpPr>
              <a:spLocks/>
            </p:cNvSpPr>
            <p:nvPr/>
          </p:nvSpPr>
          <p:spPr bwMode="auto">
            <a:xfrm>
              <a:off x="3290" y="1606"/>
              <a:ext cx="137" cy="176"/>
            </a:xfrm>
            <a:custGeom>
              <a:avLst/>
              <a:gdLst>
                <a:gd name="T0" fmla="*/ 45 w 57"/>
                <a:gd name="T1" fmla="*/ 67 h 73"/>
                <a:gd name="T2" fmla="*/ 48 w 57"/>
                <a:gd name="T3" fmla="*/ 26 h 73"/>
                <a:gd name="T4" fmla="*/ 12 w 57"/>
                <a:gd name="T5" fmla="*/ 6 h 73"/>
                <a:gd name="T6" fmla="*/ 9 w 57"/>
                <a:gd name="T7" fmla="*/ 47 h 73"/>
                <a:gd name="T8" fmla="*/ 45 w 57"/>
                <a:gd name="T9" fmla="*/ 67 h 73"/>
              </a:gdLst>
              <a:ahLst/>
              <a:cxnLst>
                <a:cxn ang="0">
                  <a:pos x="T0" y="T1"/>
                </a:cxn>
                <a:cxn ang="0">
                  <a:pos x="T2" y="T3"/>
                </a:cxn>
                <a:cxn ang="0">
                  <a:pos x="T4" y="T5"/>
                </a:cxn>
                <a:cxn ang="0">
                  <a:pos x="T6" y="T7"/>
                </a:cxn>
                <a:cxn ang="0">
                  <a:pos x="T8" y="T9"/>
                </a:cxn>
              </a:cxnLst>
              <a:rect l="0" t="0" r="r" b="b"/>
              <a:pathLst>
                <a:path w="57" h="73">
                  <a:moveTo>
                    <a:pt x="45" y="67"/>
                  </a:moveTo>
                  <a:cubicBezTo>
                    <a:pt x="56" y="61"/>
                    <a:pt x="57" y="43"/>
                    <a:pt x="48" y="26"/>
                  </a:cubicBezTo>
                  <a:cubicBezTo>
                    <a:pt x="39" y="9"/>
                    <a:pt x="23" y="0"/>
                    <a:pt x="12" y="6"/>
                  </a:cubicBezTo>
                  <a:cubicBezTo>
                    <a:pt x="1" y="12"/>
                    <a:pt x="0" y="30"/>
                    <a:pt x="9" y="47"/>
                  </a:cubicBezTo>
                  <a:cubicBezTo>
                    <a:pt x="18" y="64"/>
                    <a:pt x="34" y="73"/>
                    <a:pt x="45" y="67"/>
                  </a:cubicBezTo>
                  <a:close/>
                </a:path>
              </a:pathLst>
            </a:custGeom>
            <a:grpFill/>
            <a:ln w="76200">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1" name="Freeform 43">
              <a:extLst>
                <a:ext uri="{FF2B5EF4-FFF2-40B4-BE49-F238E27FC236}">
                  <a16:creationId xmlns:a16="http://schemas.microsoft.com/office/drawing/2014/main" id="{F6D99066-E975-43F0-9642-1C37A15E21D8}"/>
                </a:ext>
              </a:extLst>
            </p:cNvPr>
            <p:cNvSpPr>
              <a:spLocks/>
            </p:cNvSpPr>
            <p:nvPr/>
          </p:nvSpPr>
          <p:spPr bwMode="auto">
            <a:xfrm>
              <a:off x="3324" y="1683"/>
              <a:ext cx="443" cy="279"/>
            </a:xfrm>
            <a:custGeom>
              <a:avLst/>
              <a:gdLst>
                <a:gd name="T0" fmla="*/ 92 w 184"/>
                <a:gd name="T1" fmla="*/ 0 h 116"/>
                <a:gd name="T2" fmla="*/ 36 w 184"/>
                <a:gd name="T3" fmla="*/ 106 h 116"/>
                <a:gd name="T4" fmla="*/ 90 w 184"/>
                <a:gd name="T5" fmla="*/ 95 h 116"/>
                <a:gd name="T6" fmla="*/ 92 w 184"/>
                <a:gd name="T7" fmla="*/ 95 h 116"/>
                <a:gd name="T8" fmla="*/ 94 w 184"/>
                <a:gd name="T9" fmla="*/ 95 h 116"/>
                <a:gd name="T10" fmla="*/ 148 w 184"/>
                <a:gd name="T11" fmla="*/ 106 h 116"/>
                <a:gd name="T12" fmla="*/ 92 w 184"/>
                <a:gd name="T13" fmla="*/ 0 h 116"/>
              </a:gdLst>
              <a:ahLst/>
              <a:cxnLst>
                <a:cxn ang="0">
                  <a:pos x="T0" y="T1"/>
                </a:cxn>
                <a:cxn ang="0">
                  <a:pos x="T2" y="T3"/>
                </a:cxn>
                <a:cxn ang="0">
                  <a:pos x="T4" y="T5"/>
                </a:cxn>
                <a:cxn ang="0">
                  <a:pos x="T6" y="T7"/>
                </a:cxn>
                <a:cxn ang="0">
                  <a:pos x="T8" y="T9"/>
                </a:cxn>
                <a:cxn ang="0">
                  <a:pos x="T10" y="T11"/>
                </a:cxn>
                <a:cxn ang="0">
                  <a:pos x="T12" y="T13"/>
                </a:cxn>
              </a:cxnLst>
              <a:rect l="0" t="0" r="r" b="b"/>
              <a:pathLst>
                <a:path w="184" h="116">
                  <a:moveTo>
                    <a:pt x="92" y="0"/>
                  </a:moveTo>
                  <a:cubicBezTo>
                    <a:pt x="48" y="0"/>
                    <a:pt x="0" y="93"/>
                    <a:pt x="36" y="106"/>
                  </a:cubicBezTo>
                  <a:cubicBezTo>
                    <a:pt x="66" y="116"/>
                    <a:pt x="66" y="93"/>
                    <a:pt x="90" y="95"/>
                  </a:cubicBezTo>
                  <a:cubicBezTo>
                    <a:pt x="91" y="95"/>
                    <a:pt x="91" y="95"/>
                    <a:pt x="92" y="95"/>
                  </a:cubicBezTo>
                  <a:cubicBezTo>
                    <a:pt x="93" y="95"/>
                    <a:pt x="93" y="95"/>
                    <a:pt x="94" y="95"/>
                  </a:cubicBezTo>
                  <a:cubicBezTo>
                    <a:pt x="118" y="93"/>
                    <a:pt x="118" y="116"/>
                    <a:pt x="148" y="106"/>
                  </a:cubicBezTo>
                  <a:cubicBezTo>
                    <a:pt x="184" y="93"/>
                    <a:pt x="136" y="0"/>
                    <a:pt x="92" y="0"/>
                  </a:cubicBezTo>
                  <a:close/>
                </a:path>
              </a:pathLst>
            </a:custGeom>
            <a:grpFill/>
            <a:ln w="76200">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2" name="Freeform 44">
              <a:extLst>
                <a:ext uri="{FF2B5EF4-FFF2-40B4-BE49-F238E27FC236}">
                  <a16:creationId xmlns:a16="http://schemas.microsoft.com/office/drawing/2014/main" id="{A020382B-20B1-480D-BB1F-B050E63F6A31}"/>
                </a:ext>
              </a:extLst>
            </p:cNvPr>
            <p:cNvSpPr>
              <a:spLocks/>
            </p:cNvSpPr>
            <p:nvPr/>
          </p:nvSpPr>
          <p:spPr bwMode="auto">
            <a:xfrm>
              <a:off x="3557" y="1498"/>
              <a:ext cx="138" cy="185"/>
            </a:xfrm>
            <a:custGeom>
              <a:avLst/>
              <a:gdLst>
                <a:gd name="T0" fmla="*/ 18 w 57"/>
                <a:gd name="T1" fmla="*/ 74 h 77"/>
                <a:gd name="T2" fmla="*/ 51 w 57"/>
                <a:gd name="T3" fmla="*/ 45 h 77"/>
                <a:gd name="T4" fmla="*/ 39 w 57"/>
                <a:gd name="T5" fmla="*/ 4 h 77"/>
                <a:gd name="T6" fmla="*/ 6 w 57"/>
                <a:gd name="T7" fmla="*/ 32 h 77"/>
                <a:gd name="T8" fmla="*/ 18 w 57"/>
                <a:gd name="T9" fmla="*/ 74 h 77"/>
              </a:gdLst>
              <a:ahLst/>
              <a:cxnLst>
                <a:cxn ang="0">
                  <a:pos x="T0" y="T1"/>
                </a:cxn>
                <a:cxn ang="0">
                  <a:pos x="T2" y="T3"/>
                </a:cxn>
                <a:cxn ang="0">
                  <a:pos x="T4" y="T5"/>
                </a:cxn>
                <a:cxn ang="0">
                  <a:pos x="T6" y="T7"/>
                </a:cxn>
                <a:cxn ang="0">
                  <a:pos x="T8" y="T9"/>
                </a:cxn>
              </a:cxnLst>
              <a:rect l="0" t="0" r="r" b="b"/>
              <a:pathLst>
                <a:path w="57" h="77">
                  <a:moveTo>
                    <a:pt x="18" y="74"/>
                  </a:moveTo>
                  <a:cubicBezTo>
                    <a:pt x="31" y="77"/>
                    <a:pt x="45" y="64"/>
                    <a:pt x="51" y="45"/>
                  </a:cubicBezTo>
                  <a:cubicBezTo>
                    <a:pt x="57" y="26"/>
                    <a:pt x="51" y="7"/>
                    <a:pt x="39" y="4"/>
                  </a:cubicBezTo>
                  <a:cubicBezTo>
                    <a:pt x="26" y="0"/>
                    <a:pt x="12" y="13"/>
                    <a:pt x="6" y="32"/>
                  </a:cubicBezTo>
                  <a:cubicBezTo>
                    <a:pt x="0" y="51"/>
                    <a:pt x="6" y="70"/>
                    <a:pt x="18" y="74"/>
                  </a:cubicBezTo>
                  <a:close/>
                </a:path>
              </a:pathLst>
            </a:custGeom>
            <a:grpFill/>
            <a:ln w="76200">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3" name="Freeform 45">
              <a:extLst>
                <a:ext uri="{FF2B5EF4-FFF2-40B4-BE49-F238E27FC236}">
                  <a16:creationId xmlns:a16="http://schemas.microsoft.com/office/drawing/2014/main" id="{0487E988-6E04-4E92-B647-3AAE5EF64CF4}"/>
                </a:ext>
              </a:extLst>
            </p:cNvPr>
            <p:cNvSpPr>
              <a:spLocks/>
            </p:cNvSpPr>
            <p:nvPr/>
          </p:nvSpPr>
          <p:spPr bwMode="auto">
            <a:xfrm>
              <a:off x="3663" y="1606"/>
              <a:ext cx="138" cy="176"/>
            </a:xfrm>
            <a:custGeom>
              <a:avLst/>
              <a:gdLst>
                <a:gd name="T0" fmla="*/ 45 w 57"/>
                <a:gd name="T1" fmla="*/ 6 h 73"/>
                <a:gd name="T2" fmla="*/ 9 w 57"/>
                <a:gd name="T3" fmla="*/ 26 h 73"/>
                <a:gd name="T4" fmla="*/ 12 w 57"/>
                <a:gd name="T5" fmla="*/ 67 h 73"/>
                <a:gd name="T6" fmla="*/ 48 w 57"/>
                <a:gd name="T7" fmla="*/ 47 h 73"/>
                <a:gd name="T8" fmla="*/ 45 w 57"/>
                <a:gd name="T9" fmla="*/ 6 h 73"/>
              </a:gdLst>
              <a:ahLst/>
              <a:cxnLst>
                <a:cxn ang="0">
                  <a:pos x="T0" y="T1"/>
                </a:cxn>
                <a:cxn ang="0">
                  <a:pos x="T2" y="T3"/>
                </a:cxn>
                <a:cxn ang="0">
                  <a:pos x="T4" y="T5"/>
                </a:cxn>
                <a:cxn ang="0">
                  <a:pos x="T6" y="T7"/>
                </a:cxn>
                <a:cxn ang="0">
                  <a:pos x="T8" y="T9"/>
                </a:cxn>
              </a:cxnLst>
              <a:rect l="0" t="0" r="r" b="b"/>
              <a:pathLst>
                <a:path w="57" h="73">
                  <a:moveTo>
                    <a:pt x="45" y="6"/>
                  </a:moveTo>
                  <a:cubicBezTo>
                    <a:pt x="34" y="0"/>
                    <a:pt x="18" y="9"/>
                    <a:pt x="9" y="26"/>
                  </a:cubicBezTo>
                  <a:cubicBezTo>
                    <a:pt x="0" y="43"/>
                    <a:pt x="1" y="61"/>
                    <a:pt x="12" y="67"/>
                  </a:cubicBezTo>
                  <a:cubicBezTo>
                    <a:pt x="23" y="73"/>
                    <a:pt x="39" y="64"/>
                    <a:pt x="48" y="47"/>
                  </a:cubicBezTo>
                  <a:cubicBezTo>
                    <a:pt x="57" y="30"/>
                    <a:pt x="56" y="12"/>
                    <a:pt x="45" y="6"/>
                  </a:cubicBezTo>
                  <a:close/>
                </a:path>
              </a:pathLst>
            </a:custGeom>
            <a:grpFill/>
            <a:ln w="76200">
              <a:noFill/>
              <a:round/>
              <a:headEnd/>
              <a:tailEnd/>
            </a:ln>
          </p:spPr>
          <p:txBody>
            <a:bodyPr vert="horz" wrap="square" lIns="91440" tIns="45720" rIns="91440" bIns="45720" numCol="1" anchor="t" anchorCtr="0" compatLnSpc="1">
              <a:prstTxWarp prst="textNoShape">
                <a:avLst/>
              </a:prstTxWarp>
            </a:bodyPr>
            <a:lstStyle/>
            <a:p>
              <a:endParaRPr lang="en-US"/>
            </a:p>
          </p:txBody>
        </p:sp>
      </p:grpSp>
      <p:grpSp>
        <p:nvGrpSpPr>
          <p:cNvPr id="44" name="Group 40">
            <a:extLst>
              <a:ext uri="{FF2B5EF4-FFF2-40B4-BE49-F238E27FC236}">
                <a16:creationId xmlns:a16="http://schemas.microsoft.com/office/drawing/2014/main" id="{4631A847-0D36-449A-9DA5-33605744A67A}"/>
              </a:ext>
            </a:extLst>
          </p:cNvPr>
          <p:cNvGrpSpPr>
            <a:grpSpLocks noChangeAspect="1"/>
          </p:cNvGrpSpPr>
          <p:nvPr/>
        </p:nvGrpSpPr>
        <p:grpSpPr bwMode="auto">
          <a:xfrm>
            <a:off x="2372949" y="4120542"/>
            <a:ext cx="610116" cy="553999"/>
            <a:chOff x="3290" y="1498"/>
            <a:chExt cx="511" cy="464"/>
          </a:xfrm>
          <a:solidFill>
            <a:schemeClr val="bg1"/>
          </a:solidFill>
        </p:grpSpPr>
        <p:sp>
          <p:nvSpPr>
            <p:cNvPr id="45" name="Freeform 41">
              <a:extLst>
                <a:ext uri="{FF2B5EF4-FFF2-40B4-BE49-F238E27FC236}">
                  <a16:creationId xmlns:a16="http://schemas.microsoft.com/office/drawing/2014/main" id="{CC540840-7769-45C2-BC11-418C275E3D81}"/>
                </a:ext>
              </a:extLst>
            </p:cNvPr>
            <p:cNvSpPr>
              <a:spLocks/>
            </p:cNvSpPr>
            <p:nvPr/>
          </p:nvSpPr>
          <p:spPr bwMode="auto">
            <a:xfrm>
              <a:off x="3396" y="1498"/>
              <a:ext cx="137" cy="185"/>
            </a:xfrm>
            <a:custGeom>
              <a:avLst/>
              <a:gdLst>
                <a:gd name="T0" fmla="*/ 39 w 57"/>
                <a:gd name="T1" fmla="*/ 74 h 77"/>
                <a:gd name="T2" fmla="*/ 51 w 57"/>
                <a:gd name="T3" fmla="*/ 32 h 77"/>
                <a:gd name="T4" fmla="*/ 18 w 57"/>
                <a:gd name="T5" fmla="*/ 4 h 77"/>
                <a:gd name="T6" fmla="*/ 6 w 57"/>
                <a:gd name="T7" fmla="*/ 45 h 77"/>
                <a:gd name="T8" fmla="*/ 39 w 57"/>
                <a:gd name="T9" fmla="*/ 74 h 77"/>
              </a:gdLst>
              <a:ahLst/>
              <a:cxnLst>
                <a:cxn ang="0">
                  <a:pos x="T0" y="T1"/>
                </a:cxn>
                <a:cxn ang="0">
                  <a:pos x="T2" y="T3"/>
                </a:cxn>
                <a:cxn ang="0">
                  <a:pos x="T4" y="T5"/>
                </a:cxn>
                <a:cxn ang="0">
                  <a:pos x="T6" y="T7"/>
                </a:cxn>
                <a:cxn ang="0">
                  <a:pos x="T8" y="T9"/>
                </a:cxn>
              </a:cxnLst>
              <a:rect l="0" t="0" r="r" b="b"/>
              <a:pathLst>
                <a:path w="57" h="77">
                  <a:moveTo>
                    <a:pt x="39" y="74"/>
                  </a:moveTo>
                  <a:cubicBezTo>
                    <a:pt x="51" y="70"/>
                    <a:pt x="57" y="51"/>
                    <a:pt x="51" y="32"/>
                  </a:cubicBezTo>
                  <a:cubicBezTo>
                    <a:pt x="45" y="13"/>
                    <a:pt x="31" y="0"/>
                    <a:pt x="18" y="4"/>
                  </a:cubicBezTo>
                  <a:cubicBezTo>
                    <a:pt x="6" y="7"/>
                    <a:pt x="0" y="26"/>
                    <a:pt x="6" y="45"/>
                  </a:cubicBezTo>
                  <a:cubicBezTo>
                    <a:pt x="12" y="64"/>
                    <a:pt x="26" y="77"/>
                    <a:pt x="39" y="74"/>
                  </a:cubicBezTo>
                  <a:close/>
                </a:path>
              </a:pathLst>
            </a:custGeom>
            <a:grpFill/>
            <a:ln w="76200">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6" name="Freeform 42">
              <a:extLst>
                <a:ext uri="{FF2B5EF4-FFF2-40B4-BE49-F238E27FC236}">
                  <a16:creationId xmlns:a16="http://schemas.microsoft.com/office/drawing/2014/main" id="{0FD64CEE-4AF6-4D11-84F0-B2099EE63970}"/>
                </a:ext>
              </a:extLst>
            </p:cNvPr>
            <p:cNvSpPr>
              <a:spLocks/>
            </p:cNvSpPr>
            <p:nvPr/>
          </p:nvSpPr>
          <p:spPr bwMode="auto">
            <a:xfrm>
              <a:off x="3290" y="1606"/>
              <a:ext cx="137" cy="176"/>
            </a:xfrm>
            <a:custGeom>
              <a:avLst/>
              <a:gdLst>
                <a:gd name="T0" fmla="*/ 45 w 57"/>
                <a:gd name="T1" fmla="*/ 67 h 73"/>
                <a:gd name="T2" fmla="*/ 48 w 57"/>
                <a:gd name="T3" fmla="*/ 26 h 73"/>
                <a:gd name="T4" fmla="*/ 12 w 57"/>
                <a:gd name="T5" fmla="*/ 6 h 73"/>
                <a:gd name="T6" fmla="*/ 9 w 57"/>
                <a:gd name="T7" fmla="*/ 47 h 73"/>
                <a:gd name="T8" fmla="*/ 45 w 57"/>
                <a:gd name="T9" fmla="*/ 67 h 73"/>
              </a:gdLst>
              <a:ahLst/>
              <a:cxnLst>
                <a:cxn ang="0">
                  <a:pos x="T0" y="T1"/>
                </a:cxn>
                <a:cxn ang="0">
                  <a:pos x="T2" y="T3"/>
                </a:cxn>
                <a:cxn ang="0">
                  <a:pos x="T4" y="T5"/>
                </a:cxn>
                <a:cxn ang="0">
                  <a:pos x="T6" y="T7"/>
                </a:cxn>
                <a:cxn ang="0">
                  <a:pos x="T8" y="T9"/>
                </a:cxn>
              </a:cxnLst>
              <a:rect l="0" t="0" r="r" b="b"/>
              <a:pathLst>
                <a:path w="57" h="73">
                  <a:moveTo>
                    <a:pt x="45" y="67"/>
                  </a:moveTo>
                  <a:cubicBezTo>
                    <a:pt x="56" y="61"/>
                    <a:pt x="57" y="43"/>
                    <a:pt x="48" y="26"/>
                  </a:cubicBezTo>
                  <a:cubicBezTo>
                    <a:pt x="39" y="9"/>
                    <a:pt x="23" y="0"/>
                    <a:pt x="12" y="6"/>
                  </a:cubicBezTo>
                  <a:cubicBezTo>
                    <a:pt x="1" y="12"/>
                    <a:pt x="0" y="30"/>
                    <a:pt x="9" y="47"/>
                  </a:cubicBezTo>
                  <a:cubicBezTo>
                    <a:pt x="18" y="64"/>
                    <a:pt x="34" y="73"/>
                    <a:pt x="45" y="67"/>
                  </a:cubicBezTo>
                  <a:close/>
                </a:path>
              </a:pathLst>
            </a:custGeom>
            <a:grpFill/>
            <a:ln w="76200">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7" name="Freeform 43">
              <a:extLst>
                <a:ext uri="{FF2B5EF4-FFF2-40B4-BE49-F238E27FC236}">
                  <a16:creationId xmlns:a16="http://schemas.microsoft.com/office/drawing/2014/main" id="{938BE4CB-1544-419D-A271-319ADAB35961}"/>
                </a:ext>
              </a:extLst>
            </p:cNvPr>
            <p:cNvSpPr>
              <a:spLocks/>
            </p:cNvSpPr>
            <p:nvPr/>
          </p:nvSpPr>
          <p:spPr bwMode="auto">
            <a:xfrm>
              <a:off x="3324" y="1683"/>
              <a:ext cx="443" cy="279"/>
            </a:xfrm>
            <a:custGeom>
              <a:avLst/>
              <a:gdLst>
                <a:gd name="T0" fmla="*/ 92 w 184"/>
                <a:gd name="T1" fmla="*/ 0 h 116"/>
                <a:gd name="T2" fmla="*/ 36 w 184"/>
                <a:gd name="T3" fmla="*/ 106 h 116"/>
                <a:gd name="T4" fmla="*/ 90 w 184"/>
                <a:gd name="T5" fmla="*/ 95 h 116"/>
                <a:gd name="T6" fmla="*/ 92 w 184"/>
                <a:gd name="T7" fmla="*/ 95 h 116"/>
                <a:gd name="T8" fmla="*/ 94 w 184"/>
                <a:gd name="T9" fmla="*/ 95 h 116"/>
                <a:gd name="T10" fmla="*/ 148 w 184"/>
                <a:gd name="T11" fmla="*/ 106 h 116"/>
                <a:gd name="T12" fmla="*/ 92 w 184"/>
                <a:gd name="T13" fmla="*/ 0 h 116"/>
              </a:gdLst>
              <a:ahLst/>
              <a:cxnLst>
                <a:cxn ang="0">
                  <a:pos x="T0" y="T1"/>
                </a:cxn>
                <a:cxn ang="0">
                  <a:pos x="T2" y="T3"/>
                </a:cxn>
                <a:cxn ang="0">
                  <a:pos x="T4" y="T5"/>
                </a:cxn>
                <a:cxn ang="0">
                  <a:pos x="T6" y="T7"/>
                </a:cxn>
                <a:cxn ang="0">
                  <a:pos x="T8" y="T9"/>
                </a:cxn>
                <a:cxn ang="0">
                  <a:pos x="T10" y="T11"/>
                </a:cxn>
                <a:cxn ang="0">
                  <a:pos x="T12" y="T13"/>
                </a:cxn>
              </a:cxnLst>
              <a:rect l="0" t="0" r="r" b="b"/>
              <a:pathLst>
                <a:path w="184" h="116">
                  <a:moveTo>
                    <a:pt x="92" y="0"/>
                  </a:moveTo>
                  <a:cubicBezTo>
                    <a:pt x="48" y="0"/>
                    <a:pt x="0" y="93"/>
                    <a:pt x="36" y="106"/>
                  </a:cubicBezTo>
                  <a:cubicBezTo>
                    <a:pt x="66" y="116"/>
                    <a:pt x="66" y="93"/>
                    <a:pt x="90" y="95"/>
                  </a:cubicBezTo>
                  <a:cubicBezTo>
                    <a:pt x="91" y="95"/>
                    <a:pt x="91" y="95"/>
                    <a:pt x="92" y="95"/>
                  </a:cubicBezTo>
                  <a:cubicBezTo>
                    <a:pt x="93" y="95"/>
                    <a:pt x="93" y="95"/>
                    <a:pt x="94" y="95"/>
                  </a:cubicBezTo>
                  <a:cubicBezTo>
                    <a:pt x="118" y="93"/>
                    <a:pt x="118" y="116"/>
                    <a:pt x="148" y="106"/>
                  </a:cubicBezTo>
                  <a:cubicBezTo>
                    <a:pt x="184" y="93"/>
                    <a:pt x="136" y="0"/>
                    <a:pt x="92" y="0"/>
                  </a:cubicBezTo>
                  <a:close/>
                </a:path>
              </a:pathLst>
            </a:custGeom>
            <a:grpFill/>
            <a:ln w="76200">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8" name="Freeform 44">
              <a:extLst>
                <a:ext uri="{FF2B5EF4-FFF2-40B4-BE49-F238E27FC236}">
                  <a16:creationId xmlns:a16="http://schemas.microsoft.com/office/drawing/2014/main" id="{7B32DB03-8990-40D2-8462-E9100FDB53EA}"/>
                </a:ext>
              </a:extLst>
            </p:cNvPr>
            <p:cNvSpPr>
              <a:spLocks/>
            </p:cNvSpPr>
            <p:nvPr/>
          </p:nvSpPr>
          <p:spPr bwMode="auto">
            <a:xfrm>
              <a:off x="3557" y="1498"/>
              <a:ext cx="138" cy="185"/>
            </a:xfrm>
            <a:custGeom>
              <a:avLst/>
              <a:gdLst>
                <a:gd name="T0" fmla="*/ 18 w 57"/>
                <a:gd name="T1" fmla="*/ 74 h 77"/>
                <a:gd name="T2" fmla="*/ 51 w 57"/>
                <a:gd name="T3" fmla="*/ 45 h 77"/>
                <a:gd name="T4" fmla="*/ 39 w 57"/>
                <a:gd name="T5" fmla="*/ 4 h 77"/>
                <a:gd name="T6" fmla="*/ 6 w 57"/>
                <a:gd name="T7" fmla="*/ 32 h 77"/>
                <a:gd name="T8" fmla="*/ 18 w 57"/>
                <a:gd name="T9" fmla="*/ 74 h 77"/>
              </a:gdLst>
              <a:ahLst/>
              <a:cxnLst>
                <a:cxn ang="0">
                  <a:pos x="T0" y="T1"/>
                </a:cxn>
                <a:cxn ang="0">
                  <a:pos x="T2" y="T3"/>
                </a:cxn>
                <a:cxn ang="0">
                  <a:pos x="T4" y="T5"/>
                </a:cxn>
                <a:cxn ang="0">
                  <a:pos x="T6" y="T7"/>
                </a:cxn>
                <a:cxn ang="0">
                  <a:pos x="T8" y="T9"/>
                </a:cxn>
              </a:cxnLst>
              <a:rect l="0" t="0" r="r" b="b"/>
              <a:pathLst>
                <a:path w="57" h="77">
                  <a:moveTo>
                    <a:pt x="18" y="74"/>
                  </a:moveTo>
                  <a:cubicBezTo>
                    <a:pt x="31" y="77"/>
                    <a:pt x="45" y="64"/>
                    <a:pt x="51" y="45"/>
                  </a:cubicBezTo>
                  <a:cubicBezTo>
                    <a:pt x="57" y="26"/>
                    <a:pt x="51" y="7"/>
                    <a:pt x="39" y="4"/>
                  </a:cubicBezTo>
                  <a:cubicBezTo>
                    <a:pt x="26" y="0"/>
                    <a:pt x="12" y="13"/>
                    <a:pt x="6" y="32"/>
                  </a:cubicBezTo>
                  <a:cubicBezTo>
                    <a:pt x="0" y="51"/>
                    <a:pt x="6" y="70"/>
                    <a:pt x="18" y="74"/>
                  </a:cubicBezTo>
                  <a:close/>
                </a:path>
              </a:pathLst>
            </a:custGeom>
            <a:grpFill/>
            <a:ln w="76200">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9" name="Freeform 45">
              <a:extLst>
                <a:ext uri="{FF2B5EF4-FFF2-40B4-BE49-F238E27FC236}">
                  <a16:creationId xmlns:a16="http://schemas.microsoft.com/office/drawing/2014/main" id="{A115030F-CB40-4C3F-B702-4450F4B452CD}"/>
                </a:ext>
              </a:extLst>
            </p:cNvPr>
            <p:cNvSpPr>
              <a:spLocks/>
            </p:cNvSpPr>
            <p:nvPr/>
          </p:nvSpPr>
          <p:spPr bwMode="auto">
            <a:xfrm>
              <a:off x="3663" y="1606"/>
              <a:ext cx="138" cy="176"/>
            </a:xfrm>
            <a:custGeom>
              <a:avLst/>
              <a:gdLst>
                <a:gd name="T0" fmla="*/ 45 w 57"/>
                <a:gd name="T1" fmla="*/ 6 h 73"/>
                <a:gd name="T2" fmla="*/ 9 w 57"/>
                <a:gd name="T3" fmla="*/ 26 h 73"/>
                <a:gd name="T4" fmla="*/ 12 w 57"/>
                <a:gd name="T5" fmla="*/ 67 h 73"/>
                <a:gd name="T6" fmla="*/ 48 w 57"/>
                <a:gd name="T7" fmla="*/ 47 h 73"/>
                <a:gd name="T8" fmla="*/ 45 w 57"/>
                <a:gd name="T9" fmla="*/ 6 h 73"/>
              </a:gdLst>
              <a:ahLst/>
              <a:cxnLst>
                <a:cxn ang="0">
                  <a:pos x="T0" y="T1"/>
                </a:cxn>
                <a:cxn ang="0">
                  <a:pos x="T2" y="T3"/>
                </a:cxn>
                <a:cxn ang="0">
                  <a:pos x="T4" y="T5"/>
                </a:cxn>
                <a:cxn ang="0">
                  <a:pos x="T6" y="T7"/>
                </a:cxn>
                <a:cxn ang="0">
                  <a:pos x="T8" y="T9"/>
                </a:cxn>
              </a:cxnLst>
              <a:rect l="0" t="0" r="r" b="b"/>
              <a:pathLst>
                <a:path w="57" h="73">
                  <a:moveTo>
                    <a:pt x="45" y="6"/>
                  </a:moveTo>
                  <a:cubicBezTo>
                    <a:pt x="34" y="0"/>
                    <a:pt x="18" y="9"/>
                    <a:pt x="9" y="26"/>
                  </a:cubicBezTo>
                  <a:cubicBezTo>
                    <a:pt x="0" y="43"/>
                    <a:pt x="1" y="61"/>
                    <a:pt x="12" y="67"/>
                  </a:cubicBezTo>
                  <a:cubicBezTo>
                    <a:pt x="23" y="73"/>
                    <a:pt x="39" y="64"/>
                    <a:pt x="48" y="47"/>
                  </a:cubicBezTo>
                  <a:cubicBezTo>
                    <a:pt x="57" y="30"/>
                    <a:pt x="56" y="12"/>
                    <a:pt x="45" y="6"/>
                  </a:cubicBezTo>
                  <a:close/>
                </a:path>
              </a:pathLst>
            </a:custGeom>
            <a:grpFill/>
            <a:ln w="76200">
              <a:noFill/>
              <a:round/>
              <a:headEnd/>
              <a:tailEnd/>
            </a:ln>
          </p:spPr>
          <p:txBody>
            <a:bodyPr vert="horz" wrap="square" lIns="91440" tIns="45720" rIns="91440" bIns="45720" numCol="1" anchor="t" anchorCtr="0" compatLnSpc="1">
              <a:prstTxWarp prst="textNoShape">
                <a:avLst/>
              </a:prstTxWarp>
            </a:bodyPr>
            <a:lstStyle/>
            <a:p>
              <a:endParaRPr lang="en-US"/>
            </a:p>
          </p:txBody>
        </p:sp>
      </p:grpSp>
      <p:grpSp>
        <p:nvGrpSpPr>
          <p:cNvPr id="50" name="Group 40">
            <a:extLst>
              <a:ext uri="{FF2B5EF4-FFF2-40B4-BE49-F238E27FC236}">
                <a16:creationId xmlns:a16="http://schemas.microsoft.com/office/drawing/2014/main" id="{32E9F929-C30A-488D-93D8-6B1F7941F7EB}"/>
              </a:ext>
            </a:extLst>
          </p:cNvPr>
          <p:cNvGrpSpPr>
            <a:grpSpLocks noChangeAspect="1"/>
          </p:cNvGrpSpPr>
          <p:nvPr/>
        </p:nvGrpSpPr>
        <p:grpSpPr bwMode="auto">
          <a:xfrm>
            <a:off x="5447151" y="4169032"/>
            <a:ext cx="610116" cy="553999"/>
            <a:chOff x="3290" y="1498"/>
            <a:chExt cx="511" cy="464"/>
          </a:xfrm>
          <a:solidFill>
            <a:schemeClr val="bg1"/>
          </a:solidFill>
        </p:grpSpPr>
        <p:sp>
          <p:nvSpPr>
            <p:cNvPr id="51" name="Freeform 41">
              <a:extLst>
                <a:ext uri="{FF2B5EF4-FFF2-40B4-BE49-F238E27FC236}">
                  <a16:creationId xmlns:a16="http://schemas.microsoft.com/office/drawing/2014/main" id="{E717DCFB-BD47-4254-B3A8-6B2A8E95D037}"/>
                </a:ext>
              </a:extLst>
            </p:cNvPr>
            <p:cNvSpPr>
              <a:spLocks/>
            </p:cNvSpPr>
            <p:nvPr/>
          </p:nvSpPr>
          <p:spPr bwMode="auto">
            <a:xfrm>
              <a:off x="3396" y="1498"/>
              <a:ext cx="137" cy="185"/>
            </a:xfrm>
            <a:custGeom>
              <a:avLst/>
              <a:gdLst>
                <a:gd name="T0" fmla="*/ 39 w 57"/>
                <a:gd name="T1" fmla="*/ 74 h 77"/>
                <a:gd name="T2" fmla="*/ 51 w 57"/>
                <a:gd name="T3" fmla="*/ 32 h 77"/>
                <a:gd name="T4" fmla="*/ 18 w 57"/>
                <a:gd name="T5" fmla="*/ 4 h 77"/>
                <a:gd name="T6" fmla="*/ 6 w 57"/>
                <a:gd name="T7" fmla="*/ 45 h 77"/>
                <a:gd name="T8" fmla="*/ 39 w 57"/>
                <a:gd name="T9" fmla="*/ 74 h 77"/>
              </a:gdLst>
              <a:ahLst/>
              <a:cxnLst>
                <a:cxn ang="0">
                  <a:pos x="T0" y="T1"/>
                </a:cxn>
                <a:cxn ang="0">
                  <a:pos x="T2" y="T3"/>
                </a:cxn>
                <a:cxn ang="0">
                  <a:pos x="T4" y="T5"/>
                </a:cxn>
                <a:cxn ang="0">
                  <a:pos x="T6" y="T7"/>
                </a:cxn>
                <a:cxn ang="0">
                  <a:pos x="T8" y="T9"/>
                </a:cxn>
              </a:cxnLst>
              <a:rect l="0" t="0" r="r" b="b"/>
              <a:pathLst>
                <a:path w="57" h="77">
                  <a:moveTo>
                    <a:pt x="39" y="74"/>
                  </a:moveTo>
                  <a:cubicBezTo>
                    <a:pt x="51" y="70"/>
                    <a:pt x="57" y="51"/>
                    <a:pt x="51" y="32"/>
                  </a:cubicBezTo>
                  <a:cubicBezTo>
                    <a:pt x="45" y="13"/>
                    <a:pt x="31" y="0"/>
                    <a:pt x="18" y="4"/>
                  </a:cubicBezTo>
                  <a:cubicBezTo>
                    <a:pt x="6" y="7"/>
                    <a:pt x="0" y="26"/>
                    <a:pt x="6" y="45"/>
                  </a:cubicBezTo>
                  <a:cubicBezTo>
                    <a:pt x="12" y="64"/>
                    <a:pt x="26" y="77"/>
                    <a:pt x="39" y="74"/>
                  </a:cubicBezTo>
                  <a:close/>
                </a:path>
              </a:pathLst>
            </a:custGeom>
            <a:grpFill/>
            <a:ln w="76200">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52" name="Freeform 42">
              <a:extLst>
                <a:ext uri="{FF2B5EF4-FFF2-40B4-BE49-F238E27FC236}">
                  <a16:creationId xmlns:a16="http://schemas.microsoft.com/office/drawing/2014/main" id="{4D574D1E-73C9-415F-92B7-E44267E22E66}"/>
                </a:ext>
              </a:extLst>
            </p:cNvPr>
            <p:cNvSpPr>
              <a:spLocks/>
            </p:cNvSpPr>
            <p:nvPr/>
          </p:nvSpPr>
          <p:spPr bwMode="auto">
            <a:xfrm>
              <a:off x="3290" y="1606"/>
              <a:ext cx="137" cy="176"/>
            </a:xfrm>
            <a:custGeom>
              <a:avLst/>
              <a:gdLst>
                <a:gd name="T0" fmla="*/ 45 w 57"/>
                <a:gd name="T1" fmla="*/ 67 h 73"/>
                <a:gd name="T2" fmla="*/ 48 w 57"/>
                <a:gd name="T3" fmla="*/ 26 h 73"/>
                <a:gd name="T4" fmla="*/ 12 w 57"/>
                <a:gd name="T5" fmla="*/ 6 h 73"/>
                <a:gd name="T6" fmla="*/ 9 w 57"/>
                <a:gd name="T7" fmla="*/ 47 h 73"/>
                <a:gd name="T8" fmla="*/ 45 w 57"/>
                <a:gd name="T9" fmla="*/ 67 h 73"/>
              </a:gdLst>
              <a:ahLst/>
              <a:cxnLst>
                <a:cxn ang="0">
                  <a:pos x="T0" y="T1"/>
                </a:cxn>
                <a:cxn ang="0">
                  <a:pos x="T2" y="T3"/>
                </a:cxn>
                <a:cxn ang="0">
                  <a:pos x="T4" y="T5"/>
                </a:cxn>
                <a:cxn ang="0">
                  <a:pos x="T6" y="T7"/>
                </a:cxn>
                <a:cxn ang="0">
                  <a:pos x="T8" y="T9"/>
                </a:cxn>
              </a:cxnLst>
              <a:rect l="0" t="0" r="r" b="b"/>
              <a:pathLst>
                <a:path w="57" h="73">
                  <a:moveTo>
                    <a:pt x="45" y="67"/>
                  </a:moveTo>
                  <a:cubicBezTo>
                    <a:pt x="56" y="61"/>
                    <a:pt x="57" y="43"/>
                    <a:pt x="48" y="26"/>
                  </a:cubicBezTo>
                  <a:cubicBezTo>
                    <a:pt x="39" y="9"/>
                    <a:pt x="23" y="0"/>
                    <a:pt x="12" y="6"/>
                  </a:cubicBezTo>
                  <a:cubicBezTo>
                    <a:pt x="1" y="12"/>
                    <a:pt x="0" y="30"/>
                    <a:pt x="9" y="47"/>
                  </a:cubicBezTo>
                  <a:cubicBezTo>
                    <a:pt x="18" y="64"/>
                    <a:pt x="34" y="73"/>
                    <a:pt x="45" y="67"/>
                  </a:cubicBezTo>
                  <a:close/>
                </a:path>
              </a:pathLst>
            </a:custGeom>
            <a:grpFill/>
            <a:ln w="76200">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53" name="Freeform 43">
              <a:extLst>
                <a:ext uri="{FF2B5EF4-FFF2-40B4-BE49-F238E27FC236}">
                  <a16:creationId xmlns:a16="http://schemas.microsoft.com/office/drawing/2014/main" id="{E0A45F49-5FAE-46FE-AC02-3CA7B8823CEE}"/>
                </a:ext>
              </a:extLst>
            </p:cNvPr>
            <p:cNvSpPr>
              <a:spLocks/>
            </p:cNvSpPr>
            <p:nvPr/>
          </p:nvSpPr>
          <p:spPr bwMode="auto">
            <a:xfrm>
              <a:off x="3324" y="1683"/>
              <a:ext cx="443" cy="279"/>
            </a:xfrm>
            <a:custGeom>
              <a:avLst/>
              <a:gdLst>
                <a:gd name="T0" fmla="*/ 92 w 184"/>
                <a:gd name="T1" fmla="*/ 0 h 116"/>
                <a:gd name="T2" fmla="*/ 36 w 184"/>
                <a:gd name="T3" fmla="*/ 106 h 116"/>
                <a:gd name="T4" fmla="*/ 90 w 184"/>
                <a:gd name="T5" fmla="*/ 95 h 116"/>
                <a:gd name="T6" fmla="*/ 92 w 184"/>
                <a:gd name="T7" fmla="*/ 95 h 116"/>
                <a:gd name="T8" fmla="*/ 94 w 184"/>
                <a:gd name="T9" fmla="*/ 95 h 116"/>
                <a:gd name="T10" fmla="*/ 148 w 184"/>
                <a:gd name="T11" fmla="*/ 106 h 116"/>
                <a:gd name="T12" fmla="*/ 92 w 184"/>
                <a:gd name="T13" fmla="*/ 0 h 116"/>
              </a:gdLst>
              <a:ahLst/>
              <a:cxnLst>
                <a:cxn ang="0">
                  <a:pos x="T0" y="T1"/>
                </a:cxn>
                <a:cxn ang="0">
                  <a:pos x="T2" y="T3"/>
                </a:cxn>
                <a:cxn ang="0">
                  <a:pos x="T4" y="T5"/>
                </a:cxn>
                <a:cxn ang="0">
                  <a:pos x="T6" y="T7"/>
                </a:cxn>
                <a:cxn ang="0">
                  <a:pos x="T8" y="T9"/>
                </a:cxn>
                <a:cxn ang="0">
                  <a:pos x="T10" y="T11"/>
                </a:cxn>
                <a:cxn ang="0">
                  <a:pos x="T12" y="T13"/>
                </a:cxn>
              </a:cxnLst>
              <a:rect l="0" t="0" r="r" b="b"/>
              <a:pathLst>
                <a:path w="184" h="116">
                  <a:moveTo>
                    <a:pt x="92" y="0"/>
                  </a:moveTo>
                  <a:cubicBezTo>
                    <a:pt x="48" y="0"/>
                    <a:pt x="0" y="93"/>
                    <a:pt x="36" y="106"/>
                  </a:cubicBezTo>
                  <a:cubicBezTo>
                    <a:pt x="66" y="116"/>
                    <a:pt x="66" y="93"/>
                    <a:pt x="90" y="95"/>
                  </a:cubicBezTo>
                  <a:cubicBezTo>
                    <a:pt x="91" y="95"/>
                    <a:pt x="91" y="95"/>
                    <a:pt x="92" y="95"/>
                  </a:cubicBezTo>
                  <a:cubicBezTo>
                    <a:pt x="93" y="95"/>
                    <a:pt x="93" y="95"/>
                    <a:pt x="94" y="95"/>
                  </a:cubicBezTo>
                  <a:cubicBezTo>
                    <a:pt x="118" y="93"/>
                    <a:pt x="118" y="116"/>
                    <a:pt x="148" y="106"/>
                  </a:cubicBezTo>
                  <a:cubicBezTo>
                    <a:pt x="184" y="93"/>
                    <a:pt x="136" y="0"/>
                    <a:pt x="92" y="0"/>
                  </a:cubicBezTo>
                  <a:close/>
                </a:path>
              </a:pathLst>
            </a:custGeom>
            <a:grpFill/>
            <a:ln w="76200">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54" name="Freeform 44">
              <a:extLst>
                <a:ext uri="{FF2B5EF4-FFF2-40B4-BE49-F238E27FC236}">
                  <a16:creationId xmlns:a16="http://schemas.microsoft.com/office/drawing/2014/main" id="{731102C1-CA03-4886-B90A-E4A09DD486BB}"/>
                </a:ext>
              </a:extLst>
            </p:cNvPr>
            <p:cNvSpPr>
              <a:spLocks/>
            </p:cNvSpPr>
            <p:nvPr/>
          </p:nvSpPr>
          <p:spPr bwMode="auto">
            <a:xfrm>
              <a:off x="3557" y="1498"/>
              <a:ext cx="138" cy="185"/>
            </a:xfrm>
            <a:custGeom>
              <a:avLst/>
              <a:gdLst>
                <a:gd name="T0" fmla="*/ 18 w 57"/>
                <a:gd name="T1" fmla="*/ 74 h 77"/>
                <a:gd name="T2" fmla="*/ 51 w 57"/>
                <a:gd name="T3" fmla="*/ 45 h 77"/>
                <a:gd name="T4" fmla="*/ 39 w 57"/>
                <a:gd name="T5" fmla="*/ 4 h 77"/>
                <a:gd name="T6" fmla="*/ 6 w 57"/>
                <a:gd name="T7" fmla="*/ 32 h 77"/>
                <a:gd name="T8" fmla="*/ 18 w 57"/>
                <a:gd name="T9" fmla="*/ 74 h 77"/>
              </a:gdLst>
              <a:ahLst/>
              <a:cxnLst>
                <a:cxn ang="0">
                  <a:pos x="T0" y="T1"/>
                </a:cxn>
                <a:cxn ang="0">
                  <a:pos x="T2" y="T3"/>
                </a:cxn>
                <a:cxn ang="0">
                  <a:pos x="T4" y="T5"/>
                </a:cxn>
                <a:cxn ang="0">
                  <a:pos x="T6" y="T7"/>
                </a:cxn>
                <a:cxn ang="0">
                  <a:pos x="T8" y="T9"/>
                </a:cxn>
              </a:cxnLst>
              <a:rect l="0" t="0" r="r" b="b"/>
              <a:pathLst>
                <a:path w="57" h="77">
                  <a:moveTo>
                    <a:pt x="18" y="74"/>
                  </a:moveTo>
                  <a:cubicBezTo>
                    <a:pt x="31" y="77"/>
                    <a:pt x="45" y="64"/>
                    <a:pt x="51" y="45"/>
                  </a:cubicBezTo>
                  <a:cubicBezTo>
                    <a:pt x="57" y="26"/>
                    <a:pt x="51" y="7"/>
                    <a:pt x="39" y="4"/>
                  </a:cubicBezTo>
                  <a:cubicBezTo>
                    <a:pt x="26" y="0"/>
                    <a:pt x="12" y="13"/>
                    <a:pt x="6" y="32"/>
                  </a:cubicBezTo>
                  <a:cubicBezTo>
                    <a:pt x="0" y="51"/>
                    <a:pt x="6" y="70"/>
                    <a:pt x="18" y="74"/>
                  </a:cubicBezTo>
                  <a:close/>
                </a:path>
              </a:pathLst>
            </a:custGeom>
            <a:grpFill/>
            <a:ln w="76200">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55" name="Freeform 45">
              <a:extLst>
                <a:ext uri="{FF2B5EF4-FFF2-40B4-BE49-F238E27FC236}">
                  <a16:creationId xmlns:a16="http://schemas.microsoft.com/office/drawing/2014/main" id="{86D495D7-0B18-4ABB-8904-DDA4BBB2D8AE}"/>
                </a:ext>
              </a:extLst>
            </p:cNvPr>
            <p:cNvSpPr>
              <a:spLocks/>
            </p:cNvSpPr>
            <p:nvPr/>
          </p:nvSpPr>
          <p:spPr bwMode="auto">
            <a:xfrm>
              <a:off x="3663" y="1606"/>
              <a:ext cx="138" cy="176"/>
            </a:xfrm>
            <a:custGeom>
              <a:avLst/>
              <a:gdLst>
                <a:gd name="T0" fmla="*/ 45 w 57"/>
                <a:gd name="T1" fmla="*/ 6 h 73"/>
                <a:gd name="T2" fmla="*/ 9 w 57"/>
                <a:gd name="T3" fmla="*/ 26 h 73"/>
                <a:gd name="T4" fmla="*/ 12 w 57"/>
                <a:gd name="T5" fmla="*/ 67 h 73"/>
                <a:gd name="T6" fmla="*/ 48 w 57"/>
                <a:gd name="T7" fmla="*/ 47 h 73"/>
                <a:gd name="T8" fmla="*/ 45 w 57"/>
                <a:gd name="T9" fmla="*/ 6 h 73"/>
              </a:gdLst>
              <a:ahLst/>
              <a:cxnLst>
                <a:cxn ang="0">
                  <a:pos x="T0" y="T1"/>
                </a:cxn>
                <a:cxn ang="0">
                  <a:pos x="T2" y="T3"/>
                </a:cxn>
                <a:cxn ang="0">
                  <a:pos x="T4" y="T5"/>
                </a:cxn>
                <a:cxn ang="0">
                  <a:pos x="T6" y="T7"/>
                </a:cxn>
                <a:cxn ang="0">
                  <a:pos x="T8" y="T9"/>
                </a:cxn>
              </a:cxnLst>
              <a:rect l="0" t="0" r="r" b="b"/>
              <a:pathLst>
                <a:path w="57" h="73">
                  <a:moveTo>
                    <a:pt x="45" y="6"/>
                  </a:moveTo>
                  <a:cubicBezTo>
                    <a:pt x="34" y="0"/>
                    <a:pt x="18" y="9"/>
                    <a:pt x="9" y="26"/>
                  </a:cubicBezTo>
                  <a:cubicBezTo>
                    <a:pt x="0" y="43"/>
                    <a:pt x="1" y="61"/>
                    <a:pt x="12" y="67"/>
                  </a:cubicBezTo>
                  <a:cubicBezTo>
                    <a:pt x="23" y="73"/>
                    <a:pt x="39" y="64"/>
                    <a:pt x="48" y="47"/>
                  </a:cubicBezTo>
                  <a:cubicBezTo>
                    <a:pt x="57" y="30"/>
                    <a:pt x="56" y="12"/>
                    <a:pt x="45" y="6"/>
                  </a:cubicBezTo>
                  <a:close/>
                </a:path>
              </a:pathLst>
            </a:custGeom>
            <a:grpFill/>
            <a:ln w="76200">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7" name="Picture Placeholder 6">
            <a:extLst>
              <a:ext uri="{FF2B5EF4-FFF2-40B4-BE49-F238E27FC236}">
                <a16:creationId xmlns:a16="http://schemas.microsoft.com/office/drawing/2014/main" id="{117B4F0A-F882-4BDC-94D1-43273EE14047}"/>
              </a:ext>
            </a:extLst>
          </p:cNvPr>
          <p:cNvSpPr>
            <a:spLocks noGrp="1"/>
          </p:cNvSpPr>
          <p:nvPr>
            <p:ph type="pic" sz="quarter" idx="10"/>
          </p:nvPr>
        </p:nvSpPr>
        <p:spPr/>
        <p:txBody>
          <a:bodyPr/>
          <a:lstStyle/>
          <a:p>
            <a:endParaRPr lang="es-CO"/>
          </a:p>
        </p:txBody>
      </p:sp>
    </p:spTree>
    <p:extLst>
      <p:ext uri="{BB962C8B-B14F-4D97-AF65-F5344CB8AC3E}">
        <p14:creationId xmlns:p14="http://schemas.microsoft.com/office/powerpoint/2010/main" val="12000060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Freeform 2">
            <a:extLst>
              <a:ext uri="{FF2B5EF4-FFF2-40B4-BE49-F238E27FC236}">
                <a16:creationId xmlns:a16="http://schemas.microsoft.com/office/drawing/2014/main" id="{5FC3C846-4E67-8042-89F2-C81D364DBE63}"/>
              </a:ext>
            </a:extLst>
          </p:cNvPr>
          <p:cNvSpPr>
            <a:spLocks noChangeArrowheads="1"/>
          </p:cNvSpPr>
          <p:nvPr/>
        </p:nvSpPr>
        <p:spPr bwMode="auto">
          <a:xfrm>
            <a:off x="1588" y="1340"/>
            <a:ext cx="7660055" cy="6855322"/>
          </a:xfrm>
          <a:custGeom>
            <a:avLst/>
            <a:gdLst>
              <a:gd name="T0" fmla="*/ 12297 w 12298"/>
              <a:gd name="T1" fmla="*/ 5360 h 11008"/>
              <a:gd name="T2" fmla="*/ 12297 w 12298"/>
              <a:gd name="T3" fmla="*/ 5360 h 11008"/>
              <a:gd name="T4" fmla="*/ 10140 w 12298"/>
              <a:gd name="T5" fmla="*/ 0 h 11008"/>
              <a:gd name="T6" fmla="*/ 0 w 12298"/>
              <a:gd name="T7" fmla="*/ 0 h 11008"/>
              <a:gd name="T8" fmla="*/ 0 w 12298"/>
              <a:gd name="T9" fmla="*/ 11007 h 11008"/>
              <a:gd name="T10" fmla="*/ 9844 w 12298"/>
              <a:gd name="T11" fmla="*/ 11007 h 11008"/>
              <a:gd name="T12" fmla="*/ 9844 w 12298"/>
              <a:gd name="T13" fmla="*/ 11007 h 11008"/>
              <a:gd name="T14" fmla="*/ 12297 w 12298"/>
              <a:gd name="T15" fmla="*/ 5360 h 1100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98" h="11008">
                <a:moveTo>
                  <a:pt x="12297" y="5360"/>
                </a:moveTo>
                <a:lnTo>
                  <a:pt x="12297" y="5360"/>
                </a:lnTo>
                <a:cubicBezTo>
                  <a:pt x="12297" y="3267"/>
                  <a:pt x="11473" y="1374"/>
                  <a:pt x="10140" y="0"/>
                </a:cubicBezTo>
                <a:lnTo>
                  <a:pt x="0" y="0"/>
                </a:lnTo>
                <a:lnTo>
                  <a:pt x="0" y="11007"/>
                </a:lnTo>
                <a:lnTo>
                  <a:pt x="9844" y="11007"/>
                </a:lnTo>
                <a:lnTo>
                  <a:pt x="9844" y="11007"/>
                </a:lnTo>
                <a:cubicBezTo>
                  <a:pt x="11350" y="9617"/>
                  <a:pt x="12297" y="7601"/>
                  <a:pt x="12297" y="5360"/>
                </a:cubicBezTo>
              </a:path>
            </a:pathLst>
          </a:custGeom>
          <a:solidFill>
            <a:schemeClr val="accent2">
              <a:lumMod val="75000"/>
              <a:alpha val="25000"/>
            </a:schemeClr>
          </a:solidFill>
          <a:ln>
            <a:noFill/>
          </a:ln>
          <a:effectLst/>
        </p:spPr>
        <p:txBody>
          <a:bodyPr wrap="none" anchor="ctr"/>
          <a:lstStyle/>
          <a:p>
            <a:endParaRPr lang="en-US" dirty="0">
              <a:latin typeface="Poppins" pitchFamily="2" charset="77"/>
            </a:endParaRPr>
          </a:p>
        </p:txBody>
      </p:sp>
      <p:sp>
        <p:nvSpPr>
          <p:cNvPr id="4" name="TextBox 3">
            <a:extLst>
              <a:ext uri="{FF2B5EF4-FFF2-40B4-BE49-F238E27FC236}">
                <a16:creationId xmlns:a16="http://schemas.microsoft.com/office/drawing/2014/main" id="{28332C98-29A5-C94D-8EE4-23BE28C21414}"/>
              </a:ext>
            </a:extLst>
          </p:cNvPr>
          <p:cNvSpPr txBox="1"/>
          <p:nvPr/>
        </p:nvSpPr>
        <p:spPr>
          <a:xfrm>
            <a:off x="834382" y="640015"/>
            <a:ext cx="5544467" cy="584775"/>
          </a:xfrm>
          <a:prstGeom prst="rect">
            <a:avLst/>
          </a:prstGeom>
          <a:noFill/>
        </p:spPr>
        <p:txBody>
          <a:bodyPr wrap="none" rtlCol="0" anchor="b">
            <a:spAutoFit/>
          </a:bodyPr>
          <a:lstStyle/>
          <a:p>
            <a:r>
              <a:rPr lang="en-US" sz="3200" b="1" spc="-145" dirty="0">
                <a:solidFill>
                  <a:schemeClr val="tx2"/>
                </a:solidFill>
                <a:latin typeface="Poppins" pitchFamily="2" charset="77"/>
                <a:cs typeface="Poppins" pitchFamily="2" charset="77"/>
              </a:rPr>
              <a:t>VETERINARY  INFOGRAPHICS</a:t>
            </a:r>
          </a:p>
        </p:txBody>
      </p:sp>
      <p:sp>
        <p:nvSpPr>
          <p:cNvPr id="5" name="TextBox 4">
            <a:extLst>
              <a:ext uri="{FF2B5EF4-FFF2-40B4-BE49-F238E27FC236}">
                <a16:creationId xmlns:a16="http://schemas.microsoft.com/office/drawing/2014/main" id="{1058E2FD-C472-AB4E-960E-13DADD80B416}"/>
              </a:ext>
            </a:extLst>
          </p:cNvPr>
          <p:cNvSpPr txBox="1"/>
          <p:nvPr/>
        </p:nvSpPr>
        <p:spPr>
          <a:xfrm>
            <a:off x="855165" y="1204025"/>
            <a:ext cx="5295680" cy="323165"/>
          </a:xfrm>
          <a:prstGeom prst="rect">
            <a:avLst/>
          </a:prstGeom>
          <a:noFill/>
        </p:spPr>
        <p:txBody>
          <a:bodyPr wrap="none" rtlCol="0">
            <a:spAutoFit/>
          </a:bodyPr>
          <a:lstStyle/>
          <a:p>
            <a:r>
              <a:rPr lang="en-US" sz="1500" spc="-60" dirty="0">
                <a:latin typeface="Poppins" pitchFamily="2" charset="77"/>
                <a:cs typeface="Poppins" pitchFamily="2" charset="77"/>
              </a:rPr>
              <a:t>Make a big impact with our professional slides and charts</a:t>
            </a:r>
          </a:p>
        </p:txBody>
      </p:sp>
      <p:sp>
        <p:nvSpPr>
          <p:cNvPr id="6" name="TextBox 5">
            <a:extLst>
              <a:ext uri="{FF2B5EF4-FFF2-40B4-BE49-F238E27FC236}">
                <a16:creationId xmlns:a16="http://schemas.microsoft.com/office/drawing/2014/main" id="{95D46704-C21D-134D-ADEA-E81EB2129B37}"/>
              </a:ext>
            </a:extLst>
          </p:cNvPr>
          <p:cNvSpPr txBox="1"/>
          <p:nvPr/>
        </p:nvSpPr>
        <p:spPr>
          <a:xfrm>
            <a:off x="8333294" y="1566241"/>
            <a:ext cx="2625329" cy="353943"/>
          </a:xfrm>
          <a:prstGeom prst="rect">
            <a:avLst/>
          </a:prstGeom>
          <a:noFill/>
        </p:spPr>
        <p:txBody>
          <a:bodyPr wrap="square" rtlCol="0" anchor="b">
            <a:spAutoFit/>
          </a:bodyPr>
          <a:lstStyle/>
          <a:p>
            <a:r>
              <a:rPr lang="en-US" sz="1700" b="1" spc="-15" dirty="0">
                <a:solidFill>
                  <a:schemeClr val="tx2"/>
                </a:solidFill>
                <a:latin typeface="Poppins" pitchFamily="2" charset="77"/>
                <a:cs typeface="Poppins" pitchFamily="2" charset="77"/>
              </a:rPr>
              <a:t>YOUR TITLE 01</a:t>
            </a:r>
          </a:p>
        </p:txBody>
      </p:sp>
      <p:sp>
        <p:nvSpPr>
          <p:cNvPr id="7" name="TextBox 6">
            <a:extLst>
              <a:ext uri="{FF2B5EF4-FFF2-40B4-BE49-F238E27FC236}">
                <a16:creationId xmlns:a16="http://schemas.microsoft.com/office/drawing/2014/main" id="{479C1CE6-5A3B-724E-8404-4445113E8A99}"/>
              </a:ext>
            </a:extLst>
          </p:cNvPr>
          <p:cNvSpPr txBox="1"/>
          <p:nvPr/>
        </p:nvSpPr>
        <p:spPr>
          <a:xfrm>
            <a:off x="8333294" y="1948753"/>
            <a:ext cx="2625329" cy="784830"/>
          </a:xfrm>
          <a:prstGeom prst="rect">
            <a:avLst/>
          </a:prstGeom>
          <a:noFill/>
        </p:spPr>
        <p:txBody>
          <a:bodyPr wrap="square" rtlCol="0" anchor="t">
            <a:spAutoFit/>
          </a:bodyPr>
          <a:lstStyle/>
          <a:p>
            <a:pPr>
              <a:lnSpc>
                <a:spcPts val="1800"/>
              </a:lnSpc>
            </a:pPr>
            <a:r>
              <a:rPr lang="en-US" sz="1200" dirty="0">
                <a:latin typeface="Lato Light" panose="020F0502020204030203" pitchFamily="34" charset="0"/>
              </a:rPr>
              <a:t>You can do whatever you want, go a impress your audience with an amazing presentation</a:t>
            </a:r>
          </a:p>
        </p:txBody>
      </p:sp>
      <p:sp>
        <p:nvSpPr>
          <p:cNvPr id="8" name="TextBox 7">
            <a:extLst>
              <a:ext uri="{FF2B5EF4-FFF2-40B4-BE49-F238E27FC236}">
                <a16:creationId xmlns:a16="http://schemas.microsoft.com/office/drawing/2014/main" id="{3D886193-5090-9A44-AEBB-AED732B60467}"/>
              </a:ext>
            </a:extLst>
          </p:cNvPr>
          <p:cNvSpPr txBox="1"/>
          <p:nvPr/>
        </p:nvSpPr>
        <p:spPr>
          <a:xfrm>
            <a:off x="8333294" y="2948166"/>
            <a:ext cx="2625329" cy="353943"/>
          </a:xfrm>
          <a:prstGeom prst="rect">
            <a:avLst/>
          </a:prstGeom>
          <a:noFill/>
        </p:spPr>
        <p:txBody>
          <a:bodyPr wrap="square" rtlCol="0" anchor="b">
            <a:spAutoFit/>
          </a:bodyPr>
          <a:lstStyle/>
          <a:p>
            <a:r>
              <a:rPr lang="en-US" sz="1700" b="1" spc="-15" dirty="0">
                <a:solidFill>
                  <a:schemeClr val="tx2"/>
                </a:solidFill>
                <a:latin typeface="Poppins" pitchFamily="2" charset="77"/>
                <a:cs typeface="Poppins" pitchFamily="2" charset="77"/>
              </a:rPr>
              <a:t>YOUR TITLE 02</a:t>
            </a:r>
          </a:p>
        </p:txBody>
      </p:sp>
      <p:sp>
        <p:nvSpPr>
          <p:cNvPr id="9" name="TextBox 8">
            <a:extLst>
              <a:ext uri="{FF2B5EF4-FFF2-40B4-BE49-F238E27FC236}">
                <a16:creationId xmlns:a16="http://schemas.microsoft.com/office/drawing/2014/main" id="{034644C9-4567-C048-A9A8-490FA70FD9A4}"/>
              </a:ext>
            </a:extLst>
          </p:cNvPr>
          <p:cNvSpPr txBox="1"/>
          <p:nvPr/>
        </p:nvSpPr>
        <p:spPr>
          <a:xfrm>
            <a:off x="8333294" y="3330288"/>
            <a:ext cx="2625329" cy="784830"/>
          </a:xfrm>
          <a:prstGeom prst="rect">
            <a:avLst/>
          </a:prstGeom>
          <a:noFill/>
        </p:spPr>
        <p:txBody>
          <a:bodyPr wrap="square" rtlCol="0" anchor="t">
            <a:spAutoFit/>
          </a:bodyPr>
          <a:lstStyle/>
          <a:p>
            <a:pPr>
              <a:lnSpc>
                <a:spcPts val="1800"/>
              </a:lnSpc>
            </a:pPr>
            <a:r>
              <a:rPr lang="en-US" sz="1200" dirty="0">
                <a:latin typeface="Lato Light" panose="020F0502020204030203" pitchFamily="34" charset="0"/>
              </a:rPr>
              <a:t>You can do whatever you want, go a impress your audience with an amazing presentation</a:t>
            </a:r>
          </a:p>
        </p:txBody>
      </p:sp>
      <p:sp>
        <p:nvSpPr>
          <p:cNvPr id="10" name="TextBox 9">
            <a:extLst>
              <a:ext uri="{FF2B5EF4-FFF2-40B4-BE49-F238E27FC236}">
                <a16:creationId xmlns:a16="http://schemas.microsoft.com/office/drawing/2014/main" id="{FAFDD15D-5A7C-8F40-8E8D-E5A3663D6D41}"/>
              </a:ext>
            </a:extLst>
          </p:cNvPr>
          <p:cNvSpPr txBox="1"/>
          <p:nvPr/>
        </p:nvSpPr>
        <p:spPr>
          <a:xfrm>
            <a:off x="8333294" y="4370820"/>
            <a:ext cx="2625329" cy="353943"/>
          </a:xfrm>
          <a:prstGeom prst="rect">
            <a:avLst/>
          </a:prstGeom>
          <a:noFill/>
        </p:spPr>
        <p:txBody>
          <a:bodyPr wrap="square" rtlCol="0" anchor="b">
            <a:spAutoFit/>
          </a:bodyPr>
          <a:lstStyle/>
          <a:p>
            <a:r>
              <a:rPr lang="en-US" sz="1700" b="1" spc="-15" dirty="0">
                <a:solidFill>
                  <a:schemeClr val="tx2"/>
                </a:solidFill>
                <a:latin typeface="Poppins" pitchFamily="2" charset="77"/>
                <a:cs typeface="Poppins" pitchFamily="2" charset="77"/>
              </a:rPr>
              <a:t>YOUR TITLE 03</a:t>
            </a:r>
          </a:p>
        </p:txBody>
      </p:sp>
      <p:sp>
        <p:nvSpPr>
          <p:cNvPr id="11" name="TextBox 10">
            <a:extLst>
              <a:ext uri="{FF2B5EF4-FFF2-40B4-BE49-F238E27FC236}">
                <a16:creationId xmlns:a16="http://schemas.microsoft.com/office/drawing/2014/main" id="{53BF64E5-380E-254E-923C-0315A8BF013E}"/>
              </a:ext>
            </a:extLst>
          </p:cNvPr>
          <p:cNvSpPr txBox="1"/>
          <p:nvPr/>
        </p:nvSpPr>
        <p:spPr>
          <a:xfrm>
            <a:off x="8333294" y="4752826"/>
            <a:ext cx="2625329" cy="784830"/>
          </a:xfrm>
          <a:prstGeom prst="rect">
            <a:avLst/>
          </a:prstGeom>
          <a:noFill/>
        </p:spPr>
        <p:txBody>
          <a:bodyPr wrap="square" rtlCol="0" anchor="t">
            <a:spAutoFit/>
          </a:bodyPr>
          <a:lstStyle/>
          <a:p>
            <a:pPr>
              <a:lnSpc>
                <a:spcPts val="1800"/>
              </a:lnSpc>
            </a:pPr>
            <a:r>
              <a:rPr lang="en-US" sz="1200" dirty="0">
                <a:latin typeface="Lato Light" panose="020F0502020204030203" pitchFamily="34" charset="0"/>
              </a:rPr>
              <a:t>You can do whatever you want, go a impress your audience with an amazing presentation</a:t>
            </a:r>
          </a:p>
        </p:txBody>
      </p:sp>
      <p:grpSp>
        <p:nvGrpSpPr>
          <p:cNvPr id="3" name="Group 4">
            <a:extLst>
              <a:ext uri="{FF2B5EF4-FFF2-40B4-BE49-F238E27FC236}">
                <a16:creationId xmlns:a16="http://schemas.microsoft.com/office/drawing/2014/main" id="{C9235EA1-A659-4282-84B3-1BF78338FD12}"/>
              </a:ext>
            </a:extLst>
          </p:cNvPr>
          <p:cNvGrpSpPr>
            <a:grpSpLocks noChangeAspect="1"/>
          </p:cNvGrpSpPr>
          <p:nvPr/>
        </p:nvGrpSpPr>
        <p:grpSpPr bwMode="auto">
          <a:xfrm>
            <a:off x="1239838" y="1646934"/>
            <a:ext cx="3491819" cy="5228529"/>
            <a:chOff x="781" y="637"/>
            <a:chExt cx="2467" cy="3694"/>
          </a:xfrm>
        </p:grpSpPr>
        <p:sp>
          <p:nvSpPr>
            <p:cNvPr id="122" name="Freeform 5">
              <a:extLst>
                <a:ext uri="{FF2B5EF4-FFF2-40B4-BE49-F238E27FC236}">
                  <a16:creationId xmlns:a16="http://schemas.microsoft.com/office/drawing/2014/main" id="{5E6CAD79-E82D-46A5-BACF-53E565D21B3C}"/>
                </a:ext>
              </a:extLst>
            </p:cNvPr>
            <p:cNvSpPr>
              <a:spLocks/>
            </p:cNvSpPr>
            <p:nvPr/>
          </p:nvSpPr>
          <p:spPr bwMode="auto">
            <a:xfrm>
              <a:off x="1014" y="4122"/>
              <a:ext cx="2190" cy="201"/>
            </a:xfrm>
            <a:custGeom>
              <a:avLst/>
              <a:gdLst>
                <a:gd name="T0" fmla="*/ 296 w 545"/>
                <a:gd name="T1" fmla="*/ 0 h 50"/>
                <a:gd name="T2" fmla="*/ 78 w 545"/>
                <a:gd name="T3" fmla="*/ 15 h 50"/>
                <a:gd name="T4" fmla="*/ 78 w 545"/>
                <a:gd name="T5" fmla="*/ 15 h 50"/>
                <a:gd name="T6" fmla="*/ 64 w 545"/>
                <a:gd name="T7" fmla="*/ 15 h 50"/>
                <a:gd name="T8" fmla="*/ 0 w 545"/>
                <a:gd name="T9" fmla="*/ 24 h 50"/>
                <a:gd name="T10" fmla="*/ 64 w 545"/>
                <a:gd name="T11" fmla="*/ 34 h 50"/>
                <a:gd name="T12" fmla="*/ 128 w 545"/>
                <a:gd name="T13" fmla="*/ 24 h 50"/>
                <a:gd name="T14" fmla="*/ 128 w 545"/>
                <a:gd name="T15" fmla="*/ 24 h 50"/>
                <a:gd name="T16" fmla="*/ 278 w 545"/>
                <a:gd name="T17" fmla="*/ 29 h 50"/>
                <a:gd name="T18" fmla="*/ 235 w 545"/>
                <a:gd name="T19" fmla="*/ 38 h 50"/>
                <a:gd name="T20" fmla="*/ 390 w 545"/>
                <a:gd name="T21" fmla="*/ 50 h 50"/>
                <a:gd name="T22" fmla="*/ 545 w 545"/>
                <a:gd name="T23" fmla="*/ 38 h 50"/>
                <a:gd name="T24" fmla="*/ 435 w 545"/>
                <a:gd name="T25" fmla="*/ 26 h 50"/>
                <a:gd name="T26" fmla="*/ 514 w 545"/>
                <a:gd name="T27" fmla="*/ 15 h 50"/>
                <a:gd name="T28" fmla="*/ 296 w 545"/>
                <a:gd name="T29" fmla="*/ 0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45" h="50">
                  <a:moveTo>
                    <a:pt x="296" y="0"/>
                  </a:moveTo>
                  <a:cubicBezTo>
                    <a:pt x="176" y="0"/>
                    <a:pt x="78" y="6"/>
                    <a:pt x="78" y="15"/>
                  </a:cubicBezTo>
                  <a:cubicBezTo>
                    <a:pt x="78" y="15"/>
                    <a:pt x="78" y="15"/>
                    <a:pt x="78" y="15"/>
                  </a:cubicBezTo>
                  <a:cubicBezTo>
                    <a:pt x="74" y="15"/>
                    <a:pt x="69" y="15"/>
                    <a:pt x="64" y="15"/>
                  </a:cubicBezTo>
                  <a:cubicBezTo>
                    <a:pt x="28" y="15"/>
                    <a:pt x="0" y="19"/>
                    <a:pt x="0" y="24"/>
                  </a:cubicBezTo>
                  <a:cubicBezTo>
                    <a:pt x="0" y="30"/>
                    <a:pt x="28" y="34"/>
                    <a:pt x="64" y="34"/>
                  </a:cubicBezTo>
                  <a:cubicBezTo>
                    <a:pt x="99" y="34"/>
                    <a:pt x="128" y="30"/>
                    <a:pt x="128" y="24"/>
                  </a:cubicBezTo>
                  <a:cubicBezTo>
                    <a:pt x="128" y="24"/>
                    <a:pt x="128" y="24"/>
                    <a:pt x="128" y="24"/>
                  </a:cubicBezTo>
                  <a:cubicBezTo>
                    <a:pt x="164" y="27"/>
                    <a:pt x="217" y="29"/>
                    <a:pt x="278" y="29"/>
                  </a:cubicBezTo>
                  <a:cubicBezTo>
                    <a:pt x="251" y="31"/>
                    <a:pt x="235" y="34"/>
                    <a:pt x="235" y="38"/>
                  </a:cubicBezTo>
                  <a:cubicBezTo>
                    <a:pt x="235" y="45"/>
                    <a:pt x="304" y="50"/>
                    <a:pt x="390" y="50"/>
                  </a:cubicBezTo>
                  <a:cubicBezTo>
                    <a:pt x="476" y="50"/>
                    <a:pt x="545" y="45"/>
                    <a:pt x="545" y="38"/>
                  </a:cubicBezTo>
                  <a:cubicBezTo>
                    <a:pt x="545" y="32"/>
                    <a:pt x="499" y="27"/>
                    <a:pt x="435" y="26"/>
                  </a:cubicBezTo>
                  <a:cubicBezTo>
                    <a:pt x="483" y="23"/>
                    <a:pt x="514" y="19"/>
                    <a:pt x="514" y="15"/>
                  </a:cubicBezTo>
                  <a:cubicBezTo>
                    <a:pt x="514" y="6"/>
                    <a:pt x="416" y="0"/>
                    <a:pt x="296" y="0"/>
                  </a:cubicBezTo>
                </a:path>
              </a:pathLst>
            </a:custGeom>
            <a:solidFill>
              <a:srgbClr val="B0D6E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3" name="Freeform 6">
              <a:extLst>
                <a:ext uri="{FF2B5EF4-FFF2-40B4-BE49-F238E27FC236}">
                  <a16:creationId xmlns:a16="http://schemas.microsoft.com/office/drawing/2014/main" id="{F82C4B9A-60F7-4583-855D-6BB752F8ED65}"/>
                </a:ext>
              </a:extLst>
            </p:cNvPr>
            <p:cNvSpPr>
              <a:spLocks/>
            </p:cNvSpPr>
            <p:nvPr/>
          </p:nvSpPr>
          <p:spPr bwMode="auto">
            <a:xfrm>
              <a:off x="1962" y="2658"/>
              <a:ext cx="1286" cy="1168"/>
            </a:xfrm>
            <a:custGeom>
              <a:avLst/>
              <a:gdLst>
                <a:gd name="T0" fmla="*/ 0 w 320"/>
                <a:gd name="T1" fmla="*/ 151 h 291"/>
                <a:gd name="T2" fmla="*/ 190 w 320"/>
                <a:gd name="T3" fmla="*/ 125 h 291"/>
                <a:gd name="T4" fmla="*/ 198 w 320"/>
                <a:gd name="T5" fmla="*/ 133 h 291"/>
                <a:gd name="T6" fmla="*/ 145 w 320"/>
                <a:gd name="T7" fmla="*/ 291 h 291"/>
                <a:gd name="T8" fmla="*/ 210 w 320"/>
                <a:gd name="T9" fmla="*/ 291 h 291"/>
                <a:gd name="T10" fmla="*/ 301 w 320"/>
                <a:gd name="T11" fmla="*/ 117 h 291"/>
                <a:gd name="T12" fmla="*/ 287 w 320"/>
                <a:gd name="T13" fmla="*/ 60 h 291"/>
                <a:gd name="T14" fmla="*/ 53 w 320"/>
                <a:gd name="T15" fmla="*/ 0 h 291"/>
                <a:gd name="T16" fmla="*/ 0 w 320"/>
                <a:gd name="T17" fmla="*/ 151 h 2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20" h="291">
                  <a:moveTo>
                    <a:pt x="0" y="151"/>
                  </a:moveTo>
                  <a:cubicBezTo>
                    <a:pt x="0" y="151"/>
                    <a:pt x="97" y="116"/>
                    <a:pt x="190" y="125"/>
                  </a:cubicBezTo>
                  <a:cubicBezTo>
                    <a:pt x="198" y="133"/>
                    <a:pt x="198" y="133"/>
                    <a:pt x="198" y="133"/>
                  </a:cubicBezTo>
                  <a:cubicBezTo>
                    <a:pt x="145" y="291"/>
                    <a:pt x="145" y="291"/>
                    <a:pt x="145" y="291"/>
                  </a:cubicBezTo>
                  <a:cubicBezTo>
                    <a:pt x="210" y="291"/>
                    <a:pt x="210" y="291"/>
                    <a:pt x="210" y="291"/>
                  </a:cubicBezTo>
                  <a:cubicBezTo>
                    <a:pt x="301" y="117"/>
                    <a:pt x="301" y="117"/>
                    <a:pt x="301" y="117"/>
                  </a:cubicBezTo>
                  <a:cubicBezTo>
                    <a:pt x="301" y="117"/>
                    <a:pt x="320" y="73"/>
                    <a:pt x="287" y="60"/>
                  </a:cubicBezTo>
                  <a:cubicBezTo>
                    <a:pt x="254" y="47"/>
                    <a:pt x="53" y="0"/>
                    <a:pt x="53" y="0"/>
                  </a:cubicBezTo>
                  <a:cubicBezTo>
                    <a:pt x="0" y="151"/>
                    <a:pt x="0" y="151"/>
                    <a:pt x="0" y="151"/>
                  </a:cubicBezTo>
                </a:path>
              </a:pathLst>
            </a:custGeom>
            <a:solidFill>
              <a:srgbClr val="410D8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4" name="Freeform 7">
              <a:extLst>
                <a:ext uri="{FF2B5EF4-FFF2-40B4-BE49-F238E27FC236}">
                  <a16:creationId xmlns:a16="http://schemas.microsoft.com/office/drawing/2014/main" id="{5095281A-885E-4352-A181-7CAA7113028C}"/>
                </a:ext>
              </a:extLst>
            </p:cNvPr>
            <p:cNvSpPr>
              <a:spLocks/>
            </p:cNvSpPr>
            <p:nvPr/>
          </p:nvSpPr>
          <p:spPr bwMode="auto">
            <a:xfrm>
              <a:off x="1978" y="2979"/>
              <a:ext cx="908" cy="919"/>
            </a:xfrm>
            <a:custGeom>
              <a:avLst/>
              <a:gdLst>
                <a:gd name="T0" fmla="*/ 0 w 226"/>
                <a:gd name="T1" fmla="*/ 2 h 229"/>
                <a:gd name="T2" fmla="*/ 10 w 226"/>
                <a:gd name="T3" fmla="*/ 2 h 229"/>
                <a:gd name="T4" fmla="*/ 36 w 226"/>
                <a:gd name="T5" fmla="*/ 2 h 229"/>
                <a:gd name="T6" fmla="*/ 147 w 226"/>
                <a:gd name="T7" fmla="*/ 6 h 229"/>
                <a:gd name="T8" fmla="*/ 197 w 226"/>
                <a:gd name="T9" fmla="*/ 12 h 229"/>
                <a:gd name="T10" fmla="*/ 213 w 226"/>
                <a:gd name="T11" fmla="*/ 17 h 229"/>
                <a:gd name="T12" fmla="*/ 222 w 226"/>
                <a:gd name="T13" fmla="*/ 24 h 229"/>
                <a:gd name="T14" fmla="*/ 223 w 226"/>
                <a:gd name="T15" fmla="*/ 33 h 229"/>
                <a:gd name="T16" fmla="*/ 213 w 226"/>
                <a:gd name="T17" fmla="*/ 83 h 229"/>
                <a:gd name="T18" fmla="*/ 176 w 226"/>
                <a:gd name="T19" fmla="*/ 179 h 229"/>
                <a:gd name="T20" fmla="*/ 161 w 226"/>
                <a:gd name="T21" fmla="*/ 215 h 229"/>
                <a:gd name="T22" fmla="*/ 154 w 226"/>
                <a:gd name="T23" fmla="*/ 229 h 229"/>
                <a:gd name="T24" fmla="*/ 156 w 226"/>
                <a:gd name="T25" fmla="*/ 229 h 229"/>
                <a:gd name="T26" fmla="*/ 191 w 226"/>
                <a:gd name="T27" fmla="*/ 149 h 229"/>
                <a:gd name="T28" fmla="*/ 215 w 226"/>
                <a:gd name="T29" fmla="*/ 84 h 229"/>
                <a:gd name="T30" fmla="*/ 226 w 226"/>
                <a:gd name="T31" fmla="*/ 33 h 229"/>
                <a:gd name="T32" fmla="*/ 223 w 226"/>
                <a:gd name="T33" fmla="*/ 23 h 229"/>
                <a:gd name="T34" fmla="*/ 214 w 226"/>
                <a:gd name="T35" fmla="*/ 15 h 229"/>
                <a:gd name="T36" fmla="*/ 133 w 226"/>
                <a:gd name="T37" fmla="*/ 2 h 229"/>
                <a:gd name="T38" fmla="*/ 36 w 226"/>
                <a:gd name="T39" fmla="*/ 0 h 229"/>
                <a:gd name="T40" fmla="*/ 0 w 226"/>
                <a:gd name="T41" fmla="*/ 0 h 229"/>
                <a:gd name="T42" fmla="*/ 0 w 226"/>
                <a:gd name="T43" fmla="*/ 2 h 2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26" h="229">
                  <a:moveTo>
                    <a:pt x="0" y="2"/>
                  </a:moveTo>
                  <a:cubicBezTo>
                    <a:pt x="0" y="2"/>
                    <a:pt x="4" y="2"/>
                    <a:pt x="10" y="2"/>
                  </a:cubicBezTo>
                  <a:cubicBezTo>
                    <a:pt x="17" y="2"/>
                    <a:pt x="25" y="2"/>
                    <a:pt x="36" y="2"/>
                  </a:cubicBezTo>
                  <a:cubicBezTo>
                    <a:pt x="66" y="2"/>
                    <a:pt x="110" y="2"/>
                    <a:pt x="147" y="6"/>
                  </a:cubicBezTo>
                  <a:cubicBezTo>
                    <a:pt x="166" y="7"/>
                    <a:pt x="183" y="9"/>
                    <a:pt x="197" y="12"/>
                  </a:cubicBezTo>
                  <a:cubicBezTo>
                    <a:pt x="203" y="14"/>
                    <a:pt x="209" y="16"/>
                    <a:pt x="213" y="17"/>
                  </a:cubicBezTo>
                  <a:cubicBezTo>
                    <a:pt x="217" y="19"/>
                    <a:pt x="220" y="21"/>
                    <a:pt x="222" y="24"/>
                  </a:cubicBezTo>
                  <a:cubicBezTo>
                    <a:pt x="223" y="26"/>
                    <a:pt x="223" y="29"/>
                    <a:pt x="223" y="33"/>
                  </a:cubicBezTo>
                  <a:cubicBezTo>
                    <a:pt x="223" y="45"/>
                    <a:pt x="219" y="63"/>
                    <a:pt x="213" y="83"/>
                  </a:cubicBezTo>
                  <a:cubicBezTo>
                    <a:pt x="203" y="114"/>
                    <a:pt x="188" y="150"/>
                    <a:pt x="176" y="179"/>
                  </a:cubicBezTo>
                  <a:cubicBezTo>
                    <a:pt x="170" y="193"/>
                    <a:pt x="165" y="206"/>
                    <a:pt x="161" y="215"/>
                  </a:cubicBezTo>
                  <a:cubicBezTo>
                    <a:pt x="157" y="223"/>
                    <a:pt x="154" y="229"/>
                    <a:pt x="154" y="229"/>
                  </a:cubicBezTo>
                  <a:cubicBezTo>
                    <a:pt x="156" y="229"/>
                    <a:pt x="156" y="229"/>
                    <a:pt x="156" y="229"/>
                  </a:cubicBezTo>
                  <a:cubicBezTo>
                    <a:pt x="156" y="229"/>
                    <a:pt x="174" y="192"/>
                    <a:pt x="191" y="149"/>
                  </a:cubicBezTo>
                  <a:cubicBezTo>
                    <a:pt x="200" y="127"/>
                    <a:pt x="208" y="104"/>
                    <a:pt x="215" y="84"/>
                  </a:cubicBezTo>
                  <a:cubicBezTo>
                    <a:pt x="221" y="63"/>
                    <a:pt x="226" y="45"/>
                    <a:pt x="226" y="33"/>
                  </a:cubicBezTo>
                  <a:cubicBezTo>
                    <a:pt x="226" y="29"/>
                    <a:pt x="225" y="25"/>
                    <a:pt x="223" y="23"/>
                  </a:cubicBezTo>
                  <a:cubicBezTo>
                    <a:pt x="222" y="20"/>
                    <a:pt x="218" y="17"/>
                    <a:pt x="214" y="15"/>
                  </a:cubicBezTo>
                  <a:cubicBezTo>
                    <a:pt x="198" y="9"/>
                    <a:pt x="167" y="5"/>
                    <a:pt x="133" y="2"/>
                  </a:cubicBezTo>
                  <a:cubicBezTo>
                    <a:pt x="99" y="0"/>
                    <a:pt x="62" y="0"/>
                    <a:pt x="36" y="0"/>
                  </a:cubicBezTo>
                  <a:cubicBezTo>
                    <a:pt x="15" y="0"/>
                    <a:pt x="0" y="0"/>
                    <a:pt x="0" y="0"/>
                  </a:cubicBezTo>
                  <a:cubicBezTo>
                    <a:pt x="0" y="2"/>
                    <a:pt x="0" y="2"/>
                    <a:pt x="0" y="2"/>
                  </a:cubicBezTo>
                  <a:close/>
                </a:path>
              </a:pathLst>
            </a:custGeom>
            <a:solidFill>
              <a:srgbClr val="7617F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5" name="Freeform 8">
              <a:extLst>
                <a:ext uri="{FF2B5EF4-FFF2-40B4-BE49-F238E27FC236}">
                  <a16:creationId xmlns:a16="http://schemas.microsoft.com/office/drawing/2014/main" id="{BA0155AB-4EDA-4686-A5F5-4CC51DDFE8A7}"/>
                </a:ext>
              </a:extLst>
            </p:cNvPr>
            <p:cNvSpPr>
              <a:spLocks/>
            </p:cNvSpPr>
            <p:nvPr/>
          </p:nvSpPr>
          <p:spPr bwMode="auto">
            <a:xfrm>
              <a:off x="2714" y="3092"/>
              <a:ext cx="156" cy="72"/>
            </a:xfrm>
            <a:custGeom>
              <a:avLst/>
              <a:gdLst>
                <a:gd name="T0" fmla="*/ 39 w 39"/>
                <a:gd name="T1" fmla="*/ 0 h 18"/>
                <a:gd name="T2" fmla="*/ 28 w 39"/>
                <a:gd name="T3" fmla="*/ 6 h 18"/>
                <a:gd name="T4" fmla="*/ 17 w 39"/>
                <a:gd name="T5" fmla="*/ 11 h 18"/>
                <a:gd name="T6" fmla="*/ 4 w 39"/>
                <a:gd name="T7" fmla="*/ 18 h 18"/>
                <a:gd name="T8" fmla="*/ 3 w 39"/>
                <a:gd name="T9" fmla="*/ 17 h 18"/>
                <a:gd name="T10" fmla="*/ 0 w 39"/>
                <a:gd name="T11" fmla="*/ 17 h 18"/>
                <a:gd name="T12" fmla="*/ 4 w 39"/>
                <a:gd name="T13" fmla="*/ 14 h 18"/>
                <a:gd name="T14" fmla="*/ 15 w 39"/>
                <a:gd name="T15" fmla="*/ 8 h 18"/>
                <a:gd name="T16" fmla="*/ 39 w 39"/>
                <a:gd name="T17" fmla="*/ 0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 h="18">
                  <a:moveTo>
                    <a:pt x="39" y="0"/>
                  </a:moveTo>
                  <a:cubicBezTo>
                    <a:pt x="36" y="2"/>
                    <a:pt x="32" y="4"/>
                    <a:pt x="28" y="6"/>
                  </a:cubicBezTo>
                  <a:cubicBezTo>
                    <a:pt x="17" y="11"/>
                    <a:pt x="17" y="11"/>
                    <a:pt x="17" y="11"/>
                  </a:cubicBezTo>
                  <a:cubicBezTo>
                    <a:pt x="13" y="14"/>
                    <a:pt x="8" y="16"/>
                    <a:pt x="4" y="18"/>
                  </a:cubicBezTo>
                  <a:cubicBezTo>
                    <a:pt x="3" y="17"/>
                    <a:pt x="3" y="17"/>
                    <a:pt x="3" y="17"/>
                  </a:cubicBezTo>
                  <a:cubicBezTo>
                    <a:pt x="2" y="17"/>
                    <a:pt x="1" y="17"/>
                    <a:pt x="0" y="17"/>
                  </a:cubicBezTo>
                  <a:cubicBezTo>
                    <a:pt x="1" y="16"/>
                    <a:pt x="3" y="15"/>
                    <a:pt x="4" y="14"/>
                  </a:cubicBezTo>
                  <a:cubicBezTo>
                    <a:pt x="8" y="12"/>
                    <a:pt x="11" y="10"/>
                    <a:pt x="15" y="8"/>
                  </a:cubicBezTo>
                  <a:cubicBezTo>
                    <a:pt x="23" y="4"/>
                    <a:pt x="31" y="1"/>
                    <a:pt x="39" y="0"/>
                  </a:cubicBezTo>
                  <a:close/>
                </a:path>
              </a:pathLst>
            </a:custGeom>
            <a:solidFill>
              <a:srgbClr val="5E13C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6" name="Freeform 9">
              <a:extLst>
                <a:ext uri="{FF2B5EF4-FFF2-40B4-BE49-F238E27FC236}">
                  <a16:creationId xmlns:a16="http://schemas.microsoft.com/office/drawing/2014/main" id="{A53A7BAD-82BB-4FD2-B2EE-37F43949075F}"/>
                </a:ext>
              </a:extLst>
            </p:cNvPr>
            <p:cNvSpPr>
              <a:spLocks/>
            </p:cNvSpPr>
            <p:nvPr/>
          </p:nvSpPr>
          <p:spPr bwMode="auto">
            <a:xfrm>
              <a:off x="2754" y="3148"/>
              <a:ext cx="169" cy="52"/>
            </a:xfrm>
            <a:custGeom>
              <a:avLst/>
              <a:gdLst>
                <a:gd name="T0" fmla="*/ 42 w 42"/>
                <a:gd name="T1" fmla="*/ 0 h 13"/>
                <a:gd name="T2" fmla="*/ 29 w 42"/>
                <a:gd name="T3" fmla="*/ 4 h 13"/>
                <a:gd name="T4" fmla="*/ 16 w 42"/>
                <a:gd name="T5" fmla="*/ 8 h 13"/>
                <a:gd name="T6" fmla="*/ 0 w 42"/>
                <a:gd name="T7" fmla="*/ 13 h 13"/>
                <a:gd name="T8" fmla="*/ 1 w 42"/>
                <a:gd name="T9" fmla="*/ 11 h 13"/>
                <a:gd name="T10" fmla="*/ 0 w 42"/>
                <a:gd name="T11" fmla="*/ 10 h 13"/>
                <a:gd name="T12" fmla="*/ 2 w 42"/>
                <a:gd name="T13" fmla="*/ 9 h 13"/>
                <a:gd name="T14" fmla="*/ 15 w 42"/>
                <a:gd name="T15" fmla="*/ 4 h 13"/>
                <a:gd name="T16" fmla="*/ 42 w 42"/>
                <a:gd name="T17" fmla="*/ 0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2" h="13">
                  <a:moveTo>
                    <a:pt x="42" y="0"/>
                  </a:moveTo>
                  <a:cubicBezTo>
                    <a:pt x="38" y="2"/>
                    <a:pt x="34" y="3"/>
                    <a:pt x="29" y="4"/>
                  </a:cubicBezTo>
                  <a:cubicBezTo>
                    <a:pt x="25" y="6"/>
                    <a:pt x="21" y="7"/>
                    <a:pt x="16" y="8"/>
                  </a:cubicBezTo>
                  <a:cubicBezTo>
                    <a:pt x="11" y="10"/>
                    <a:pt x="5" y="11"/>
                    <a:pt x="0" y="13"/>
                  </a:cubicBezTo>
                  <a:cubicBezTo>
                    <a:pt x="1" y="11"/>
                    <a:pt x="1" y="11"/>
                    <a:pt x="1" y="11"/>
                  </a:cubicBezTo>
                  <a:cubicBezTo>
                    <a:pt x="0" y="10"/>
                    <a:pt x="0" y="10"/>
                    <a:pt x="0" y="10"/>
                  </a:cubicBezTo>
                  <a:cubicBezTo>
                    <a:pt x="1" y="9"/>
                    <a:pt x="1" y="9"/>
                    <a:pt x="2" y="9"/>
                  </a:cubicBezTo>
                  <a:cubicBezTo>
                    <a:pt x="7" y="7"/>
                    <a:pt x="11" y="5"/>
                    <a:pt x="15" y="4"/>
                  </a:cubicBezTo>
                  <a:cubicBezTo>
                    <a:pt x="24" y="2"/>
                    <a:pt x="33" y="0"/>
                    <a:pt x="42" y="0"/>
                  </a:cubicBezTo>
                  <a:close/>
                </a:path>
              </a:pathLst>
            </a:custGeom>
            <a:solidFill>
              <a:srgbClr val="5E13C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7" name="Freeform 10">
              <a:extLst>
                <a:ext uri="{FF2B5EF4-FFF2-40B4-BE49-F238E27FC236}">
                  <a16:creationId xmlns:a16="http://schemas.microsoft.com/office/drawing/2014/main" id="{D568D946-A62F-458F-9698-F4397927ED9A}"/>
                </a:ext>
              </a:extLst>
            </p:cNvPr>
            <p:cNvSpPr>
              <a:spLocks/>
            </p:cNvSpPr>
            <p:nvPr/>
          </p:nvSpPr>
          <p:spPr bwMode="auto">
            <a:xfrm>
              <a:off x="2453" y="4131"/>
              <a:ext cx="148" cy="36"/>
            </a:xfrm>
            <a:custGeom>
              <a:avLst/>
              <a:gdLst>
                <a:gd name="T0" fmla="*/ 0 w 148"/>
                <a:gd name="T1" fmla="*/ 36 h 36"/>
                <a:gd name="T2" fmla="*/ 136 w 148"/>
                <a:gd name="T3" fmla="*/ 36 h 36"/>
                <a:gd name="T4" fmla="*/ 148 w 148"/>
                <a:gd name="T5" fmla="*/ 0 h 36"/>
                <a:gd name="T6" fmla="*/ 12 w 148"/>
                <a:gd name="T7" fmla="*/ 0 h 36"/>
                <a:gd name="T8" fmla="*/ 0 w 148"/>
                <a:gd name="T9" fmla="*/ 36 h 36"/>
              </a:gdLst>
              <a:ahLst/>
              <a:cxnLst>
                <a:cxn ang="0">
                  <a:pos x="T0" y="T1"/>
                </a:cxn>
                <a:cxn ang="0">
                  <a:pos x="T2" y="T3"/>
                </a:cxn>
                <a:cxn ang="0">
                  <a:pos x="T4" y="T5"/>
                </a:cxn>
                <a:cxn ang="0">
                  <a:pos x="T6" y="T7"/>
                </a:cxn>
                <a:cxn ang="0">
                  <a:pos x="T8" y="T9"/>
                </a:cxn>
              </a:cxnLst>
              <a:rect l="0" t="0" r="r" b="b"/>
              <a:pathLst>
                <a:path w="148" h="36">
                  <a:moveTo>
                    <a:pt x="0" y="36"/>
                  </a:moveTo>
                  <a:lnTo>
                    <a:pt x="136" y="36"/>
                  </a:lnTo>
                  <a:lnTo>
                    <a:pt x="148" y="0"/>
                  </a:lnTo>
                  <a:lnTo>
                    <a:pt x="12" y="0"/>
                  </a:lnTo>
                  <a:lnTo>
                    <a:pt x="0" y="36"/>
                  </a:lnTo>
                  <a:close/>
                </a:path>
              </a:pathLst>
            </a:custGeom>
            <a:solidFill>
              <a:srgbClr val="4C321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8" name="Freeform 11">
              <a:extLst>
                <a:ext uri="{FF2B5EF4-FFF2-40B4-BE49-F238E27FC236}">
                  <a16:creationId xmlns:a16="http://schemas.microsoft.com/office/drawing/2014/main" id="{63354AD8-8633-44CD-B0DA-984B9A505979}"/>
                </a:ext>
              </a:extLst>
            </p:cNvPr>
            <p:cNvSpPr>
              <a:spLocks/>
            </p:cNvSpPr>
            <p:nvPr/>
          </p:nvSpPr>
          <p:spPr bwMode="auto">
            <a:xfrm>
              <a:off x="2637" y="4143"/>
              <a:ext cx="306" cy="24"/>
            </a:xfrm>
            <a:custGeom>
              <a:avLst/>
              <a:gdLst>
                <a:gd name="T0" fmla="*/ 0 w 76"/>
                <a:gd name="T1" fmla="*/ 0 h 6"/>
                <a:gd name="T2" fmla="*/ 8 w 76"/>
                <a:gd name="T3" fmla="*/ 6 h 6"/>
                <a:gd name="T4" fmla="*/ 76 w 76"/>
                <a:gd name="T5" fmla="*/ 6 h 6"/>
                <a:gd name="T6" fmla="*/ 75 w 76"/>
                <a:gd name="T7" fmla="*/ 0 h 6"/>
                <a:gd name="T8" fmla="*/ 0 w 76"/>
                <a:gd name="T9" fmla="*/ 0 h 6"/>
              </a:gdLst>
              <a:ahLst/>
              <a:cxnLst>
                <a:cxn ang="0">
                  <a:pos x="T0" y="T1"/>
                </a:cxn>
                <a:cxn ang="0">
                  <a:pos x="T2" y="T3"/>
                </a:cxn>
                <a:cxn ang="0">
                  <a:pos x="T4" y="T5"/>
                </a:cxn>
                <a:cxn ang="0">
                  <a:pos x="T6" y="T7"/>
                </a:cxn>
                <a:cxn ang="0">
                  <a:pos x="T8" y="T9"/>
                </a:cxn>
              </a:cxnLst>
              <a:rect l="0" t="0" r="r" b="b"/>
              <a:pathLst>
                <a:path w="76" h="6">
                  <a:moveTo>
                    <a:pt x="0" y="0"/>
                  </a:moveTo>
                  <a:cubicBezTo>
                    <a:pt x="8" y="6"/>
                    <a:pt x="8" y="6"/>
                    <a:pt x="8" y="6"/>
                  </a:cubicBezTo>
                  <a:cubicBezTo>
                    <a:pt x="76" y="6"/>
                    <a:pt x="76" y="6"/>
                    <a:pt x="76" y="6"/>
                  </a:cubicBezTo>
                  <a:cubicBezTo>
                    <a:pt x="76" y="6"/>
                    <a:pt x="76" y="4"/>
                    <a:pt x="75" y="0"/>
                  </a:cubicBezTo>
                  <a:lnTo>
                    <a:pt x="0" y="0"/>
                  </a:lnTo>
                  <a:close/>
                </a:path>
              </a:pathLst>
            </a:custGeom>
            <a:solidFill>
              <a:srgbClr val="4C321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9" name="Freeform 12">
              <a:extLst>
                <a:ext uri="{FF2B5EF4-FFF2-40B4-BE49-F238E27FC236}">
                  <a16:creationId xmlns:a16="http://schemas.microsoft.com/office/drawing/2014/main" id="{DE775EA9-1B93-4A5F-B87D-19ABBAB489EF}"/>
                </a:ext>
              </a:extLst>
            </p:cNvPr>
            <p:cNvSpPr>
              <a:spLocks/>
            </p:cNvSpPr>
            <p:nvPr/>
          </p:nvSpPr>
          <p:spPr bwMode="auto">
            <a:xfrm>
              <a:off x="2629" y="3826"/>
              <a:ext cx="213" cy="272"/>
            </a:xfrm>
            <a:custGeom>
              <a:avLst/>
              <a:gdLst>
                <a:gd name="T0" fmla="*/ 14 w 53"/>
                <a:gd name="T1" fmla="*/ 68 h 68"/>
                <a:gd name="T2" fmla="*/ 42 w 53"/>
                <a:gd name="T3" fmla="*/ 68 h 68"/>
                <a:gd name="T4" fmla="*/ 53 w 53"/>
                <a:gd name="T5" fmla="*/ 61 h 68"/>
                <a:gd name="T6" fmla="*/ 24 w 53"/>
                <a:gd name="T7" fmla="*/ 59 h 68"/>
                <a:gd name="T8" fmla="*/ 44 w 53"/>
                <a:gd name="T9" fmla="*/ 0 h 68"/>
                <a:gd name="T10" fmla="*/ 19 w 53"/>
                <a:gd name="T11" fmla="*/ 0 h 68"/>
                <a:gd name="T12" fmla="*/ 5 w 53"/>
                <a:gd name="T13" fmla="*/ 50 h 68"/>
                <a:gd name="T14" fmla="*/ 14 w 53"/>
                <a:gd name="T15" fmla="*/ 68 h 6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3" h="68">
                  <a:moveTo>
                    <a:pt x="14" y="68"/>
                  </a:moveTo>
                  <a:cubicBezTo>
                    <a:pt x="28" y="68"/>
                    <a:pt x="42" y="68"/>
                    <a:pt x="42" y="68"/>
                  </a:cubicBezTo>
                  <a:cubicBezTo>
                    <a:pt x="42" y="68"/>
                    <a:pt x="53" y="68"/>
                    <a:pt x="53" y="61"/>
                  </a:cubicBezTo>
                  <a:cubicBezTo>
                    <a:pt x="39" y="61"/>
                    <a:pt x="27" y="63"/>
                    <a:pt x="24" y="59"/>
                  </a:cubicBezTo>
                  <a:cubicBezTo>
                    <a:pt x="21" y="54"/>
                    <a:pt x="44" y="0"/>
                    <a:pt x="44" y="0"/>
                  </a:cubicBezTo>
                  <a:cubicBezTo>
                    <a:pt x="19" y="0"/>
                    <a:pt x="19" y="0"/>
                    <a:pt x="19" y="0"/>
                  </a:cubicBezTo>
                  <a:cubicBezTo>
                    <a:pt x="5" y="50"/>
                    <a:pt x="5" y="50"/>
                    <a:pt x="5" y="50"/>
                  </a:cubicBezTo>
                  <a:cubicBezTo>
                    <a:pt x="5" y="50"/>
                    <a:pt x="0" y="68"/>
                    <a:pt x="14" y="68"/>
                  </a:cubicBezTo>
                  <a:close/>
                </a:path>
              </a:pathLst>
            </a:custGeom>
            <a:solidFill>
              <a:srgbClr val="4C321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0" name="Freeform 13">
              <a:extLst>
                <a:ext uri="{FF2B5EF4-FFF2-40B4-BE49-F238E27FC236}">
                  <a16:creationId xmlns:a16="http://schemas.microsoft.com/office/drawing/2014/main" id="{6219C149-702B-4988-99FE-D95F0086605B}"/>
                </a:ext>
              </a:extLst>
            </p:cNvPr>
            <p:cNvSpPr>
              <a:spLocks/>
            </p:cNvSpPr>
            <p:nvPr/>
          </p:nvSpPr>
          <p:spPr bwMode="auto">
            <a:xfrm>
              <a:off x="2465" y="3826"/>
              <a:ext cx="474" cy="317"/>
            </a:xfrm>
            <a:custGeom>
              <a:avLst/>
              <a:gdLst>
                <a:gd name="T0" fmla="*/ 101 w 118"/>
                <a:gd name="T1" fmla="*/ 61 h 79"/>
                <a:gd name="T2" fmla="*/ 94 w 118"/>
                <a:gd name="T3" fmla="*/ 61 h 79"/>
                <a:gd name="T4" fmla="*/ 83 w 118"/>
                <a:gd name="T5" fmla="*/ 68 h 79"/>
                <a:gd name="T6" fmla="*/ 55 w 118"/>
                <a:gd name="T7" fmla="*/ 68 h 79"/>
                <a:gd name="T8" fmla="*/ 46 w 118"/>
                <a:gd name="T9" fmla="*/ 50 h 79"/>
                <a:gd name="T10" fmla="*/ 60 w 118"/>
                <a:gd name="T11" fmla="*/ 0 h 79"/>
                <a:gd name="T12" fmla="*/ 20 w 118"/>
                <a:gd name="T13" fmla="*/ 0 h 79"/>
                <a:gd name="T14" fmla="*/ 0 w 118"/>
                <a:gd name="T15" fmla="*/ 76 h 79"/>
                <a:gd name="T16" fmla="*/ 34 w 118"/>
                <a:gd name="T17" fmla="*/ 76 h 79"/>
                <a:gd name="T18" fmla="*/ 36 w 118"/>
                <a:gd name="T19" fmla="*/ 73 h 79"/>
                <a:gd name="T20" fmla="*/ 43 w 118"/>
                <a:gd name="T21" fmla="*/ 79 h 79"/>
                <a:gd name="T22" fmla="*/ 118 w 118"/>
                <a:gd name="T23" fmla="*/ 79 h 79"/>
                <a:gd name="T24" fmla="*/ 101 w 118"/>
                <a:gd name="T25" fmla="*/ 61 h 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8" h="79">
                  <a:moveTo>
                    <a:pt x="101" y="61"/>
                  </a:moveTo>
                  <a:cubicBezTo>
                    <a:pt x="99" y="61"/>
                    <a:pt x="97" y="61"/>
                    <a:pt x="94" y="61"/>
                  </a:cubicBezTo>
                  <a:cubicBezTo>
                    <a:pt x="94" y="68"/>
                    <a:pt x="83" y="68"/>
                    <a:pt x="83" y="68"/>
                  </a:cubicBezTo>
                  <a:cubicBezTo>
                    <a:pt x="83" y="68"/>
                    <a:pt x="69" y="68"/>
                    <a:pt x="55" y="68"/>
                  </a:cubicBezTo>
                  <a:cubicBezTo>
                    <a:pt x="41" y="68"/>
                    <a:pt x="46" y="50"/>
                    <a:pt x="46" y="50"/>
                  </a:cubicBezTo>
                  <a:cubicBezTo>
                    <a:pt x="60" y="0"/>
                    <a:pt x="60" y="0"/>
                    <a:pt x="60" y="0"/>
                  </a:cubicBezTo>
                  <a:cubicBezTo>
                    <a:pt x="20" y="0"/>
                    <a:pt x="20" y="0"/>
                    <a:pt x="20" y="0"/>
                  </a:cubicBezTo>
                  <a:cubicBezTo>
                    <a:pt x="0" y="76"/>
                    <a:pt x="0" y="76"/>
                    <a:pt x="0" y="76"/>
                  </a:cubicBezTo>
                  <a:cubicBezTo>
                    <a:pt x="34" y="76"/>
                    <a:pt x="34" y="76"/>
                    <a:pt x="34" y="76"/>
                  </a:cubicBezTo>
                  <a:cubicBezTo>
                    <a:pt x="36" y="73"/>
                    <a:pt x="36" y="73"/>
                    <a:pt x="36" y="73"/>
                  </a:cubicBezTo>
                  <a:cubicBezTo>
                    <a:pt x="43" y="79"/>
                    <a:pt x="43" y="79"/>
                    <a:pt x="43" y="79"/>
                  </a:cubicBezTo>
                  <a:cubicBezTo>
                    <a:pt x="118" y="79"/>
                    <a:pt x="118" y="79"/>
                    <a:pt x="118" y="79"/>
                  </a:cubicBezTo>
                  <a:cubicBezTo>
                    <a:pt x="116" y="72"/>
                    <a:pt x="112" y="62"/>
                    <a:pt x="101" y="61"/>
                  </a:cubicBezTo>
                  <a:close/>
                </a:path>
              </a:pathLst>
            </a:custGeom>
            <a:solidFill>
              <a:srgbClr val="754C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1" name="Freeform 14">
              <a:extLst>
                <a:ext uri="{FF2B5EF4-FFF2-40B4-BE49-F238E27FC236}">
                  <a16:creationId xmlns:a16="http://schemas.microsoft.com/office/drawing/2014/main" id="{B1995F1F-E57B-42F5-9AE3-8834D90FF3EA}"/>
                </a:ext>
              </a:extLst>
            </p:cNvPr>
            <p:cNvSpPr>
              <a:spLocks/>
            </p:cNvSpPr>
            <p:nvPr/>
          </p:nvSpPr>
          <p:spPr bwMode="auto">
            <a:xfrm>
              <a:off x="2657" y="3890"/>
              <a:ext cx="141" cy="16"/>
            </a:xfrm>
            <a:custGeom>
              <a:avLst/>
              <a:gdLst>
                <a:gd name="T0" fmla="*/ 2 w 35"/>
                <a:gd name="T1" fmla="*/ 4 h 4"/>
                <a:gd name="T2" fmla="*/ 33 w 35"/>
                <a:gd name="T3" fmla="*/ 4 h 4"/>
                <a:gd name="T4" fmla="*/ 35 w 35"/>
                <a:gd name="T5" fmla="*/ 2 h 4"/>
                <a:gd name="T6" fmla="*/ 33 w 35"/>
                <a:gd name="T7" fmla="*/ 0 h 4"/>
                <a:gd name="T8" fmla="*/ 2 w 35"/>
                <a:gd name="T9" fmla="*/ 0 h 4"/>
                <a:gd name="T10" fmla="*/ 0 w 35"/>
                <a:gd name="T11" fmla="*/ 2 h 4"/>
                <a:gd name="T12" fmla="*/ 2 w 35"/>
                <a:gd name="T13" fmla="*/ 4 h 4"/>
              </a:gdLst>
              <a:ahLst/>
              <a:cxnLst>
                <a:cxn ang="0">
                  <a:pos x="T0" y="T1"/>
                </a:cxn>
                <a:cxn ang="0">
                  <a:pos x="T2" y="T3"/>
                </a:cxn>
                <a:cxn ang="0">
                  <a:pos x="T4" y="T5"/>
                </a:cxn>
                <a:cxn ang="0">
                  <a:pos x="T6" y="T7"/>
                </a:cxn>
                <a:cxn ang="0">
                  <a:pos x="T8" y="T9"/>
                </a:cxn>
                <a:cxn ang="0">
                  <a:pos x="T10" y="T11"/>
                </a:cxn>
                <a:cxn ang="0">
                  <a:pos x="T12" y="T13"/>
                </a:cxn>
              </a:cxnLst>
              <a:rect l="0" t="0" r="r" b="b"/>
              <a:pathLst>
                <a:path w="35" h="4">
                  <a:moveTo>
                    <a:pt x="2" y="4"/>
                  </a:moveTo>
                  <a:cubicBezTo>
                    <a:pt x="33" y="4"/>
                    <a:pt x="33" y="4"/>
                    <a:pt x="33" y="4"/>
                  </a:cubicBezTo>
                  <a:cubicBezTo>
                    <a:pt x="34" y="4"/>
                    <a:pt x="35" y="3"/>
                    <a:pt x="35" y="2"/>
                  </a:cubicBezTo>
                  <a:cubicBezTo>
                    <a:pt x="35" y="1"/>
                    <a:pt x="34" y="0"/>
                    <a:pt x="33" y="0"/>
                  </a:cubicBezTo>
                  <a:cubicBezTo>
                    <a:pt x="2" y="0"/>
                    <a:pt x="2" y="0"/>
                    <a:pt x="2" y="0"/>
                  </a:cubicBezTo>
                  <a:cubicBezTo>
                    <a:pt x="1" y="0"/>
                    <a:pt x="0" y="1"/>
                    <a:pt x="0" y="2"/>
                  </a:cubicBezTo>
                  <a:cubicBezTo>
                    <a:pt x="0" y="3"/>
                    <a:pt x="1" y="4"/>
                    <a:pt x="2" y="4"/>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2" name="Freeform 15">
              <a:extLst>
                <a:ext uri="{FF2B5EF4-FFF2-40B4-BE49-F238E27FC236}">
                  <a16:creationId xmlns:a16="http://schemas.microsoft.com/office/drawing/2014/main" id="{4D62946A-8A7E-4796-B797-843EBF5C945C}"/>
                </a:ext>
              </a:extLst>
            </p:cNvPr>
            <p:cNvSpPr>
              <a:spLocks/>
            </p:cNvSpPr>
            <p:nvPr/>
          </p:nvSpPr>
          <p:spPr bwMode="auto">
            <a:xfrm>
              <a:off x="2641" y="3954"/>
              <a:ext cx="145" cy="16"/>
            </a:xfrm>
            <a:custGeom>
              <a:avLst/>
              <a:gdLst>
                <a:gd name="T0" fmla="*/ 2 w 36"/>
                <a:gd name="T1" fmla="*/ 4 h 4"/>
                <a:gd name="T2" fmla="*/ 34 w 36"/>
                <a:gd name="T3" fmla="*/ 4 h 4"/>
                <a:gd name="T4" fmla="*/ 36 w 36"/>
                <a:gd name="T5" fmla="*/ 2 h 4"/>
                <a:gd name="T6" fmla="*/ 34 w 36"/>
                <a:gd name="T7" fmla="*/ 0 h 4"/>
                <a:gd name="T8" fmla="*/ 2 w 36"/>
                <a:gd name="T9" fmla="*/ 0 h 4"/>
                <a:gd name="T10" fmla="*/ 0 w 36"/>
                <a:gd name="T11" fmla="*/ 2 h 4"/>
                <a:gd name="T12" fmla="*/ 2 w 36"/>
                <a:gd name="T13" fmla="*/ 4 h 4"/>
              </a:gdLst>
              <a:ahLst/>
              <a:cxnLst>
                <a:cxn ang="0">
                  <a:pos x="T0" y="T1"/>
                </a:cxn>
                <a:cxn ang="0">
                  <a:pos x="T2" y="T3"/>
                </a:cxn>
                <a:cxn ang="0">
                  <a:pos x="T4" y="T5"/>
                </a:cxn>
                <a:cxn ang="0">
                  <a:pos x="T6" y="T7"/>
                </a:cxn>
                <a:cxn ang="0">
                  <a:pos x="T8" y="T9"/>
                </a:cxn>
                <a:cxn ang="0">
                  <a:pos x="T10" y="T11"/>
                </a:cxn>
                <a:cxn ang="0">
                  <a:pos x="T12" y="T13"/>
                </a:cxn>
              </a:cxnLst>
              <a:rect l="0" t="0" r="r" b="b"/>
              <a:pathLst>
                <a:path w="36" h="4">
                  <a:moveTo>
                    <a:pt x="2" y="4"/>
                  </a:moveTo>
                  <a:cubicBezTo>
                    <a:pt x="34" y="4"/>
                    <a:pt x="34" y="4"/>
                    <a:pt x="34" y="4"/>
                  </a:cubicBezTo>
                  <a:cubicBezTo>
                    <a:pt x="35" y="4"/>
                    <a:pt x="36" y="3"/>
                    <a:pt x="36" y="2"/>
                  </a:cubicBezTo>
                  <a:cubicBezTo>
                    <a:pt x="36" y="1"/>
                    <a:pt x="35" y="0"/>
                    <a:pt x="34" y="0"/>
                  </a:cubicBezTo>
                  <a:cubicBezTo>
                    <a:pt x="2" y="0"/>
                    <a:pt x="2" y="0"/>
                    <a:pt x="2" y="0"/>
                  </a:cubicBezTo>
                  <a:cubicBezTo>
                    <a:pt x="1" y="0"/>
                    <a:pt x="0" y="1"/>
                    <a:pt x="0" y="2"/>
                  </a:cubicBezTo>
                  <a:cubicBezTo>
                    <a:pt x="0" y="3"/>
                    <a:pt x="1" y="4"/>
                    <a:pt x="2" y="4"/>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3" name="Freeform 16">
              <a:extLst>
                <a:ext uri="{FF2B5EF4-FFF2-40B4-BE49-F238E27FC236}">
                  <a16:creationId xmlns:a16="http://schemas.microsoft.com/office/drawing/2014/main" id="{61C4A39B-593A-4CC7-A5F2-029109F08B5F}"/>
                </a:ext>
              </a:extLst>
            </p:cNvPr>
            <p:cNvSpPr>
              <a:spLocks/>
            </p:cNvSpPr>
            <p:nvPr/>
          </p:nvSpPr>
          <p:spPr bwMode="auto">
            <a:xfrm>
              <a:off x="2617" y="4018"/>
              <a:ext cx="145" cy="16"/>
            </a:xfrm>
            <a:custGeom>
              <a:avLst/>
              <a:gdLst>
                <a:gd name="T0" fmla="*/ 2 w 36"/>
                <a:gd name="T1" fmla="*/ 4 h 4"/>
                <a:gd name="T2" fmla="*/ 34 w 36"/>
                <a:gd name="T3" fmla="*/ 4 h 4"/>
                <a:gd name="T4" fmla="*/ 36 w 36"/>
                <a:gd name="T5" fmla="*/ 2 h 4"/>
                <a:gd name="T6" fmla="*/ 34 w 36"/>
                <a:gd name="T7" fmla="*/ 0 h 4"/>
                <a:gd name="T8" fmla="*/ 2 w 36"/>
                <a:gd name="T9" fmla="*/ 0 h 4"/>
                <a:gd name="T10" fmla="*/ 0 w 36"/>
                <a:gd name="T11" fmla="*/ 2 h 4"/>
                <a:gd name="T12" fmla="*/ 2 w 36"/>
                <a:gd name="T13" fmla="*/ 4 h 4"/>
              </a:gdLst>
              <a:ahLst/>
              <a:cxnLst>
                <a:cxn ang="0">
                  <a:pos x="T0" y="T1"/>
                </a:cxn>
                <a:cxn ang="0">
                  <a:pos x="T2" y="T3"/>
                </a:cxn>
                <a:cxn ang="0">
                  <a:pos x="T4" y="T5"/>
                </a:cxn>
                <a:cxn ang="0">
                  <a:pos x="T6" y="T7"/>
                </a:cxn>
                <a:cxn ang="0">
                  <a:pos x="T8" y="T9"/>
                </a:cxn>
                <a:cxn ang="0">
                  <a:pos x="T10" y="T11"/>
                </a:cxn>
                <a:cxn ang="0">
                  <a:pos x="T12" y="T13"/>
                </a:cxn>
              </a:cxnLst>
              <a:rect l="0" t="0" r="r" b="b"/>
              <a:pathLst>
                <a:path w="36" h="4">
                  <a:moveTo>
                    <a:pt x="2" y="4"/>
                  </a:moveTo>
                  <a:cubicBezTo>
                    <a:pt x="34" y="4"/>
                    <a:pt x="34" y="4"/>
                    <a:pt x="34" y="4"/>
                  </a:cubicBezTo>
                  <a:cubicBezTo>
                    <a:pt x="35" y="4"/>
                    <a:pt x="36" y="3"/>
                    <a:pt x="36" y="2"/>
                  </a:cubicBezTo>
                  <a:cubicBezTo>
                    <a:pt x="36" y="1"/>
                    <a:pt x="35" y="0"/>
                    <a:pt x="34" y="0"/>
                  </a:cubicBezTo>
                  <a:cubicBezTo>
                    <a:pt x="2" y="0"/>
                    <a:pt x="2" y="0"/>
                    <a:pt x="2" y="0"/>
                  </a:cubicBezTo>
                  <a:cubicBezTo>
                    <a:pt x="1" y="0"/>
                    <a:pt x="0" y="1"/>
                    <a:pt x="0" y="2"/>
                  </a:cubicBezTo>
                  <a:cubicBezTo>
                    <a:pt x="0" y="3"/>
                    <a:pt x="1" y="4"/>
                    <a:pt x="2" y="4"/>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4" name="Freeform 17">
              <a:extLst>
                <a:ext uri="{FF2B5EF4-FFF2-40B4-BE49-F238E27FC236}">
                  <a16:creationId xmlns:a16="http://schemas.microsoft.com/office/drawing/2014/main" id="{FCB8C755-64D4-474D-AAA3-7428882763D8}"/>
                </a:ext>
              </a:extLst>
            </p:cNvPr>
            <p:cNvSpPr>
              <a:spLocks/>
            </p:cNvSpPr>
            <p:nvPr/>
          </p:nvSpPr>
          <p:spPr bwMode="auto">
            <a:xfrm>
              <a:off x="2232" y="3232"/>
              <a:ext cx="305" cy="477"/>
            </a:xfrm>
            <a:custGeom>
              <a:avLst/>
              <a:gdLst>
                <a:gd name="T0" fmla="*/ 76 w 76"/>
                <a:gd name="T1" fmla="*/ 9 h 119"/>
                <a:gd name="T2" fmla="*/ 69 w 76"/>
                <a:gd name="T3" fmla="*/ 65 h 119"/>
                <a:gd name="T4" fmla="*/ 69 w 76"/>
                <a:gd name="T5" fmla="*/ 103 h 119"/>
                <a:gd name="T6" fmla="*/ 67 w 76"/>
                <a:gd name="T7" fmla="*/ 112 h 119"/>
                <a:gd name="T8" fmla="*/ 63 w 76"/>
                <a:gd name="T9" fmla="*/ 107 h 119"/>
                <a:gd name="T10" fmla="*/ 57 w 76"/>
                <a:gd name="T11" fmla="*/ 76 h 119"/>
                <a:gd name="T12" fmla="*/ 54 w 76"/>
                <a:gd name="T13" fmla="*/ 76 h 119"/>
                <a:gd name="T14" fmla="*/ 53 w 76"/>
                <a:gd name="T15" fmla="*/ 91 h 119"/>
                <a:gd name="T16" fmla="*/ 54 w 76"/>
                <a:gd name="T17" fmla="*/ 117 h 119"/>
                <a:gd name="T18" fmla="*/ 48 w 76"/>
                <a:gd name="T19" fmla="*/ 111 h 119"/>
                <a:gd name="T20" fmla="*/ 44 w 76"/>
                <a:gd name="T21" fmla="*/ 76 h 119"/>
                <a:gd name="T22" fmla="*/ 42 w 76"/>
                <a:gd name="T23" fmla="*/ 75 h 119"/>
                <a:gd name="T24" fmla="*/ 41 w 76"/>
                <a:gd name="T25" fmla="*/ 88 h 119"/>
                <a:gd name="T26" fmla="*/ 40 w 76"/>
                <a:gd name="T27" fmla="*/ 113 h 119"/>
                <a:gd name="T28" fmla="*/ 33 w 76"/>
                <a:gd name="T29" fmla="*/ 104 h 119"/>
                <a:gd name="T30" fmla="*/ 29 w 76"/>
                <a:gd name="T31" fmla="*/ 72 h 119"/>
                <a:gd name="T32" fmla="*/ 28 w 76"/>
                <a:gd name="T33" fmla="*/ 72 h 119"/>
                <a:gd name="T34" fmla="*/ 26 w 76"/>
                <a:gd name="T35" fmla="*/ 106 h 119"/>
                <a:gd name="T36" fmla="*/ 21 w 76"/>
                <a:gd name="T37" fmla="*/ 85 h 119"/>
                <a:gd name="T38" fmla="*/ 22 w 76"/>
                <a:gd name="T39" fmla="*/ 57 h 119"/>
                <a:gd name="T40" fmla="*/ 9 w 76"/>
                <a:gd name="T41" fmla="*/ 68 h 119"/>
                <a:gd name="T42" fmla="*/ 0 w 76"/>
                <a:gd name="T43" fmla="*/ 67 h 119"/>
                <a:gd name="T44" fmla="*/ 23 w 76"/>
                <a:gd name="T45" fmla="*/ 35 h 119"/>
                <a:gd name="T46" fmla="*/ 45 w 76"/>
                <a:gd name="T47" fmla="*/ 0 h 119"/>
                <a:gd name="T48" fmla="*/ 76 w 76"/>
                <a:gd name="T49" fmla="*/ 9 h 1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76" h="119">
                  <a:moveTo>
                    <a:pt x="76" y="9"/>
                  </a:moveTo>
                  <a:cubicBezTo>
                    <a:pt x="76" y="9"/>
                    <a:pt x="69" y="49"/>
                    <a:pt x="69" y="65"/>
                  </a:cubicBezTo>
                  <a:cubicBezTo>
                    <a:pt x="69" y="81"/>
                    <a:pt x="69" y="103"/>
                    <a:pt x="69" y="103"/>
                  </a:cubicBezTo>
                  <a:cubicBezTo>
                    <a:pt x="69" y="103"/>
                    <a:pt x="70" y="111"/>
                    <a:pt x="67" y="112"/>
                  </a:cubicBezTo>
                  <a:cubicBezTo>
                    <a:pt x="65" y="113"/>
                    <a:pt x="64" y="112"/>
                    <a:pt x="63" y="107"/>
                  </a:cubicBezTo>
                  <a:cubicBezTo>
                    <a:pt x="62" y="102"/>
                    <a:pt x="57" y="80"/>
                    <a:pt x="57" y="76"/>
                  </a:cubicBezTo>
                  <a:cubicBezTo>
                    <a:pt x="54" y="76"/>
                    <a:pt x="54" y="76"/>
                    <a:pt x="54" y="76"/>
                  </a:cubicBezTo>
                  <a:cubicBezTo>
                    <a:pt x="54" y="76"/>
                    <a:pt x="52" y="83"/>
                    <a:pt x="53" y="91"/>
                  </a:cubicBezTo>
                  <a:cubicBezTo>
                    <a:pt x="54" y="100"/>
                    <a:pt x="55" y="116"/>
                    <a:pt x="54" y="117"/>
                  </a:cubicBezTo>
                  <a:cubicBezTo>
                    <a:pt x="52" y="118"/>
                    <a:pt x="48" y="119"/>
                    <a:pt x="48" y="111"/>
                  </a:cubicBezTo>
                  <a:cubicBezTo>
                    <a:pt x="47" y="104"/>
                    <a:pt x="44" y="84"/>
                    <a:pt x="44" y="76"/>
                  </a:cubicBezTo>
                  <a:cubicBezTo>
                    <a:pt x="42" y="75"/>
                    <a:pt x="42" y="75"/>
                    <a:pt x="42" y="75"/>
                  </a:cubicBezTo>
                  <a:cubicBezTo>
                    <a:pt x="42" y="75"/>
                    <a:pt x="41" y="81"/>
                    <a:pt x="41" y="88"/>
                  </a:cubicBezTo>
                  <a:cubicBezTo>
                    <a:pt x="41" y="94"/>
                    <a:pt x="42" y="112"/>
                    <a:pt x="40" y="113"/>
                  </a:cubicBezTo>
                  <a:cubicBezTo>
                    <a:pt x="38" y="114"/>
                    <a:pt x="33" y="116"/>
                    <a:pt x="33" y="104"/>
                  </a:cubicBezTo>
                  <a:cubicBezTo>
                    <a:pt x="32" y="93"/>
                    <a:pt x="29" y="72"/>
                    <a:pt x="29" y="72"/>
                  </a:cubicBezTo>
                  <a:cubicBezTo>
                    <a:pt x="28" y="72"/>
                    <a:pt x="28" y="72"/>
                    <a:pt x="28" y="72"/>
                  </a:cubicBezTo>
                  <a:cubicBezTo>
                    <a:pt x="28" y="72"/>
                    <a:pt x="29" y="105"/>
                    <a:pt x="26" y="106"/>
                  </a:cubicBezTo>
                  <a:cubicBezTo>
                    <a:pt x="23" y="106"/>
                    <a:pt x="21" y="105"/>
                    <a:pt x="21" y="85"/>
                  </a:cubicBezTo>
                  <a:cubicBezTo>
                    <a:pt x="20" y="65"/>
                    <a:pt x="21" y="65"/>
                    <a:pt x="22" y="57"/>
                  </a:cubicBezTo>
                  <a:cubicBezTo>
                    <a:pt x="22" y="57"/>
                    <a:pt x="17" y="66"/>
                    <a:pt x="9" y="68"/>
                  </a:cubicBezTo>
                  <a:cubicBezTo>
                    <a:pt x="1" y="70"/>
                    <a:pt x="0" y="67"/>
                    <a:pt x="0" y="67"/>
                  </a:cubicBezTo>
                  <a:cubicBezTo>
                    <a:pt x="0" y="67"/>
                    <a:pt x="15" y="48"/>
                    <a:pt x="23" y="35"/>
                  </a:cubicBezTo>
                  <a:cubicBezTo>
                    <a:pt x="31" y="22"/>
                    <a:pt x="42" y="4"/>
                    <a:pt x="45" y="0"/>
                  </a:cubicBezTo>
                  <a:lnTo>
                    <a:pt x="76" y="9"/>
                  </a:lnTo>
                  <a:close/>
                </a:path>
              </a:pathLst>
            </a:custGeom>
            <a:solidFill>
              <a:srgbClr val="DB6C6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5" name="Freeform 18">
              <a:extLst>
                <a:ext uri="{FF2B5EF4-FFF2-40B4-BE49-F238E27FC236}">
                  <a16:creationId xmlns:a16="http://schemas.microsoft.com/office/drawing/2014/main" id="{A61E17CC-D9B0-4B94-A434-AF2E4ACAC8CC}"/>
                </a:ext>
              </a:extLst>
            </p:cNvPr>
            <p:cNvSpPr>
              <a:spLocks/>
            </p:cNvSpPr>
            <p:nvPr/>
          </p:nvSpPr>
          <p:spPr bwMode="auto">
            <a:xfrm>
              <a:off x="2457" y="3481"/>
              <a:ext cx="24" cy="12"/>
            </a:xfrm>
            <a:custGeom>
              <a:avLst/>
              <a:gdLst>
                <a:gd name="T0" fmla="*/ 6 w 6"/>
                <a:gd name="T1" fmla="*/ 3 h 3"/>
                <a:gd name="T2" fmla="*/ 4 w 6"/>
                <a:gd name="T3" fmla="*/ 0 h 3"/>
                <a:gd name="T4" fmla="*/ 0 w 6"/>
                <a:gd name="T5" fmla="*/ 1 h 3"/>
                <a:gd name="T6" fmla="*/ 2 w 6"/>
                <a:gd name="T7" fmla="*/ 2 h 3"/>
                <a:gd name="T8" fmla="*/ 3 w 6"/>
                <a:gd name="T9" fmla="*/ 2 h 3"/>
                <a:gd name="T10" fmla="*/ 4 w 6"/>
                <a:gd name="T11" fmla="*/ 2 h 3"/>
                <a:gd name="T12" fmla="*/ 6 w 6"/>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6" h="3">
                  <a:moveTo>
                    <a:pt x="6" y="3"/>
                  </a:moveTo>
                  <a:cubicBezTo>
                    <a:pt x="6" y="2"/>
                    <a:pt x="5" y="1"/>
                    <a:pt x="4" y="0"/>
                  </a:cubicBezTo>
                  <a:cubicBezTo>
                    <a:pt x="2" y="0"/>
                    <a:pt x="1" y="0"/>
                    <a:pt x="0" y="1"/>
                  </a:cubicBezTo>
                  <a:cubicBezTo>
                    <a:pt x="1" y="1"/>
                    <a:pt x="1" y="1"/>
                    <a:pt x="2" y="2"/>
                  </a:cubicBezTo>
                  <a:cubicBezTo>
                    <a:pt x="2" y="2"/>
                    <a:pt x="3" y="2"/>
                    <a:pt x="3" y="2"/>
                  </a:cubicBezTo>
                  <a:cubicBezTo>
                    <a:pt x="3" y="2"/>
                    <a:pt x="4" y="2"/>
                    <a:pt x="4" y="2"/>
                  </a:cubicBezTo>
                  <a:lnTo>
                    <a:pt x="6" y="3"/>
                  </a:lnTo>
                  <a:close/>
                </a:path>
              </a:pathLst>
            </a:custGeom>
            <a:solidFill>
              <a:srgbClr val="C655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6" name="Freeform 19">
              <a:extLst>
                <a:ext uri="{FF2B5EF4-FFF2-40B4-BE49-F238E27FC236}">
                  <a16:creationId xmlns:a16="http://schemas.microsoft.com/office/drawing/2014/main" id="{87E07BE9-6D53-43A5-B4B8-EEB695650990}"/>
                </a:ext>
              </a:extLst>
            </p:cNvPr>
            <p:cNvSpPr>
              <a:spLocks/>
            </p:cNvSpPr>
            <p:nvPr/>
          </p:nvSpPr>
          <p:spPr bwMode="auto">
            <a:xfrm>
              <a:off x="2400" y="3473"/>
              <a:ext cx="32" cy="8"/>
            </a:xfrm>
            <a:custGeom>
              <a:avLst/>
              <a:gdLst>
                <a:gd name="T0" fmla="*/ 8 w 8"/>
                <a:gd name="T1" fmla="*/ 2 h 2"/>
                <a:gd name="T2" fmla="*/ 6 w 8"/>
                <a:gd name="T3" fmla="*/ 1 h 2"/>
                <a:gd name="T4" fmla="*/ 4 w 8"/>
                <a:gd name="T5" fmla="*/ 0 h 2"/>
                <a:gd name="T6" fmla="*/ 2 w 8"/>
                <a:gd name="T7" fmla="*/ 0 h 2"/>
                <a:gd name="T8" fmla="*/ 0 w 8"/>
                <a:gd name="T9" fmla="*/ 1 h 2"/>
                <a:gd name="T10" fmla="*/ 2 w 8"/>
                <a:gd name="T11" fmla="*/ 1 h 2"/>
                <a:gd name="T12" fmla="*/ 4 w 8"/>
                <a:gd name="T13" fmla="*/ 2 h 2"/>
                <a:gd name="T14" fmla="*/ 8 w 8"/>
                <a:gd name="T15" fmla="*/ 2 h 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 h="2">
                  <a:moveTo>
                    <a:pt x="8" y="2"/>
                  </a:moveTo>
                  <a:cubicBezTo>
                    <a:pt x="7" y="2"/>
                    <a:pt x="7" y="1"/>
                    <a:pt x="6" y="1"/>
                  </a:cubicBezTo>
                  <a:cubicBezTo>
                    <a:pt x="6" y="0"/>
                    <a:pt x="5" y="0"/>
                    <a:pt x="4" y="0"/>
                  </a:cubicBezTo>
                  <a:cubicBezTo>
                    <a:pt x="4" y="0"/>
                    <a:pt x="3" y="0"/>
                    <a:pt x="2" y="0"/>
                  </a:cubicBezTo>
                  <a:cubicBezTo>
                    <a:pt x="1" y="0"/>
                    <a:pt x="1" y="0"/>
                    <a:pt x="0" y="1"/>
                  </a:cubicBezTo>
                  <a:cubicBezTo>
                    <a:pt x="2" y="1"/>
                    <a:pt x="2" y="1"/>
                    <a:pt x="2" y="1"/>
                  </a:cubicBezTo>
                  <a:cubicBezTo>
                    <a:pt x="4" y="2"/>
                    <a:pt x="4" y="2"/>
                    <a:pt x="4" y="2"/>
                  </a:cubicBezTo>
                  <a:cubicBezTo>
                    <a:pt x="5" y="2"/>
                    <a:pt x="6" y="2"/>
                    <a:pt x="8" y="2"/>
                  </a:cubicBezTo>
                  <a:close/>
                </a:path>
              </a:pathLst>
            </a:custGeom>
            <a:solidFill>
              <a:srgbClr val="C655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7" name="Freeform 20">
              <a:extLst>
                <a:ext uri="{FF2B5EF4-FFF2-40B4-BE49-F238E27FC236}">
                  <a16:creationId xmlns:a16="http://schemas.microsoft.com/office/drawing/2014/main" id="{3BD6AD93-C4F9-4DC8-A71A-25F851B9E0CF}"/>
                </a:ext>
              </a:extLst>
            </p:cNvPr>
            <p:cNvSpPr>
              <a:spLocks/>
            </p:cNvSpPr>
            <p:nvPr/>
          </p:nvSpPr>
          <p:spPr bwMode="auto">
            <a:xfrm>
              <a:off x="2352" y="3465"/>
              <a:ext cx="24" cy="8"/>
            </a:xfrm>
            <a:custGeom>
              <a:avLst/>
              <a:gdLst>
                <a:gd name="T0" fmla="*/ 6 w 6"/>
                <a:gd name="T1" fmla="*/ 2 h 2"/>
                <a:gd name="T2" fmla="*/ 3 w 6"/>
                <a:gd name="T3" fmla="*/ 0 h 2"/>
                <a:gd name="T4" fmla="*/ 0 w 6"/>
                <a:gd name="T5" fmla="*/ 1 h 2"/>
                <a:gd name="T6" fmla="*/ 2 w 6"/>
                <a:gd name="T7" fmla="*/ 2 h 2"/>
                <a:gd name="T8" fmla="*/ 3 w 6"/>
                <a:gd name="T9" fmla="*/ 2 h 2"/>
                <a:gd name="T10" fmla="*/ 6 w 6"/>
                <a:gd name="T11" fmla="*/ 2 h 2"/>
              </a:gdLst>
              <a:ahLst/>
              <a:cxnLst>
                <a:cxn ang="0">
                  <a:pos x="T0" y="T1"/>
                </a:cxn>
                <a:cxn ang="0">
                  <a:pos x="T2" y="T3"/>
                </a:cxn>
                <a:cxn ang="0">
                  <a:pos x="T4" y="T5"/>
                </a:cxn>
                <a:cxn ang="0">
                  <a:pos x="T6" y="T7"/>
                </a:cxn>
                <a:cxn ang="0">
                  <a:pos x="T8" y="T9"/>
                </a:cxn>
                <a:cxn ang="0">
                  <a:pos x="T10" y="T11"/>
                </a:cxn>
              </a:cxnLst>
              <a:rect l="0" t="0" r="r" b="b"/>
              <a:pathLst>
                <a:path w="6" h="2">
                  <a:moveTo>
                    <a:pt x="6" y="2"/>
                  </a:moveTo>
                  <a:cubicBezTo>
                    <a:pt x="6" y="1"/>
                    <a:pt x="4" y="0"/>
                    <a:pt x="3" y="0"/>
                  </a:cubicBezTo>
                  <a:cubicBezTo>
                    <a:pt x="2" y="0"/>
                    <a:pt x="1" y="0"/>
                    <a:pt x="0" y="1"/>
                  </a:cubicBezTo>
                  <a:cubicBezTo>
                    <a:pt x="1" y="1"/>
                    <a:pt x="1" y="2"/>
                    <a:pt x="2" y="2"/>
                  </a:cubicBezTo>
                  <a:cubicBezTo>
                    <a:pt x="2" y="2"/>
                    <a:pt x="3" y="2"/>
                    <a:pt x="3" y="2"/>
                  </a:cubicBezTo>
                  <a:cubicBezTo>
                    <a:pt x="4" y="2"/>
                    <a:pt x="5" y="2"/>
                    <a:pt x="6" y="2"/>
                  </a:cubicBezTo>
                  <a:close/>
                </a:path>
              </a:pathLst>
            </a:custGeom>
            <a:solidFill>
              <a:srgbClr val="C655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8" name="Freeform 21">
              <a:extLst>
                <a:ext uri="{FF2B5EF4-FFF2-40B4-BE49-F238E27FC236}">
                  <a16:creationId xmlns:a16="http://schemas.microsoft.com/office/drawing/2014/main" id="{6D68BF58-1F37-4ACD-A526-D95323D088F3}"/>
                </a:ext>
              </a:extLst>
            </p:cNvPr>
            <p:cNvSpPr>
              <a:spLocks/>
            </p:cNvSpPr>
            <p:nvPr/>
          </p:nvSpPr>
          <p:spPr bwMode="auto">
            <a:xfrm>
              <a:off x="2372" y="3228"/>
              <a:ext cx="189" cy="68"/>
            </a:xfrm>
            <a:custGeom>
              <a:avLst/>
              <a:gdLst>
                <a:gd name="T0" fmla="*/ 0 w 47"/>
                <a:gd name="T1" fmla="*/ 12 h 17"/>
                <a:gd name="T2" fmla="*/ 41 w 47"/>
                <a:gd name="T3" fmla="*/ 17 h 17"/>
                <a:gd name="T4" fmla="*/ 47 w 47"/>
                <a:gd name="T5" fmla="*/ 7 h 17"/>
                <a:gd name="T6" fmla="*/ 4 w 47"/>
                <a:gd name="T7" fmla="*/ 0 h 17"/>
                <a:gd name="T8" fmla="*/ 0 w 47"/>
                <a:gd name="T9" fmla="*/ 12 h 17"/>
              </a:gdLst>
              <a:ahLst/>
              <a:cxnLst>
                <a:cxn ang="0">
                  <a:pos x="T0" y="T1"/>
                </a:cxn>
                <a:cxn ang="0">
                  <a:pos x="T2" y="T3"/>
                </a:cxn>
                <a:cxn ang="0">
                  <a:pos x="T4" y="T5"/>
                </a:cxn>
                <a:cxn ang="0">
                  <a:pos x="T6" y="T7"/>
                </a:cxn>
                <a:cxn ang="0">
                  <a:pos x="T8" y="T9"/>
                </a:cxn>
              </a:cxnLst>
              <a:rect l="0" t="0" r="r" b="b"/>
              <a:pathLst>
                <a:path w="47" h="17">
                  <a:moveTo>
                    <a:pt x="0" y="12"/>
                  </a:moveTo>
                  <a:cubicBezTo>
                    <a:pt x="41" y="17"/>
                    <a:pt x="41" y="17"/>
                    <a:pt x="41" y="17"/>
                  </a:cubicBezTo>
                  <a:cubicBezTo>
                    <a:pt x="41" y="17"/>
                    <a:pt x="43" y="13"/>
                    <a:pt x="47" y="7"/>
                  </a:cubicBezTo>
                  <a:cubicBezTo>
                    <a:pt x="4" y="0"/>
                    <a:pt x="4" y="0"/>
                    <a:pt x="4" y="0"/>
                  </a:cubicBezTo>
                  <a:lnTo>
                    <a:pt x="0" y="12"/>
                  </a:lnTo>
                  <a:close/>
                </a:path>
              </a:pathLst>
            </a:custGeom>
            <a:solidFill>
              <a:srgbClr val="410D8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9" name="Freeform 22">
              <a:extLst>
                <a:ext uri="{FF2B5EF4-FFF2-40B4-BE49-F238E27FC236}">
                  <a16:creationId xmlns:a16="http://schemas.microsoft.com/office/drawing/2014/main" id="{EE2E76F1-2C43-4385-A7FA-425438854B3B}"/>
                </a:ext>
              </a:extLst>
            </p:cNvPr>
            <p:cNvSpPr>
              <a:spLocks/>
            </p:cNvSpPr>
            <p:nvPr/>
          </p:nvSpPr>
          <p:spPr bwMode="auto">
            <a:xfrm>
              <a:off x="2388" y="1824"/>
              <a:ext cx="418" cy="1432"/>
            </a:xfrm>
            <a:custGeom>
              <a:avLst/>
              <a:gdLst>
                <a:gd name="T0" fmla="*/ 80 w 104"/>
                <a:gd name="T1" fmla="*/ 58 h 357"/>
                <a:gd name="T2" fmla="*/ 63 w 104"/>
                <a:gd name="T3" fmla="*/ 0 h 357"/>
                <a:gd name="T4" fmla="*/ 27 w 104"/>
                <a:gd name="T5" fmla="*/ 165 h 357"/>
                <a:gd name="T6" fmla="*/ 27 w 104"/>
                <a:gd name="T7" fmla="*/ 260 h 357"/>
                <a:gd name="T8" fmla="*/ 0 w 104"/>
                <a:gd name="T9" fmla="*/ 350 h 357"/>
                <a:gd name="T10" fmla="*/ 43 w 104"/>
                <a:gd name="T11" fmla="*/ 357 h 357"/>
                <a:gd name="T12" fmla="*/ 97 w 104"/>
                <a:gd name="T13" fmla="*/ 244 h 357"/>
                <a:gd name="T14" fmla="*/ 80 w 104"/>
                <a:gd name="T15" fmla="*/ 58 h 35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4" h="357">
                  <a:moveTo>
                    <a:pt x="80" y="58"/>
                  </a:moveTo>
                  <a:cubicBezTo>
                    <a:pt x="79" y="24"/>
                    <a:pt x="63" y="0"/>
                    <a:pt x="63" y="0"/>
                  </a:cubicBezTo>
                  <a:cubicBezTo>
                    <a:pt x="58" y="20"/>
                    <a:pt x="27" y="165"/>
                    <a:pt x="27" y="165"/>
                  </a:cubicBezTo>
                  <a:cubicBezTo>
                    <a:pt x="41" y="234"/>
                    <a:pt x="27" y="260"/>
                    <a:pt x="27" y="260"/>
                  </a:cubicBezTo>
                  <a:cubicBezTo>
                    <a:pt x="0" y="350"/>
                    <a:pt x="0" y="350"/>
                    <a:pt x="0" y="350"/>
                  </a:cubicBezTo>
                  <a:cubicBezTo>
                    <a:pt x="43" y="357"/>
                    <a:pt x="43" y="357"/>
                    <a:pt x="43" y="357"/>
                  </a:cubicBezTo>
                  <a:cubicBezTo>
                    <a:pt x="56" y="332"/>
                    <a:pt x="91" y="268"/>
                    <a:pt x="97" y="244"/>
                  </a:cubicBezTo>
                  <a:cubicBezTo>
                    <a:pt x="104" y="215"/>
                    <a:pt x="81" y="91"/>
                    <a:pt x="80" y="58"/>
                  </a:cubicBezTo>
                </a:path>
              </a:pathLst>
            </a:custGeom>
            <a:solidFill>
              <a:srgbClr val="D1460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0" name="Freeform 23">
              <a:extLst>
                <a:ext uri="{FF2B5EF4-FFF2-40B4-BE49-F238E27FC236}">
                  <a16:creationId xmlns:a16="http://schemas.microsoft.com/office/drawing/2014/main" id="{1C1D1A25-9966-4F28-BAEA-6548A05B4163}"/>
                </a:ext>
              </a:extLst>
            </p:cNvPr>
            <p:cNvSpPr>
              <a:spLocks/>
            </p:cNvSpPr>
            <p:nvPr/>
          </p:nvSpPr>
          <p:spPr bwMode="auto">
            <a:xfrm>
              <a:off x="1452" y="3854"/>
              <a:ext cx="105" cy="305"/>
            </a:xfrm>
            <a:custGeom>
              <a:avLst/>
              <a:gdLst>
                <a:gd name="T0" fmla="*/ 16 w 26"/>
                <a:gd name="T1" fmla="*/ 2 h 76"/>
                <a:gd name="T2" fmla="*/ 1 w 26"/>
                <a:gd name="T3" fmla="*/ 32 h 76"/>
                <a:gd name="T4" fmla="*/ 10 w 26"/>
                <a:gd name="T5" fmla="*/ 76 h 76"/>
                <a:gd name="T6" fmla="*/ 24 w 26"/>
                <a:gd name="T7" fmla="*/ 76 h 76"/>
                <a:gd name="T8" fmla="*/ 14 w 26"/>
                <a:gd name="T9" fmla="*/ 54 h 76"/>
                <a:gd name="T10" fmla="*/ 26 w 26"/>
                <a:gd name="T11" fmla="*/ 0 h 76"/>
                <a:gd name="T12" fmla="*/ 16 w 26"/>
                <a:gd name="T13" fmla="*/ 2 h 76"/>
              </a:gdLst>
              <a:ahLst/>
              <a:cxnLst>
                <a:cxn ang="0">
                  <a:pos x="T0" y="T1"/>
                </a:cxn>
                <a:cxn ang="0">
                  <a:pos x="T2" y="T3"/>
                </a:cxn>
                <a:cxn ang="0">
                  <a:pos x="T4" y="T5"/>
                </a:cxn>
                <a:cxn ang="0">
                  <a:pos x="T6" y="T7"/>
                </a:cxn>
                <a:cxn ang="0">
                  <a:pos x="T8" y="T9"/>
                </a:cxn>
                <a:cxn ang="0">
                  <a:pos x="T10" y="T11"/>
                </a:cxn>
                <a:cxn ang="0">
                  <a:pos x="T12" y="T13"/>
                </a:cxn>
              </a:cxnLst>
              <a:rect l="0" t="0" r="r" b="b"/>
              <a:pathLst>
                <a:path w="26" h="76">
                  <a:moveTo>
                    <a:pt x="16" y="2"/>
                  </a:moveTo>
                  <a:cubicBezTo>
                    <a:pt x="16" y="2"/>
                    <a:pt x="2" y="27"/>
                    <a:pt x="1" y="32"/>
                  </a:cubicBezTo>
                  <a:cubicBezTo>
                    <a:pt x="0" y="38"/>
                    <a:pt x="5" y="73"/>
                    <a:pt x="10" y="76"/>
                  </a:cubicBezTo>
                  <a:cubicBezTo>
                    <a:pt x="24" y="76"/>
                    <a:pt x="24" y="76"/>
                    <a:pt x="24" y="76"/>
                  </a:cubicBezTo>
                  <a:cubicBezTo>
                    <a:pt x="14" y="54"/>
                    <a:pt x="14" y="54"/>
                    <a:pt x="14" y="54"/>
                  </a:cubicBezTo>
                  <a:cubicBezTo>
                    <a:pt x="26" y="0"/>
                    <a:pt x="26" y="0"/>
                    <a:pt x="26" y="0"/>
                  </a:cubicBezTo>
                  <a:lnTo>
                    <a:pt x="16" y="2"/>
                  </a:lnTo>
                  <a:close/>
                </a:path>
              </a:pathLst>
            </a:custGeom>
            <a:solidFill>
              <a:srgbClr val="4C321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1" name="Freeform 24">
              <a:extLst>
                <a:ext uri="{FF2B5EF4-FFF2-40B4-BE49-F238E27FC236}">
                  <a16:creationId xmlns:a16="http://schemas.microsoft.com/office/drawing/2014/main" id="{F980EAF4-A448-4678-9B41-3E47DA7C020B}"/>
                </a:ext>
              </a:extLst>
            </p:cNvPr>
            <p:cNvSpPr>
              <a:spLocks/>
            </p:cNvSpPr>
            <p:nvPr/>
          </p:nvSpPr>
          <p:spPr bwMode="auto">
            <a:xfrm>
              <a:off x="1484" y="3637"/>
              <a:ext cx="133" cy="217"/>
            </a:xfrm>
            <a:custGeom>
              <a:avLst/>
              <a:gdLst>
                <a:gd name="T0" fmla="*/ 133 w 133"/>
                <a:gd name="T1" fmla="*/ 32 h 217"/>
                <a:gd name="T2" fmla="*/ 121 w 133"/>
                <a:gd name="T3" fmla="*/ 0 h 217"/>
                <a:gd name="T4" fmla="*/ 0 w 133"/>
                <a:gd name="T5" fmla="*/ 209 h 217"/>
                <a:gd name="T6" fmla="*/ 24 w 133"/>
                <a:gd name="T7" fmla="*/ 217 h 217"/>
                <a:gd name="T8" fmla="*/ 133 w 133"/>
                <a:gd name="T9" fmla="*/ 68 h 217"/>
                <a:gd name="T10" fmla="*/ 133 w 133"/>
                <a:gd name="T11" fmla="*/ 32 h 217"/>
              </a:gdLst>
              <a:ahLst/>
              <a:cxnLst>
                <a:cxn ang="0">
                  <a:pos x="T0" y="T1"/>
                </a:cxn>
                <a:cxn ang="0">
                  <a:pos x="T2" y="T3"/>
                </a:cxn>
                <a:cxn ang="0">
                  <a:pos x="T4" y="T5"/>
                </a:cxn>
                <a:cxn ang="0">
                  <a:pos x="T6" y="T7"/>
                </a:cxn>
                <a:cxn ang="0">
                  <a:pos x="T8" y="T9"/>
                </a:cxn>
                <a:cxn ang="0">
                  <a:pos x="T10" y="T11"/>
                </a:cxn>
              </a:cxnLst>
              <a:rect l="0" t="0" r="r" b="b"/>
              <a:pathLst>
                <a:path w="133" h="217">
                  <a:moveTo>
                    <a:pt x="133" y="32"/>
                  </a:moveTo>
                  <a:lnTo>
                    <a:pt x="121" y="0"/>
                  </a:lnTo>
                  <a:lnTo>
                    <a:pt x="0" y="209"/>
                  </a:lnTo>
                  <a:lnTo>
                    <a:pt x="24" y="217"/>
                  </a:lnTo>
                  <a:lnTo>
                    <a:pt x="133" y="68"/>
                  </a:lnTo>
                  <a:lnTo>
                    <a:pt x="133" y="32"/>
                  </a:lnTo>
                  <a:close/>
                </a:path>
              </a:pathLst>
            </a:custGeom>
            <a:solidFill>
              <a:srgbClr val="4C321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2" name="Freeform 25">
              <a:extLst>
                <a:ext uri="{FF2B5EF4-FFF2-40B4-BE49-F238E27FC236}">
                  <a16:creationId xmlns:a16="http://schemas.microsoft.com/office/drawing/2014/main" id="{825BE926-F9C8-42B3-8517-D6A6F1FF1E25}"/>
                </a:ext>
              </a:extLst>
            </p:cNvPr>
            <p:cNvSpPr>
              <a:spLocks/>
            </p:cNvSpPr>
            <p:nvPr/>
          </p:nvSpPr>
          <p:spPr bwMode="auto">
            <a:xfrm>
              <a:off x="1472" y="3669"/>
              <a:ext cx="177" cy="494"/>
            </a:xfrm>
            <a:custGeom>
              <a:avLst/>
              <a:gdLst>
                <a:gd name="T0" fmla="*/ 19 w 44"/>
                <a:gd name="T1" fmla="*/ 79 h 123"/>
                <a:gd name="T2" fmla="*/ 44 w 44"/>
                <a:gd name="T3" fmla="*/ 48 h 123"/>
                <a:gd name="T4" fmla="*/ 38 w 44"/>
                <a:gd name="T5" fmla="*/ 18 h 123"/>
                <a:gd name="T6" fmla="*/ 36 w 44"/>
                <a:gd name="T7" fmla="*/ 0 h 123"/>
                <a:gd name="T8" fmla="*/ 9 w 44"/>
                <a:gd name="T9" fmla="*/ 46 h 123"/>
                <a:gd name="T10" fmla="*/ 15 w 44"/>
                <a:gd name="T11" fmla="*/ 52 h 123"/>
                <a:gd name="T12" fmla="*/ 1 w 44"/>
                <a:gd name="T13" fmla="*/ 88 h 123"/>
                <a:gd name="T14" fmla="*/ 12 w 44"/>
                <a:gd name="T15" fmla="*/ 122 h 123"/>
                <a:gd name="T16" fmla="*/ 30 w 44"/>
                <a:gd name="T17" fmla="*/ 120 h 123"/>
                <a:gd name="T18" fmla="*/ 31 w 44"/>
                <a:gd name="T19" fmla="*/ 102 h 123"/>
                <a:gd name="T20" fmla="*/ 19 w 44"/>
                <a:gd name="T21" fmla="*/ 79 h 1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4" h="123">
                  <a:moveTo>
                    <a:pt x="19" y="79"/>
                  </a:moveTo>
                  <a:cubicBezTo>
                    <a:pt x="22" y="68"/>
                    <a:pt x="37" y="54"/>
                    <a:pt x="44" y="48"/>
                  </a:cubicBezTo>
                  <a:cubicBezTo>
                    <a:pt x="38" y="18"/>
                    <a:pt x="38" y="18"/>
                    <a:pt x="38" y="18"/>
                  </a:cubicBezTo>
                  <a:cubicBezTo>
                    <a:pt x="36" y="0"/>
                    <a:pt x="36" y="0"/>
                    <a:pt x="36" y="0"/>
                  </a:cubicBezTo>
                  <a:cubicBezTo>
                    <a:pt x="9" y="46"/>
                    <a:pt x="9" y="46"/>
                    <a:pt x="9" y="46"/>
                  </a:cubicBezTo>
                  <a:cubicBezTo>
                    <a:pt x="15" y="52"/>
                    <a:pt x="15" y="52"/>
                    <a:pt x="15" y="52"/>
                  </a:cubicBezTo>
                  <a:cubicBezTo>
                    <a:pt x="12" y="58"/>
                    <a:pt x="0" y="79"/>
                    <a:pt x="1" y="88"/>
                  </a:cubicBezTo>
                  <a:cubicBezTo>
                    <a:pt x="2" y="98"/>
                    <a:pt x="7" y="122"/>
                    <a:pt x="12" y="122"/>
                  </a:cubicBezTo>
                  <a:cubicBezTo>
                    <a:pt x="17" y="123"/>
                    <a:pt x="26" y="121"/>
                    <a:pt x="30" y="120"/>
                  </a:cubicBezTo>
                  <a:cubicBezTo>
                    <a:pt x="32" y="119"/>
                    <a:pt x="32" y="111"/>
                    <a:pt x="31" y="102"/>
                  </a:cubicBezTo>
                  <a:cubicBezTo>
                    <a:pt x="27" y="100"/>
                    <a:pt x="16" y="92"/>
                    <a:pt x="19" y="79"/>
                  </a:cubicBezTo>
                  <a:close/>
                </a:path>
              </a:pathLst>
            </a:custGeom>
            <a:solidFill>
              <a:srgbClr val="754C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3" name="Freeform 26">
              <a:extLst>
                <a:ext uri="{FF2B5EF4-FFF2-40B4-BE49-F238E27FC236}">
                  <a16:creationId xmlns:a16="http://schemas.microsoft.com/office/drawing/2014/main" id="{6F49B4E4-AD91-4DF1-B91F-3F61A38BD299}"/>
                </a:ext>
              </a:extLst>
            </p:cNvPr>
            <p:cNvSpPr>
              <a:spLocks/>
            </p:cNvSpPr>
            <p:nvPr/>
          </p:nvSpPr>
          <p:spPr bwMode="auto">
            <a:xfrm>
              <a:off x="1536" y="3862"/>
              <a:ext cx="125" cy="216"/>
            </a:xfrm>
            <a:custGeom>
              <a:avLst/>
              <a:gdLst>
                <a:gd name="T0" fmla="*/ 3 w 31"/>
                <a:gd name="T1" fmla="*/ 31 h 54"/>
                <a:gd name="T2" fmla="*/ 15 w 31"/>
                <a:gd name="T3" fmla="*/ 54 h 54"/>
                <a:gd name="T4" fmla="*/ 18 w 31"/>
                <a:gd name="T5" fmla="*/ 31 h 54"/>
                <a:gd name="T6" fmla="*/ 31 w 31"/>
                <a:gd name="T7" fmla="*/ 19 h 54"/>
                <a:gd name="T8" fmla="*/ 28 w 31"/>
                <a:gd name="T9" fmla="*/ 0 h 54"/>
                <a:gd name="T10" fmla="*/ 3 w 31"/>
                <a:gd name="T11" fmla="*/ 31 h 54"/>
              </a:gdLst>
              <a:ahLst/>
              <a:cxnLst>
                <a:cxn ang="0">
                  <a:pos x="T0" y="T1"/>
                </a:cxn>
                <a:cxn ang="0">
                  <a:pos x="T2" y="T3"/>
                </a:cxn>
                <a:cxn ang="0">
                  <a:pos x="T4" y="T5"/>
                </a:cxn>
                <a:cxn ang="0">
                  <a:pos x="T6" y="T7"/>
                </a:cxn>
                <a:cxn ang="0">
                  <a:pos x="T8" y="T9"/>
                </a:cxn>
                <a:cxn ang="0">
                  <a:pos x="T10" y="T11"/>
                </a:cxn>
              </a:cxnLst>
              <a:rect l="0" t="0" r="r" b="b"/>
              <a:pathLst>
                <a:path w="31" h="54">
                  <a:moveTo>
                    <a:pt x="3" y="31"/>
                  </a:moveTo>
                  <a:cubicBezTo>
                    <a:pt x="0" y="44"/>
                    <a:pt x="11" y="52"/>
                    <a:pt x="15" y="54"/>
                  </a:cubicBezTo>
                  <a:cubicBezTo>
                    <a:pt x="15" y="45"/>
                    <a:pt x="15" y="34"/>
                    <a:pt x="18" y="31"/>
                  </a:cubicBezTo>
                  <a:cubicBezTo>
                    <a:pt x="22" y="26"/>
                    <a:pt x="31" y="19"/>
                    <a:pt x="31" y="19"/>
                  </a:cubicBezTo>
                  <a:cubicBezTo>
                    <a:pt x="28" y="0"/>
                    <a:pt x="28" y="0"/>
                    <a:pt x="28" y="0"/>
                  </a:cubicBezTo>
                  <a:cubicBezTo>
                    <a:pt x="21" y="6"/>
                    <a:pt x="6" y="20"/>
                    <a:pt x="3" y="31"/>
                  </a:cubicBezTo>
                  <a:close/>
                </a:path>
              </a:pathLst>
            </a:custGeom>
            <a:solidFill>
              <a:srgbClr val="4C321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4" name="Freeform 27">
              <a:extLst>
                <a:ext uri="{FF2B5EF4-FFF2-40B4-BE49-F238E27FC236}">
                  <a16:creationId xmlns:a16="http://schemas.microsoft.com/office/drawing/2014/main" id="{C7393E50-7954-4F60-AFDC-D63716076CD7}"/>
                </a:ext>
              </a:extLst>
            </p:cNvPr>
            <p:cNvSpPr>
              <a:spLocks/>
            </p:cNvSpPr>
            <p:nvPr/>
          </p:nvSpPr>
          <p:spPr bwMode="auto">
            <a:xfrm>
              <a:off x="1573" y="3890"/>
              <a:ext cx="72" cy="104"/>
            </a:xfrm>
            <a:custGeom>
              <a:avLst/>
              <a:gdLst>
                <a:gd name="T0" fmla="*/ 0 w 18"/>
                <a:gd name="T1" fmla="*/ 3 h 26"/>
                <a:gd name="T2" fmla="*/ 14 w 18"/>
                <a:gd name="T3" fmla="*/ 24 h 26"/>
                <a:gd name="T4" fmla="*/ 17 w 18"/>
                <a:gd name="T5" fmla="*/ 25 h 26"/>
                <a:gd name="T6" fmla="*/ 18 w 18"/>
                <a:gd name="T7" fmla="*/ 22 h 26"/>
                <a:gd name="T8" fmla="*/ 4 w 18"/>
                <a:gd name="T9" fmla="*/ 1 h 26"/>
                <a:gd name="T10" fmla="*/ 1 w 18"/>
                <a:gd name="T11" fmla="*/ 0 h 26"/>
                <a:gd name="T12" fmla="*/ 0 w 18"/>
                <a:gd name="T13" fmla="*/ 3 h 26"/>
              </a:gdLst>
              <a:ahLst/>
              <a:cxnLst>
                <a:cxn ang="0">
                  <a:pos x="T0" y="T1"/>
                </a:cxn>
                <a:cxn ang="0">
                  <a:pos x="T2" y="T3"/>
                </a:cxn>
                <a:cxn ang="0">
                  <a:pos x="T4" y="T5"/>
                </a:cxn>
                <a:cxn ang="0">
                  <a:pos x="T6" y="T7"/>
                </a:cxn>
                <a:cxn ang="0">
                  <a:pos x="T8" y="T9"/>
                </a:cxn>
                <a:cxn ang="0">
                  <a:pos x="T10" y="T11"/>
                </a:cxn>
                <a:cxn ang="0">
                  <a:pos x="T12" y="T13"/>
                </a:cxn>
              </a:cxnLst>
              <a:rect l="0" t="0" r="r" b="b"/>
              <a:pathLst>
                <a:path w="18" h="26">
                  <a:moveTo>
                    <a:pt x="0" y="3"/>
                  </a:moveTo>
                  <a:cubicBezTo>
                    <a:pt x="14" y="24"/>
                    <a:pt x="14" y="24"/>
                    <a:pt x="14" y="24"/>
                  </a:cubicBezTo>
                  <a:cubicBezTo>
                    <a:pt x="15" y="25"/>
                    <a:pt x="16" y="26"/>
                    <a:pt x="17" y="25"/>
                  </a:cubicBezTo>
                  <a:cubicBezTo>
                    <a:pt x="18" y="24"/>
                    <a:pt x="18" y="23"/>
                    <a:pt x="18" y="22"/>
                  </a:cubicBezTo>
                  <a:cubicBezTo>
                    <a:pt x="4" y="1"/>
                    <a:pt x="4" y="1"/>
                    <a:pt x="4" y="1"/>
                  </a:cubicBezTo>
                  <a:cubicBezTo>
                    <a:pt x="3" y="0"/>
                    <a:pt x="2" y="0"/>
                    <a:pt x="1" y="0"/>
                  </a:cubicBezTo>
                  <a:cubicBezTo>
                    <a:pt x="0" y="1"/>
                    <a:pt x="0" y="2"/>
                    <a:pt x="0" y="3"/>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5" name="Freeform 28">
              <a:extLst>
                <a:ext uri="{FF2B5EF4-FFF2-40B4-BE49-F238E27FC236}">
                  <a16:creationId xmlns:a16="http://schemas.microsoft.com/office/drawing/2014/main" id="{9B8AF6D0-E9F7-400F-9129-63179E0284D6}"/>
                </a:ext>
              </a:extLst>
            </p:cNvPr>
            <p:cNvSpPr>
              <a:spLocks/>
            </p:cNvSpPr>
            <p:nvPr/>
          </p:nvSpPr>
          <p:spPr bwMode="auto">
            <a:xfrm>
              <a:off x="1545" y="3942"/>
              <a:ext cx="72" cy="104"/>
            </a:xfrm>
            <a:custGeom>
              <a:avLst/>
              <a:gdLst>
                <a:gd name="T0" fmla="*/ 0 w 18"/>
                <a:gd name="T1" fmla="*/ 4 h 26"/>
                <a:gd name="T2" fmla="*/ 14 w 18"/>
                <a:gd name="T3" fmla="*/ 25 h 26"/>
                <a:gd name="T4" fmla="*/ 17 w 18"/>
                <a:gd name="T5" fmla="*/ 26 h 26"/>
                <a:gd name="T6" fmla="*/ 18 w 18"/>
                <a:gd name="T7" fmla="*/ 23 h 26"/>
                <a:gd name="T8" fmla="*/ 4 w 18"/>
                <a:gd name="T9" fmla="*/ 1 h 26"/>
                <a:gd name="T10" fmla="*/ 1 w 18"/>
                <a:gd name="T11" fmla="*/ 1 h 26"/>
                <a:gd name="T12" fmla="*/ 0 w 18"/>
                <a:gd name="T13" fmla="*/ 4 h 26"/>
              </a:gdLst>
              <a:ahLst/>
              <a:cxnLst>
                <a:cxn ang="0">
                  <a:pos x="T0" y="T1"/>
                </a:cxn>
                <a:cxn ang="0">
                  <a:pos x="T2" y="T3"/>
                </a:cxn>
                <a:cxn ang="0">
                  <a:pos x="T4" y="T5"/>
                </a:cxn>
                <a:cxn ang="0">
                  <a:pos x="T6" y="T7"/>
                </a:cxn>
                <a:cxn ang="0">
                  <a:pos x="T8" y="T9"/>
                </a:cxn>
                <a:cxn ang="0">
                  <a:pos x="T10" y="T11"/>
                </a:cxn>
                <a:cxn ang="0">
                  <a:pos x="T12" y="T13"/>
                </a:cxn>
              </a:cxnLst>
              <a:rect l="0" t="0" r="r" b="b"/>
              <a:pathLst>
                <a:path w="18" h="26">
                  <a:moveTo>
                    <a:pt x="0" y="4"/>
                  </a:moveTo>
                  <a:cubicBezTo>
                    <a:pt x="14" y="25"/>
                    <a:pt x="14" y="25"/>
                    <a:pt x="14" y="25"/>
                  </a:cubicBezTo>
                  <a:cubicBezTo>
                    <a:pt x="15" y="26"/>
                    <a:pt x="16" y="26"/>
                    <a:pt x="17" y="26"/>
                  </a:cubicBezTo>
                  <a:cubicBezTo>
                    <a:pt x="18" y="25"/>
                    <a:pt x="18" y="24"/>
                    <a:pt x="18" y="23"/>
                  </a:cubicBezTo>
                  <a:cubicBezTo>
                    <a:pt x="4" y="1"/>
                    <a:pt x="4" y="1"/>
                    <a:pt x="4" y="1"/>
                  </a:cubicBezTo>
                  <a:cubicBezTo>
                    <a:pt x="3" y="0"/>
                    <a:pt x="2" y="0"/>
                    <a:pt x="1" y="1"/>
                  </a:cubicBezTo>
                  <a:cubicBezTo>
                    <a:pt x="0" y="1"/>
                    <a:pt x="0" y="3"/>
                    <a:pt x="0" y="4"/>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6" name="Freeform 29">
              <a:extLst>
                <a:ext uri="{FF2B5EF4-FFF2-40B4-BE49-F238E27FC236}">
                  <a16:creationId xmlns:a16="http://schemas.microsoft.com/office/drawing/2014/main" id="{8C4BDE0A-AA3B-4390-B66C-E6B7003D9399}"/>
                </a:ext>
              </a:extLst>
            </p:cNvPr>
            <p:cNvSpPr>
              <a:spLocks/>
            </p:cNvSpPr>
            <p:nvPr/>
          </p:nvSpPr>
          <p:spPr bwMode="auto">
            <a:xfrm>
              <a:off x="1545" y="3898"/>
              <a:ext cx="393" cy="321"/>
            </a:xfrm>
            <a:custGeom>
              <a:avLst/>
              <a:gdLst>
                <a:gd name="T0" fmla="*/ 41 w 98"/>
                <a:gd name="T1" fmla="*/ 79 h 80"/>
                <a:gd name="T2" fmla="*/ 37 w 98"/>
                <a:gd name="T3" fmla="*/ 75 h 80"/>
                <a:gd name="T4" fmla="*/ 0 w 98"/>
                <a:gd name="T5" fmla="*/ 38 h 80"/>
                <a:gd name="T6" fmla="*/ 28 w 98"/>
                <a:gd name="T7" fmla="*/ 0 h 80"/>
                <a:gd name="T8" fmla="*/ 98 w 98"/>
                <a:gd name="T9" fmla="*/ 80 h 80"/>
                <a:gd name="T10" fmla="*/ 41 w 98"/>
                <a:gd name="T11" fmla="*/ 79 h 80"/>
              </a:gdLst>
              <a:ahLst/>
              <a:cxnLst>
                <a:cxn ang="0">
                  <a:pos x="T0" y="T1"/>
                </a:cxn>
                <a:cxn ang="0">
                  <a:pos x="T2" y="T3"/>
                </a:cxn>
                <a:cxn ang="0">
                  <a:pos x="T4" y="T5"/>
                </a:cxn>
                <a:cxn ang="0">
                  <a:pos x="T6" y="T7"/>
                </a:cxn>
                <a:cxn ang="0">
                  <a:pos x="T8" y="T9"/>
                </a:cxn>
                <a:cxn ang="0">
                  <a:pos x="T10" y="T11"/>
                </a:cxn>
              </a:cxnLst>
              <a:rect l="0" t="0" r="r" b="b"/>
              <a:pathLst>
                <a:path w="98" h="80">
                  <a:moveTo>
                    <a:pt x="41" y="79"/>
                  </a:moveTo>
                  <a:cubicBezTo>
                    <a:pt x="37" y="75"/>
                    <a:pt x="37" y="75"/>
                    <a:pt x="37" y="75"/>
                  </a:cubicBezTo>
                  <a:cubicBezTo>
                    <a:pt x="0" y="38"/>
                    <a:pt x="0" y="38"/>
                    <a:pt x="0" y="38"/>
                  </a:cubicBezTo>
                  <a:cubicBezTo>
                    <a:pt x="0" y="38"/>
                    <a:pt x="1" y="16"/>
                    <a:pt x="28" y="0"/>
                  </a:cubicBezTo>
                  <a:cubicBezTo>
                    <a:pt x="98" y="80"/>
                    <a:pt x="98" y="80"/>
                    <a:pt x="98" y="80"/>
                  </a:cubicBezTo>
                  <a:lnTo>
                    <a:pt x="41" y="79"/>
                  </a:lnTo>
                  <a:close/>
                </a:path>
              </a:pathLst>
            </a:custGeom>
            <a:solidFill>
              <a:srgbClr val="410D8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7" name="Freeform 30">
              <a:extLst>
                <a:ext uri="{FF2B5EF4-FFF2-40B4-BE49-F238E27FC236}">
                  <a16:creationId xmlns:a16="http://schemas.microsoft.com/office/drawing/2014/main" id="{033E9A87-587C-4BEC-96C1-9F9D2A396077}"/>
                </a:ext>
              </a:extLst>
            </p:cNvPr>
            <p:cNvSpPr>
              <a:spLocks/>
            </p:cNvSpPr>
            <p:nvPr/>
          </p:nvSpPr>
          <p:spPr bwMode="auto">
            <a:xfrm>
              <a:off x="1464" y="2819"/>
              <a:ext cx="583" cy="1400"/>
            </a:xfrm>
            <a:custGeom>
              <a:avLst/>
              <a:gdLst>
                <a:gd name="T0" fmla="*/ 50 w 145"/>
                <a:gd name="T1" fmla="*/ 320 h 349"/>
                <a:gd name="T2" fmla="*/ 66 w 145"/>
                <a:gd name="T3" fmla="*/ 349 h 349"/>
                <a:gd name="T4" fmla="*/ 132 w 145"/>
                <a:gd name="T5" fmla="*/ 349 h 349"/>
                <a:gd name="T6" fmla="*/ 141 w 145"/>
                <a:gd name="T7" fmla="*/ 337 h 349"/>
                <a:gd name="T8" fmla="*/ 145 w 145"/>
                <a:gd name="T9" fmla="*/ 20 h 349"/>
                <a:gd name="T10" fmla="*/ 0 w 145"/>
                <a:gd name="T11" fmla="*/ 0 h 349"/>
                <a:gd name="T12" fmla="*/ 50 w 145"/>
                <a:gd name="T13" fmla="*/ 320 h 349"/>
              </a:gdLst>
              <a:ahLst/>
              <a:cxnLst>
                <a:cxn ang="0">
                  <a:pos x="T0" y="T1"/>
                </a:cxn>
                <a:cxn ang="0">
                  <a:pos x="T2" y="T3"/>
                </a:cxn>
                <a:cxn ang="0">
                  <a:pos x="T4" y="T5"/>
                </a:cxn>
                <a:cxn ang="0">
                  <a:pos x="T6" y="T7"/>
                </a:cxn>
                <a:cxn ang="0">
                  <a:pos x="T8" y="T9"/>
                </a:cxn>
                <a:cxn ang="0">
                  <a:pos x="T10" y="T11"/>
                </a:cxn>
                <a:cxn ang="0">
                  <a:pos x="T12" y="T13"/>
                </a:cxn>
              </a:cxnLst>
              <a:rect l="0" t="0" r="r" b="b"/>
              <a:pathLst>
                <a:path w="145" h="349">
                  <a:moveTo>
                    <a:pt x="50" y="320"/>
                  </a:moveTo>
                  <a:cubicBezTo>
                    <a:pt x="50" y="320"/>
                    <a:pt x="53" y="349"/>
                    <a:pt x="66" y="349"/>
                  </a:cubicBezTo>
                  <a:cubicBezTo>
                    <a:pt x="78" y="349"/>
                    <a:pt x="132" y="349"/>
                    <a:pt x="132" y="349"/>
                  </a:cubicBezTo>
                  <a:cubicBezTo>
                    <a:pt x="132" y="349"/>
                    <a:pt x="141" y="349"/>
                    <a:pt x="141" y="337"/>
                  </a:cubicBezTo>
                  <a:cubicBezTo>
                    <a:pt x="141" y="326"/>
                    <a:pt x="145" y="20"/>
                    <a:pt x="145" y="20"/>
                  </a:cubicBezTo>
                  <a:cubicBezTo>
                    <a:pt x="0" y="0"/>
                    <a:pt x="0" y="0"/>
                    <a:pt x="0" y="0"/>
                  </a:cubicBezTo>
                  <a:lnTo>
                    <a:pt x="50" y="320"/>
                  </a:lnTo>
                  <a:close/>
                </a:path>
              </a:pathLst>
            </a:custGeom>
            <a:solidFill>
              <a:srgbClr val="5F13C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8" name="Freeform 31">
              <a:extLst>
                <a:ext uri="{FF2B5EF4-FFF2-40B4-BE49-F238E27FC236}">
                  <a16:creationId xmlns:a16="http://schemas.microsoft.com/office/drawing/2014/main" id="{00D718AA-E067-41DA-B097-D1CFE1FA453D}"/>
                </a:ext>
              </a:extLst>
            </p:cNvPr>
            <p:cNvSpPr>
              <a:spLocks/>
            </p:cNvSpPr>
            <p:nvPr/>
          </p:nvSpPr>
          <p:spPr bwMode="auto">
            <a:xfrm>
              <a:off x="1500" y="2795"/>
              <a:ext cx="233" cy="1424"/>
            </a:xfrm>
            <a:custGeom>
              <a:avLst/>
              <a:gdLst>
                <a:gd name="T0" fmla="*/ 225 w 233"/>
                <a:gd name="T1" fmla="*/ 1424 h 1424"/>
                <a:gd name="T2" fmla="*/ 0 w 233"/>
                <a:gd name="T3" fmla="*/ 0 h 1424"/>
                <a:gd name="T4" fmla="*/ 8 w 233"/>
                <a:gd name="T5" fmla="*/ 0 h 1424"/>
                <a:gd name="T6" fmla="*/ 233 w 233"/>
                <a:gd name="T7" fmla="*/ 1424 h 1424"/>
                <a:gd name="T8" fmla="*/ 225 w 233"/>
                <a:gd name="T9" fmla="*/ 1424 h 1424"/>
              </a:gdLst>
              <a:ahLst/>
              <a:cxnLst>
                <a:cxn ang="0">
                  <a:pos x="T0" y="T1"/>
                </a:cxn>
                <a:cxn ang="0">
                  <a:pos x="T2" y="T3"/>
                </a:cxn>
                <a:cxn ang="0">
                  <a:pos x="T4" y="T5"/>
                </a:cxn>
                <a:cxn ang="0">
                  <a:pos x="T6" y="T7"/>
                </a:cxn>
                <a:cxn ang="0">
                  <a:pos x="T8" y="T9"/>
                </a:cxn>
              </a:cxnLst>
              <a:rect l="0" t="0" r="r" b="b"/>
              <a:pathLst>
                <a:path w="233" h="1424">
                  <a:moveTo>
                    <a:pt x="225" y="1424"/>
                  </a:moveTo>
                  <a:lnTo>
                    <a:pt x="0" y="0"/>
                  </a:lnTo>
                  <a:lnTo>
                    <a:pt x="8" y="0"/>
                  </a:lnTo>
                  <a:lnTo>
                    <a:pt x="233" y="1424"/>
                  </a:lnTo>
                  <a:lnTo>
                    <a:pt x="225" y="1424"/>
                  </a:lnTo>
                  <a:close/>
                </a:path>
              </a:pathLst>
            </a:custGeom>
            <a:solidFill>
              <a:srgbClr val="7617F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9" name="Freeform 32">
              <a:extLst>
                <a:ext uri="{FF2B5EF4-FFF2-40B4-BE49-F238E27FC236}">
                  <a16:creationId xmlns:a16="http://schemas.microsoft.com/office/drawing/2014/main" id="{804ADF28-0741-4E67-BD1B-06E393164F5A}"/>
                </a:ext>
              </a:extLst>
            </p:cNvPr>
            <p:cNvSpPr>
              <a:spLocks/>
            </p:cNvSpPr>
            <p:nvPr/>
          </p:nvSpPr>
          <p:spPr bwMode="auto">
            <a:xfrm>
              <a:off x="1540" y="2827"/>
              <a:ext cx="221" cy="381"/>
            </a:xfrm>
            <a:custGeom>
              <a:avLst/>
              <a:gdLst>
                <a:gd name="T0" fmla="*/ 2 w 55"/>
                <a:gd name="T1" fmla="*/ 95 h 95"/>
                <a:gd name="T2" fmla="*/ 0 w 55"/>
                <a:gd name="T3" fmla="*/ 86 h 95"/>
                <a:gd name="T4" fmla="*/ 1 w 55"/>
                <a:gd name="T5" fmla="*/ 91 h 95"/>
                <a:gd name="T6" fmla="*/ 0 w 55"/>
                <a:gd name="T7" fmla="*/ 86 h 95"/>
                <a:gd name="T8" fmla="*/ 41 w 55"/>
                <a:gd name="T9" fmla="*/ 1 h 95"/>
                <a:gd name="T10" fmla="*/ 49 w 55"/>
                <a:gd name="T11" fmla="*/ 0 h 95"/>
                <a:gd name="T12" fmla="*/ 30 w 55"/>
                <a:gd name="T13" fmla="*/ 78 h 95"/>
                <a:gd name="T14" fmla="*/ 2 w 55"/>
                <a:gd name="T15" fmla="*/ 95 h 9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95">
                  <a:moveTo>
                    <a:pt x="2" y="95"/>
                  </a:moveTo>
                  <a:cubicBezTo>
                    <a:pt x="0" y="86"/>
                    <a:pt x="0" y="86"/>
                    <a:pt x="0" y="86"/>
                  </a:cubicBezTo>
                  <a:cubicBezTo>
                    <a:pt x="1" y="91"/>
                    <a:pt x="1" y="91"/>
                    <a:pt x="1" y="91"/>
                  </a:cubicBezTo>
                  <a:cubicBezTo>
                    <a:pt x="0" y="86"/>
                    <a:pt x="0" y="86"/>
                    <a:pt x="0" y="86"/>
                  </a:cubicBezTo>
                  <a:cubicBezTo>
                    <a:pt x="2" y="86"/>
                    <a:pt x="50" y="74"/>
                    <a:pt x="41" y="1"/>
                  </a:cubicBezTo>
                  <a:cubicBezTo>
                    <a:pt x="49" y="0"/>
                    <a:pt x="49" y="0"/>
                    <a:pt x="49" y="0"/>
                  </a:cubicBezTo>
                  <a:cubicBezTo>
                    <a:pt x="55" y="42"/>
                    <a:pt x="42" y="66"/>
                    <a:pt x="30" y="78"/>
                  </a:cubicBezTo>
                  <a:cubicBezTo>
                    <a:pt x="17" y="91"/>
                    <a:pt x="2" y="95"/>
                    <a:pt x="2" y="95"/>
                  </a:cubicBezTo>
                  <a:close/>
                </a:path>
              </a:pathLst>
            </a:custGeom>
            <a:solidFill>
              <a:srgbClr val="410D8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0" name="Freeform 33">
              <a:extLst>
                <a:ext uri="{FF2B5EF4-FFF2-40B4-BE49-F238E27FC236}">
                  <a16:creationId xmlns:a16="http://schemas.microsoft.com/office/drawing/2014/main" id="{A84726D4-E111-41BA-B82F-C687ADBEABF8}"/>
                </a:ext>
              </a:extLst>
            </p:cNvPr>
            <p:cNvSpPr>
              <a:spLocks/>
            </p:cNvSpPr>
            <p:nvPr/>
          </p:nvSpPr>
          <p:spPr bwMode="auto">
            <a:xfrm>
              <a:off x="1645" y="1479"/>
              <a:ext cx="996" cy="1729"/>
            </a:xfrm>
            <a:custGeom>
              <a:avLst/>
              <a:gdLst>
                <a:gd name="T0" fmla="*/ 45 w 248"/>
                <a:gd name="T1" fmla="*/ 66 h 431"/>
                <a:gd name="T2" fmla="*/ 248 w 248"/>
                <a:gd name="T3" fmla="*/ 86 h 431"/>
                <a:gd name="T4" fmla="*/ 212 w 248"/>
                <a:gd name="T5" fmla="*/ 297 h 431"/>
                <a:gd name="T6" fmla="*/ 201 w 248"/>
                <a:gd name="T7" fmla="*/ 304 h 431"/>
                <a:gd name="T8" fmla="*/ 207 w 248"/>
                <a:gd name="T9" fmla="*/ 314 h 431"/>
                <a:gd name="T10" fmla="*/ 197 w 248"/>
                <a:gd name="T11" fmla="*/ 320 h 431"/>
                <a:gd name="T12" fmla="*/ 207 w 248"/>
                <a:gd name="T13" fmla="*/ 345 h 431"/>
                <a:gd name="T14" fmla="*/ 0 w 248"/>
                <a:gd name="T15" fmla="*/ 338 h 431"/>
                <a:gd name="T16" fmla="*/ 45 w 248"/>
                <a:gd name="T17" fmla="*/ 66 h 4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48" h="431">
                  <a:moveTo>
                    <a:pt x="45" y="66"/>
                  </a:moveTo>
                  <a:cubicBezTo>
                    <a:pt x="45" y="66"/>
                    <a:pt x="147" y="0"/>
                    <a:pt x="248" y="86"/>
                  </a:cubicBezTo>
                  <a:cubicBezTo>
                    <a:pt x="248" y="86"/>
                    <a:pt x="211" y="277"/>
                    <a:pt x="212" y="297"/>
                  </a:cubicBezTo>
                  <a:cubicBezTo>
                    <a:pt x="201" y="304"/>
                    <a:pt x="201" y="304"/>
                    <a:pt x="201" y="304"/>
                  </a:cubicBezTo>
                  <a:cubicBezTo>
                    <a:pt x="207" y="314"/>
                    <a:pt x="207" y="314"/>
                    <a:pt x="207" y="314"/>
                  </a:cubicBezTo>
                  <a:cubicBezTo>
                    <a:pt x="197" y="320"/>
                    <a:pt x="197" y="320"/>
                    <a:pt x="197" y="320"/>
                  </a:cubicBezTo>
                  <a:cubicBezTo>
                    <a:pt x="207" y="345"/>
                    <a:pt x="207" y="345"/>
                    <a:pt x="207" y="345"/>
                  </a:cubicBezTo>
                  <a:cubicBezTo>
                    <a:pt x="207" y="345"/>
                    <a:pt x="93" y="431"/>
                    <a:pt x="0" y="338"/>
                  </a:cubicBezTo>
                  <a:cubicBezTo>
                    <a:pt x="45" y="66"/>
                    <a:pt x="45" y="66"/>
                    <a:pt x="45" y="66"/>
                  </a:cubicBezTo>
                </a:path>
              </a:pathLst>
            </a:custGeom>
            <a:solidFill>
              <a:srgbClr val="F061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1" name="Freeform 34">
              <a:extLst>
                <a:ext uri="{FF2B5EF4-FFF2-40B4-BE49-F238E27FC236}">
                  <a16:creationId xmlns:a16="http://schemas.microsoft.com/office/drawing/2014/main" id="{6603812E-209D-421C-99C8-04EFF12E2F79}"/>
                </a:ext>
              </a:extLst>
            </p:cNvPr>
            <p:cNvSpPr>
              <a:spLocks/>
            </p:cNvSpPr>
            <p:nvPr/>
          </p:nvSpPr>
          <p:spPr bwMode="auto">
            <a:xfrm>
              <a:off x="1886" y="3613"/>
              <a:ext cx="0" cy="4"/>
            </a:xfrm>
            <a:custGeom>
              <a:avLst/>
              <a:gdLst>
                <a:gd name="T0" fmla="*/ 0 h 4"/>
                <a:gd name="T1" fmla="*/ 0 h 4"/>
                <a:gd name="T2" fmla="*/ 4 h 4"/>
                <a:gd name="T3" fmla="*/ 0 h 4"/>
              </a:gdLst>
              <a:ahLst/>
              <a:cxnLst>
                <a:cxn ang="0">
                  <a:pos x="0" y="T0"/>
                </a:cxn>
                <a:cxn ang="0">
                  <a:pos x="0" y="T1"/>
                </a:cxn>
                <a:cxn ang="0">
                  <a:pos x="0" y="T2"/>
                </a:cxn>
                <a:cxn ang="0">
                  <a:pos x="0" y="T3"/>
                </a:cxn>
              </a:cxnLst>
              <a:rect l="0" t="0" r="r" b="b"/>
              <a:pathLst>
                <a:path h="4">
                  <a:moveTo>
                    <a:pt x="0" y="0"/>
                  </a:moveTo>
                  <a:lnTo>
                    <a:pt x="0" y="0"/>
                  </a:lnTo>
                  <a:lnTo>
                    <a:pt x="0" y="4"/>
                  </a:lnTo>
                  <a:lnTo>
                    <a:pt x="0" y="0"/>
                  </a:lnTo>
                  <a:close/>
                </a:path>
              </a:pathLst>
            </a:custGeom>
            <a:solidFill>
              <a:srgbClr val="916F5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2" name="Freeform 35">
              <a:extLst>
                <a:ext uri="{FF2B5EF4-FFF2-40B4-BE49-F238E27FC236}">
                  <a16:creationId xmlns:a16="http://schemas.microsoft.com/office/drawing/2014/main" id="{F49A6162-C136-4A0D-899F-49F5F5732F29}"/>
                </a:ext>
              </a:extLst>
            </p:cNvPr>
            <p:cNvSpPr>
              <a:spLocks/>
            </p:cNvSpPr>
            <p:nvPr/>
          </p:nvSpPr>
          <p:spPr bwMode="auto">
            <a:xfrm>
              <a:off x="2119" y="866"/>
              <a:ext cx="639" cy="1006"/>
            </a:xfrm>
            <a:custGeom>
              <a:avLst/>
              <a:gdLst>
                <a:gd name="T0" fmla="*/ 0 w 159"/>
                <a:gd name="T1" fmla="*/ 203 h 251"/>
                <a:gd name="T2" fmla="*/ 36 w 159"/>
                <a:gd name="T3" fmla="*/ 86 h 251"/>
                <a:gd name="T4" fmla="*/ 59 w 159"/>
                <a:gd name="T5" fmla="*/ 0 h 251"/>
                <a:gd name="T6" fmla="*/ 159 w 159"/>
                <a:gd name="T7" fmla="*/ 13 h 251"/>
                <a:gd name="T8" fmla="*/ 140 w 159"/>
                <a:gd name="T9" fmla="*/ 155 h 251"/>
                <a:gd name="T10" fmla="*/ 130 w 159"/>
                <a:gd name="T11" fmla="*/ 186 h 251"/>
                <a:gd name="T12" fmla="*/ 83 w 159"/>
                <a:gd name="T13" fmla="*/ 192 h 251"/>
                <a:gd name="T14" fmla="*/ 83 w 159"/>
                <a:gd name="T15" fmla="*/ 226 h 251"/>
                <a:gd name="T16" fmla="*/ 0 w 159"/>
                <a:gd name="T17" fmla="*/ 203 h 2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9" h="251">
                  <a:moveTo>
                    <a:pt x="0" y="203"/>
                  </a:moveTo>
                  <a:cubicBezTo>
                    <a:pt x="36" y="86"/>
                    <a:pt x="36" y="86"/>
                    <a:pt x="36" y="86"/>
                  </a:cubicBezTo>
                  <a:cubicBezTo>
                    <a:pt x="59" y="0"/>
                    <a:pt x="59" y="0"/>
                    <a:pt x="59" y="0"/>
                  </a:cubicBezTo>
                  <a:cubicBezTo>
                    <a:pt x="159" y="13"/>
                    <a:pt x="159" y="13"/>
                    <a:pt x="159" y="13"/>
                  </a:cubicBezTo>
                  <a:cubicBezTo>
                    <a:pt x="140" y="155"/>
                    <a:pt x="140" y="155"/>
                    <a:pt x="140" y="155"/>
                  </a:cubicBezTo>
                  <a:cubicBezTo>
                    <a:pt x="140" y="155"/>
                    <a:pt x="138" y="181"/>
                    <a:pt x="130" y="186"/>
                  </a:cubicBezTo>
                  <a:cubicBezTo>
                    <a:pt x="122" y="191"/>
                    <a:pt x="83" y="192"/>
                    <a:pt x="83" y="192"/>
                  </a:cubicBezTo>
                  <a:cubicBezTo>
                    <a:pt x="83" y="226"/>
                    <a:pt x="83" y="226"/>
                    <a:pt x="83" y="226"/>
                  </a:cubicBezTo>
                  <a:cubicBezTo>
                    <a:pt x="83" y="226"/>
                    <a:pt x="36" y="251"/>
                    <a:pt x="0" y="203"/>
                  </a:cubicBezTo>
                  <a:close/>
                </a:path>
              </a:pathLst>
            </a:custGeom>
            <a:solidFill>
              <a:srgbClr val="EDB4A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3" name="Freeform 36">
              <a:extLst>
                <a:ext uri="{FF2B5EF4-FFF2-40B4-BE49-F238E27FC236}">
                  <a16:creationId xmlns:a16="http://schemas.microsoft.com/office/drawing/2014/main" id="{58F68CF4-51B7-43B7-8AD9-DD6FABB6FF0D}"/>
                </a:ext>
              </a:extLst>
            </p:cNvPr>
            <p:cNvSpPr>
              <a:spLocks/>
            </p:cNvSpPr>
            <p:nvPr/>
          </p:nvSpPr>
          <p:spPr bwMode="auto">
            <a:xfrm>
              <a:off x="2135" y="1211"/>
              <a:ext cx="129" cy="413"/>
            </a:xfrm>
            <a:custGeom>
              <a:avLst/>
              <a:gdLst>
                <a:gd name="T0" fmla="*/ 0 w 32"/>
                <a:gd name="T1" fmla="*/ 103 h 103"/>
                <a:gd name="T2" fmla="*/ 7 w 32"/>
                <a:gd name="T3" fmla="*/ 77 h 103"/>
                <a:gd name="T4" fmla="*/ 15 w 32"/>
                <a:gd name="T5" fmla="*/ 51 h 103"/>
                <a:gd name="T6" fmla="*/ 23 w 32"/>
                <a:gd name="T7" fmla="*/ 25 h 103"/>
                <a:gd name="T8" fmla="*/ 32 w 32"/>
                <a:gd name="T9" fmla="*/ 0 h 103"/>
                <a:gd name="T10" fmla="*/ 25 w 32"/>
                <a:gd name="T11" fmla="*/ 26 h 103"/>
                <a:gd name="T12" fmla="*/ 18 w 32"/>
                <a:gd name="T13" fmla="*/ 52 h 103"/>
                <a:gd name="T14" fmla="*/ 9 w 32"/>
                <a:gd name="T15" fmla="*/ 78 h 103"/>
                <a:gd name="T16" fmla="*/ 0 w 32"/>
                <a:gd name="T17" fmla="*/ 103 h 1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2" h="103">
                  <a:moveTo>
                    <a:pt x="0" y="103"/>
                  </a:moveTo>
                  <a:cubicBezTo>
                    <a:pt x="2" y="94"/>
                    <a:pt x="5" y="85"/>
                    <a:pt x="7" y="77"/>
                  </a:cubicBezTo>
                  <a:cubicBezTo>
                    <a:pt x="10" y="68"/>
                    <a:pt x="12" y="60"/>
                    <a:pt x="15" y="51"/>
                  </a:cubicBezTo>
                  <a:cubicBezTo>
                    <a:pt x="18" y="43"/>
                    <a:pt x="20" y="34"/>
                    <a:pt x="23" y="25"/>
                  </a:cubicBezTo>
                  <a:cubicBezTo>
                    <a:pt x="26" y="17"/>
                    <a:pt x="29" y="9"/>
                    <a:pt x="32" y="0"/>
                  </a:cubicBezTo>
                  <a:cubicBezTo>
                    <a:pt x="30" y="9"/>
                    <a:pt x="28" y="18"/>
                    <a:pt x="25" y="26"/>
                  </a:cubicBezTo>
                  <a:cubicBezTo>
                    <a:pt x="23" y="35"/>
                    <a:pt x="20" y="43"/>
                    <a:pt x="18" y="52"/>
                  </a:cubicBezTo>
                  <a:cubicBezTo>
                    <a:pt x="15" y="61"/>
                    <a:pt x="12" y="69"/>
                    <a:pt x="9" y="78"/>
                  </a:cubicBezTo>
                  <a:cubicBezTo>
                    <a:pt x="7" y="86"/>
                    <a:pt x="4" y="94"/>
                    <a:pt x="0" y="103"/>
                  </a:cubicBezTo>
                  <a:close/>
                </a:path>
              </a:pathLst>
            </a:custGeom>
            <a:solidFill>
              <a:srgbClr val="F4CBC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4" name="Freeform 37">
              <a:extLst>
                <a:ext uri="{FF2B5EF4-FFF2-40B4-BE49-F238E27FC236}">
                  <a16:creationId xmlns:a16="http://schemas.microsoft.com/office/drawing/2014/main" id="{DF1C2BEC-7D82-4F21-835A-E1B75A120BF5}"/>
                </a:ext>
              </a:extLst>
            </p:cNvPr>
            <p:cNvSpPr>
              <a:spLocks/>
            </p:cNvSpPr>
            <p:nvPr/>
          </p:nvSpPr>
          <p:spPr bwMode="auto">
            <a:xfrm>
              <a:off x="2300" y="637"/>
              <a:ext cx="619" cy="385"/>
            </a:xfrm>
            <a:custGeom>
              <a:avLst/>
              <a:gdLst>
                <a:gd name="T0" fmla="*/ 22 w 154"/>
                <a:gd name="T1" fmla="*/ 76 h 96"/>
                <a:gd name="T2" fmla="*/ 51 w 154"/>
                <a:gd name="T3" fmla="*/ 72 h 96"/>
                <a:gd name="T4" fmla="*/ 83 w 154"/>
                <a:gd name="T5" fmla="*/ 80 h 96"/>
                <a:gd name="T6" fmla="*/ 122 w 154"/>
                <a:gd name="T7" fmla="*/ 91 h 96"/>
                <a:gd name="T8" fmla="*/ 151 w 154"/>
                <a:gd name="T9" fmla="*/ 40 h 96"/>
                <a:gd name="T10" fmla="*/ 109 w 154"/>
                <a:gd name="T11" fmla="*/ 21 h 96"/>
                <a:gd name="T12" fmla="*/ 69 w 154"/>
                <a:gd name="T13" fmla="*/ 11 h 96"/>
                <a:gd name="T14" fmla="*/ 3 w 154"/>
                <a:gd name="T15" fmla="*/ 48 h 96"/>
                <a:gd name="T16" fmla="*/ 22 w 154"/>
                <a:gd name="T17" fmla="*/ 76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4" h="96">
                  <a:moveTo>
                    <a:pt x="22" y="76"/>
                  </a:moveTo>
                  <a:cubicBezTo>
                    <a:pt x="22" y="76"/>
                    <a:pt x="37" y="77"/>
                    <a:pt x="51" y="72"/>
                  </a:cubicBezTo>
                  <a:cubicBezTo>
                    <a:pt x="65" y="67"/>
                    <a:pt x="71" y="70"/>
                    <a:pt x="83" y="80"/>
                  </a:cubicBezTo>
                  <a:cubicBezTo>
                    <a:pt x="95" y="90"/>
                    <a:pt x="103" y="96"/>
                    <a:pt x="122" y="91"/>
                  </a:cubicBezTo>
                  <a:cubicBezTo>
                    <a:pt x="141" y="86"/>
                    <a:pt x="154" y="60"/>
                    <a:pt x="151" y="40"/>
                  </a:cubicBezTo>
                  <a:cubicBezTo>
                    <a:pt x="149" y="20"/>
                    <a:pt x="129" y="14"/>
                    <a:pt x="109" y="21"/>
                  </a:cubicBezTo>
                  <a:cubicBezTo>
                    <a:pt x="89" y="27"/>
                    <a:pt x="80" y="17"/>
                    <a:pt x="69" y="11"/>
                  </a:cubicBezTo>
                  <a:cubicBezTo>
                    <a:pt x="58" y="4"/>
                    <a:pt x="13" y="0"/>
                    <a:pt x="3" y="48"/>
                  </a:cubicBezTo>
                  <a:cubicBezTo>
                    <a:pt x="3" y="48"/>
                    <a:pt x="0" y="78"/>
                    <a:pt x="22" y="76"/>
                  </a:cubicBezTo>
                  <a:close/>
                </a:path>
              </a:pathLst>
            </a:custGeom>
            <a:solidFill>
              <a:srgbClr val="60381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5" name="Freeform 38">
              <a:extLst>
                <a:ext uri="{FF2B5EF4-FFF2-40B4-BE49-F238E27FC236}">
                  <a16:creationId xmlns:a16="http://schemas.microsoft.com/office/drawing/2014/main" id="{1A1C48F4-229C-41FA-84EF-1F45B0BA2143}"/>
                </a:ext>
              </a:extLst>
            </p:cNvPr>
            <p:cNvSpPr>
              <a:spLocks/>
            </p:cNvSpPr>
            <p:nvPr/>
          </p:nvSpPr>
          <p:spPr bwMode="auto">
            <a:xfrm>
              <a:off x="2497" y="1174"/>
              <a:ext cx="44" cy="249"/>
            </a:xfrm>
            <a:custGeom>
              <a:avLst/>
              <a:gdLst>
                <a:gd name="T0" fmla="*/ 36 w 44"/>
                <a:gd name="T1" fmla="*/ 0 h 249"/>
                <a:gd name="T2" fmla="*/ 36 w 44"/>
                <a:gd name="T3" fmla="*/ 241 h 249"/>
                <a:gd name="T4" fmla="*/ 0 w 44"/>
                <a:gd name="T5" fmla="*/ 241 h 249"/>
                <a:gd name="T6" fmla="*/ 0 w 44"/>
                <a:gd name="T7" fmla="*/ 249 h 249"/>
                <a:gd name="T8" fmla="*/ 44 w 44"/>
                <a:gd name="T9" fmla="*/ 249 h 249"/>
                <a:gd name="T10" fmla="*/ 44 w 44"/>
                <a:gd name="T11" fmla="*/ 0 h 249"/>
                <a:gd name="T12" fmla="*/ 36 w 44"/>
                <a:gd name="T13" fmla="*/ 0 h 249"/>
                <a:gd name="T14" fmla="*/ 36 w 44"/>
                <a:gd name="T15" fmla="*/ 0 h 24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4" h="249">
                  <a:moveTo>
                    <a:pt x="36" y="0"/>
                  </a:moveTo>
                  <a:lnTo>
                    <a:pt x="36" y="241"/>
                  </a:lnTo>
                  <a:lnTo>
                    <a:pt x="0" y="241"/>
                  </a:lnTo>
                  <a:lnTo>
                    <a:pt x="0" y="249"/>
                  </a:lnTo>
                  <a:lnTo>
                    <a:pt x="44" y="249"/>
                  </a:lnTo>
                  <a:lnTo>
                    <a:pt x="44" y="0"/>
                  </a:lnTo>
                  <a:lnTo>
                    <a:pt x="36" y="0"/>
                  </a:lnTo>
                  <a:lnTo>
                    <a:pt x="36" y="0"/>
                  </a:lnTo>
                  <a:close/>
                </a:path>
              </a:pathLst>
            </a:custGeom>
            <a:solidFill>
              <a:srgbClr val="60381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6" name="Freeform 39">
              <a:extLst>
                <a:ext uri="{FF2B5EF4-FFF2-40B4-BE49-F238E27FC236}">
                  <a16:creationId xmlns:a16="http://schemas.microsoft.com/office/drawing/2014/main" id="{6BD48122-177F-45E5-A1C5-E6AE7B355B3A}"/>
                </a:ext>
              </a:extLst>
            </p:cNvPr>
            <p:cNvSpPr>
              <a:spLocks/>
            </p:cNvSpPr>
            <p:nvPr/>
          </p:nvSpPr>
          <p:spPr bwMode="auto">
            <a:xfrm>
              <a:off x="2461" y="1491"/>
              <a:ext cx="148" cy="81"/>
            </a:xfrm>
            <a:custGeom>
              <a:avLst/>
              <a:gdLst>
                <a:gd name="T0" fmla="*/ 0 w 37"/>
                <a:gd name="T1" fmla="*/ 4 h 20"/>
                <a:gd name="T2" fmla="*/ 19 w 37"/>
                <a:gd name="T3" fmla="*/ 19 h 20"/>
                <a:gd name="T4" fmla="*/ 37 w 37"/>
                <a:gd name="T5" fmla="*/ 0 h 20"/>
                <a:gd name="T6" fmla="*/ 0 w 37"/>
                <a:gd name="T7" fmla="*/ 4 h 20"/>
              </a:gdLst>
              <a:ahLst/>
              <a:cxnLst>
                <a:cxn ang="0">
                  <a:pos x="T0" y="T1"/>
                </a:cxn>
                <a:cxn ang="0">
                  <a:pos x="T2" y="T3"/>
                </a:cxn>
                <a:cxn ang="0">
                  <a:pos x="T4" y="T5"/>
                </a:cxn>
                <a:cxn ang="0">
                  <a:pos x="T6" y="T7"/>
                </a:cxn>
              </a:cxnLst>
              <a:rect l="0" t="0" r="r" b="b"/>
              <a:pathLst>
                <a:path w="37" h="20">
                  <a:moveTo>
                    <a:pt x="0" y="4"/>
                  </a:moveTo>
                  <a:cubicBezTo>
                    <a:pt x="3" y="11"/>
                    <a:pt x="9" y="20"/>
                    <a:pt x="19" y="19"/>
                  </a:cubicBezTo>
                  <a:cubicBezTo>
                    <a:pt x="29" y="19"/>
                    <a:pt x="35" y="8"/>
                    <a:pt x="37" y="0"/>
                  </a:cubicBezTo>
                  <a:cubicBezTo>
                    <a:pt x="27" y="7"/>
                    <a:pt x="11" y="6"/>
                    <a:pt x="0" y="4"/>
                  </a:cubicBezTo>
                  <a:close/>
                </a:path>
              </a:pathLst>
            </a:custGeom>
            <a:solidFill>
              <a:srgbClr val="E417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7" name="Freeform 40">
              <a:extLst>
                <a:ext uri="{FF2B5EF4-FFF2-40B4-BE49-F238E27FC236}">
                  <a16:creationId xmlns:a16="http://schemas.microsoft.com/office/drawing/2014/main" id="{DD9B60B6-F6D1-472A-9538-F667D181910C}"/>
                </a:ext>
              </a:extLst>
            </p:cNvPr>
            <p:cNvSpPr>
              <a:spLocks/>
            </p:cNvSpPr>
            <p:nvPr/>
          </p:nvSpPr>
          <p:spPr bwMode="auto">
            <a:xfrm>
              <a:off x="2449" y="1459"/>
              <a:ext cx="172" cy="60"/>
            </a:xfrm>
            <a:custGeom>
              <a:avLst/>
              <a:gdLst>
                <a:gd name="T0" fmla="*/ 0 w 43"/>
                <a:gd name="T1" fmla="*/ 3 h 15"/>
                <a:gd name="T2" fmla="*/ 3 w 43"/>
                <a:gd name="T3" fmla="*/ 12 h 15"/>
                <a:gd name="T4" fmla="*/ 40 w 43"/>
                <a:gd name="T5" fmla="*/ 8 h 15"/>
                <a:gd name="T6" fmla="*/ 43 w 43"/>
                <a:gd name="T7" fmla="*/ 0 h 15"/>
                <a:gd name="T8" fmla="*/ 0 w 43"/>
                <a:gd name="T9" fmla="*/ 3 h 15"/>
              </a:gdLst>
              <a:ahLst/>
              <a:cxnLst>
                <a:cxn ang="0">
                  <a:pos x="T0" y="T1"/>
                </a:cxn>
                <a:cxn ang="0">
                  <a:pos x="T2" y="T3"/>
                </a:cxn>
                <a:cxn ang="0">
                  <a:pos x="T4" y="T5"/>
                </a:cxn>
                <a:cxn ang="0">
                  <a:pos x="T6" y="T7"/>
                </a:cxn>
                <a:cxn ang="0">
                  <a:pos x="T8" y="T9"/>
                </a:cxn>
              </a:cxnLst>
              <a:rect l="0" t="0" r="r" b="b"/>
              <a:pathLst>
                <a:path w="43" h="15">
                  <a:moveTo>
                    <a:pt x="0" y="3"/>
                  </a:moveTo>
                  <a:cubicBezTo>
                    <a:pt x="0" y="3"/>
                    <a:pt x="1" y="7"/>
                    <a:pt x="3" y="12"/>
                  </a:cubicBezTo>
                  <a:cubicBezTo>
                    <a:pt x="14" y="14"/>
                    <a:pt x="30" y="15"/>
                    <a:pt x="40" y="8"/>
                  </a:cubicBezTo>
                  <a:cubicBezTo>
                    <a:pt x="42" y="4"/>
                    <a:pt x="43" y="0"/>
                    <a:pt x="43" y="0"/>
                  </a:cubicBezTo>
                  <a:cubicBezTo>
                    <a:pt x="24" y="14"/>
                    <a:pt x="0" y="3"/>
                    <a:pt x="0" y="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8" name="Oval 41">
              <a:extLst>
                <a:ext uri="{FF2B5EF4-FFF2-40B4-BE49-F238E27FC236}">
                  <a16:creationId xmlns:a16="http://schemas.microsoft.com/office/drawing/2014/main" id="{99C6CDDE-95D2-4E02-898B-AFFA7C5032D9}"/>
                </a:ext>
              </a:extLst>
            </p:cNvPr>
            <p:cNvSpPr>
              <a:spLocks noChangeArrowheads="1"/>
            </p:cNvSpPr>
            <p:nvPr/>
          </p:nvSpPr>
          <p:spPr bwMode="auto">
            <a:xfrm>
              <a:off x="2609" y="1186"/>
              <a:ext cx="32" cy="57"/>
            </a:xfrm>
            <a:prstGeom prst="ellipse">
              <a:avLst/>
            </a:prstGeom>
            <a:solidFill>
              <a:srgbClr val="2E170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9" name="Oval 42">
              <a:extLst>
                <a:ext uri="{FF2B5EF4-FFF2-40B4-BE49-F238E27FC236}">
                  <a16:creationId xmlns:a16="http://schemas.microsoft.com/office/drawing/2014/main" id="{70DAFA2A-6A9C-4F77-B0E0-2EBCC88A3862}"/>
                </a:ext>
              </a:extLst>
            </p:cNvPr>
            <p:cNvSpPr>
              <a:spLocks noChangeArrowheads="1"/>
            </p:cNvSpPr>
            <p:nvPr/>
          </p:nvSpPr>
          <p:spPr bwMode="auto">
            <a:xfrm>
              <a:off x="2400" y="1186"/>
              <a:ext cx="32" cy="57"/>
            </a:xfrm>
            <a:prstGeom prst="ellipse">
              <a:avLst/>
            </a:prstGeom>
            <a:solidFill>
              <a:srgbClr val="2E170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0" name="Freeform 43">
              <a:extLst>
                <a:ext uri="{FF2B5EF4-FFF2-40B4-BE49-F238E27FC236}">
                  <a16:creationId xmlns:a16="http://schemas.microsoft.com/office/drawing/2014/main" id="{728BC9F3-DEC2-4D2F-9BA4-BB848F82E043}"/>
                </a:ext>
              </a:extLst>
            </p:cNvPr>
            <p:cNvSpPr>
              <a:spLocks/>
            </p:cNvSpPr>
            <p:nvPr/>
          </p:nvSpPr>
          <p:spPr bwMode="auto">
            <a:xfrm>
              <a:off x="2597" y="1070"/>
              <a:ext cx="105" cy="68"/>
            </a:xfrm>
            <a:custGeom>
              <a:avLst/>
              <a:gdLst>
                <a:gd name="T0" fmla="*/ 22 w 26"/>
                <a:gd name="T1" fmla="*/ 17 h 17"/>
                <a:gd name="T2" fmla="*/ 0 w 26"/>
                <a:gd name="T3" fmla="*/ 8 h 17"/>
                <a:gd name="T4" fmla="*/ 5 w 26"/>
                <a:gd name="T5" fmla="*/ 0 h 17"/>
                <a:gd name="T6" fmla="*/ 26 w 26"/>
                <a:gd name="T7" fmla="*/ 14 h 17"/>
                <a:gd name="T8" fmla="*/ 22 w 26"/>
                <a:gd name="T9" fmla="*/ 17 h 17"/>
              </a:gdLst>
              <a:ahLst/>
              <a:cxnLst>
                <a:cxn ang="0">
                  <a:pos x="T0" y="T1"/>
                </a:cxn>
                <a:cxn ang="0">
                  <a:pos x="T2" y="T3"/>
                </a:cxn>
                <a:cxn ang="0">
                  <a:pos x="T4" y="T5"/>
                </a:cxn>
                <a:cxn ang="0">
                  <a:pos x="T6" y="T7"/>
                </a:cxn>
                <a:cxn ang="0">
                  <a:pos x="T8" y="T9"/>
                </a:cxn>
              </a:cxnLst>
              <a:rect l="0" t="0" r="r" b="b"/>
              <a:pathLst>
                <a:path w="26" h="17">
                  <a:moveTo>
                    <a:pt x="22" y="17"/>
                  </a:moveTo>
                  <a:cubicBezTo>
                    <a:pt x="14" y="13"/>
                    <a:pt x="7" y="10"/>
                    <a:pt x="0" y="8"/>
                  </a:cubicBezTo>
                  <a:cubicBezTo>
                    <a:pt x="2" y="5"/>
                    <a:pt x="3" y="2"/>
                    <a:pt x="5" y="0"/>
                  </a:cubicBezTo>
                  <a:cubicBezTo>
                    <a:pt x="12" y="4"/>
                    <a:pt x="19" y="9"/>
                    <a:pt x="26" y="14"/>
                  </a:cubicBezTo>
                  <a:cubicBezTo>
                    <a:pt x="25" y="15"/>
                    <a:pt x="24" y="16"/>
                    <a:pt x="22" y="17"/>
                  </a:cubicBezTo>
                  <a:close/>
                </a:path>
              </a:pathLst>
            </a:custGeom>
            <a:solidFill>
              <a:srgbClr val="2E170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1" name="Freeform 44">
              <a:extLst>
                <a:ext uri="{FF2B5EF4-FFF2-40B4-BE49-F238E27FC236}">
                  <a16:creationId xmlns:a16="http://schemas.microsoft.com/office/drawing/2014/main" id="{E4F10662-EC41-4045-AEED-958AA9EF0D2E}"/>
                </a:ext>
              </a:extLst>
            </p:cNvPr>
            <p:cNvSpPr>
              <a:spLocks/>
            </p:cNvSpPr>
            <p:nvPr/>
          </p:nvSpPr>
          <p:spPr bwMode="auto">
            <a:xfrm>
              <a:off x="2372" y="1070"/>
              <a:ext cx="105" cy="56"/>
            </a:xfrm>
            <a:custGeom>
              <a:avLst/>
              <a:gdLst>
                <a:gd name="T0" fmla="*/ 3 w 26"/>
                <a:gd name="T1" fmla="*/ 14 h 14"/>
                <a:gd name="T2" fmla="*/ 26 w 26"/>
                <a:gd name="T3" fmla="*/ 9 h 14"/>
                <a:gd name="T4" fmla="*/ 23 w 26"/>
                <a:gd name="T5" fmla="*/ 0 h 14"/>
                <a:gd name="T6" fmla="*/ 0 w 26"/>
                <a:gd name="T7" fmla="*/ 11 h 14"/>
                <a:gd name="T8" fmla="*/ 3 w 26"/>
                <a:gd name="T9" fmla="*/ 14 h 14"/>
              </a:gdLst>
              <a:ahLst/>
              <a:cxnLst>
                <a:cxn ang="0">
                  <a:pos x="T0" y="T1"/>
                </a:cxn>
                <a:cxn ang="0">
                  <a:pos x="T2" y="T3"/>
                </a:cxn>
                <a:cxn ang="0">
                  <a:pos x="T4" y="T5"/>
                </a:cxn>
                <a:cxn ang="0">
                  <a:pos x="T6" y="T7"/>
                </a:cxn>
                <a:cxn ang="0">
                  <a:pos x="T8" y="T9"/>
                </a:cxn>
              </a:cxnLst>
              <a:rect l="0" t="0" r="r" b="b"/>
              <a:pathLst>
                <a:path w="26" h="14">
                  <a:moveTo>
                    <a:pt x="3" y="14"/>
                  </a:moveTo>
                  <a:cubicBezTo>
                    <a:pt x="11" y="11"/>
                    <a:pt x="18" y="10"/>
                    <a:pt x="26" y="9"/>
                  </a:cubicBezTo>
                  <a:cubicBezTo>
                    <a:pt x="25" y="6"/>
                    <a:pt x="24" y="3"/>
                    <a:pt x="23" y="0"/>
                  </a:cubicBezTo>
                  <a:cubicBezTo>
                    <a:pt x="15" y="3"/>
                    <a:pt x="7" y="6"/>
                    <a:pt x="0" y="11"/>
                  </a:cubicBezTo>
                  <a:cubicBezTo>
                    <a:pt x="1" y="12"/>
                    <a:pt x="2" y="13"/>
                    <a:pt x="3" y="14"/>
                  </a:cubicBezTo>
                  <a:close/>
                </a:path>
              </a:pathLst>
            </a:custGeom>
            <a:solidFill>
              <a:srgbClr val="2E170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2" name="Freeform 45">
              <a:extLst>
                <a:ext uri="{FF2B5EF4-FFF2-40B4-BE49-F238E27FC236}">
                  <a16:creationId xmlns:a16="http://schemas.microsoft.com/office/drawing/2014/main" id="{9881EF8B-5B9C-4536-B211-7BC6BC545EA2}"/>
                </a:ext>
              </a:extLst>
            </p:cNvPr>
            <p:cNvSpPr>
              <a:spLocks/>
            </p:cNvSpPr>
            <p:nvPr/>
          </p:nvSpPr>
          <p:spPr bwMode="auto">
            <a:xfrm>
              <a:off x="2284" y="1459"/>
              <a:ext cx="169" cy="273"/>
            </a:xfrm>
            <a:custGeom>
              <a:avLst/>
              <a:gdLst>
                <a:gd name="T0" fmla="*/ 42 w 42"/>
                <a:gd name="T1" fmla="*/ 44 h 68"/>
                <a:gd name="T2" fmla="*/ 10 w 42"/>
                <a:gd name="T3" fmla="*/ 0 h 68"/>
                <a:gd name="T4" fmla="*/ 42 w 42"/>
                <a:gd name="T5" fmla="*/ 68 h 68"/>
                <a:gd name="T6" fmla="*/ 42 w 42"/>
                <a:gd name="T7" fmla="*/ 44 h 68"/>
              </a:gdLst>
              <a:ahLst/>
              <a:cxnLst>
                <a:cxn ang="0">
                  <a:pos x="T0" y="T1"/>
                </a:cxn>
                <a:cxn ang="0">
                  <a:pos x="T2" y="T3"/>
                </a:cxn>
                <a:cxn ang="0">
                  <a:pos x="T4" y="T5"/>
                </a:cxn>
                <a:cxn ang="0">
                  <a:pos x="T6" y="T7"/>
                </a:cxn>
              </a:cxnLst>
              <a:rect l="0" t="0" r="r" b="b"/>
              <a:pathLst>
                <a:path w="42" h="68">
                  <a:moveTo>
                    <a:pt x="42" y="44"/>
                  </a:moveTo>
                  <a:cubicBezTo>
                    <a:pt x="42" y="44"/>
                    <a:pt x="11" y="43"/>
                    <a:pt x="10" y="0"/>
                  </a:cubicBezTo>
                  <a:cubicBezTo>
                    <a:pt x="10" y="0"/>
                    <a:pt x="0" y="68"/>
                    <a:pt x="42" y="68"/>
                  </a:cubicBezTo>
                  <a:lnTo>
                    <a:pt x="42" y="44"/>
                  </a:lnTo>
                  <a:close/>
                </a:path>
              </a:pathLst>
            </a:custGeom>
            <a:solidFill>
              <a:srgbClr val="D6846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3" name="Freeform 46">
              <a:extLst>
                <a:ext uri="{FF2B5EF4-FFF2-40B4-BE49-F238E27FC236}">
                  <a16:creationId xmlns:a16="http://schemas.microsoft.com/office/drawing/2014/main" id="{6AD55E70-FA24-447F-952D-E6E8BD798C40}"/>
                </a:ext>
              </a:extLst>
            </p:cNvPr>
            <p:cNvSpPr>
              <a:spLocks/>
            </p:cNvSpPr>
            <p:nvPr/>
          </p:nvSpPr>
          <p:spPr bwMode="auto">
            <a:xfrm>
              <a:off x="2207" y="2691"/>
              <a:ext cx="262" cy="108"/>
            </a:xfrm>
            <a:custGeom>
              <a:avLst/>
              <a:gdLst>
                <a:gd name="T0" fmla="*/ 61 w 65"/>
                <a:gd name="T1" fmla="*/ 2 h 27"/>
                <a:gd name="T2" fmla="*/ 62 w 65"/>
                <a:gd name="T3" fmla="*/ 3 h 27"/>
                <a:gd name="T4" fmla="*/ 37 w 65"/>
                <a:gd name="T5" fmla="*/ 16 h 27"/>
                <a:gd name="T6" fmla="*/ 0 w 65"/>
                <a:gd name="T7" fmla="*/ 27 h 27"/>
                <a:gd name="T8" fmla="*/ 35 w 65"/>
                <a:gd name="T9" fmla="*/ 12 h 27"/>
                <a:gd name="T10" fmla="*/ 65 w 65"/>
                <a:gd name="T11" fmla="*/ 0 h 27"/>
                <a:gd name="T12" fmla="*/ 61 w 65"/>
                <a:gd name="T13" fmla="*/ 2 h 27"/>
              </a:gdLst>
              <a:ahLst/>
              <a:cxnLst>
                <a:cxn ang="0">
                  <a:pos x="T0" y="T1"/>
                </a:cxn>
                <a:cxn ang="0">
                  <a:pos x="T2" y="T3"/>
                </a:cxn>
                <a:cxn ang="0">
                  <a:pos x="T4" y="T5"/>
                </a:cxn>
                <a:cxn ang="0">
                  <a:pos x="T6" y="T7"/>
                </a:cxn>
                <a:cxn ang="0">
                  <a:pos x="T8" y="T9"/>
                </a:cxn>
                <a:cxn ang="0">
                  <a:pos x="T10" y="T11"/>
                </a:cxn>
                <a:cxn ang="0">
                  <a:pos x="T12" y="T13"/>
                </a:cxn>
              </a:cxnLst>
              <a:rect l="0" t="0" r="r" b="b"/>
              <a:pathLst>
                <a:path w="65" h="27">
                  <a:moveTo>
                    <a:pt x="61" y="2"/>
                  </a:moveTo>
                  <a:cubicBezTo>
                    <a:pt x="62" y="3"/>
                    <a:pt x="62" y="3"/>
                    <a:pt x="62" y="3"/>
                  </a:cubicBezTo>
                  <a:cubicBezTo>
                    <a:pt x="54" y="8"/>
                    <a:pt x="45" y="13"/>
                    <a:pt x="37" y="16"/>
                  </a:cubicBezTo>
                  <a:cubicBezTo>
                    <a:pt x="25" y="21"/>
                    <a:pt x="13" y="25"/>
                    <a:pt x="0" y="27"/>
                  </a:cubicBezTo>
                  <a:cubicBezTo>
                    <a:pt x="12" y="22"/>
                    <a:pt x="23" y="17"/>
                    <a:pt x="35" y="12"/>
                  </a:cubicBezTo>
                  <a:cubicBezTo>
                    <a:pt x="45" y="8"/>
                    <a:pt x="55" y="4"/>
                    <a:pt x="65" y="0"/>
                  </a:cubicBezTo>
                  <a:cubicBezTo>
                    <a:pt x="61" y="2"/>
                    <a:pt x="61" y="2"/>
                    <a:pt x="61" y="2"/>
                  </a:cubicBezTo>
                </a:path>
              </a:pathLst>
            </a:custGeom>
            <a:solidFill>
              <a:srgbClr val="D1460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 name="Freeform 47">
              <a:extLst>
                <a:ext uri="{FF2B5EF4-FFF2-40B4-BE49-F238E27FC236}">
                  <a16:creationId xmlns:a16="http://schemas.microsoft.com/office/drawing/2014/main" id="{A2E72C36-8949-4E99-8421-9DF76D180F20}"/>
                </a:ext>
              </a:extLst>
            </p:cNvPr>
            <p:cNvSpPr>
              <a:spLocks/>
            </p:cNvSpPr>
            <p:nvPr/>
          </p:nvSpPr>
          <p:spPr bwMode="auto">
            <a:xfrm>
              <a:off x="2224" y="2719"/>
              <a:ext cx="233" cy="160"/>
            </a:xfrm>
            <a:custGeom>
              <a:avLst/>
              <a:gdLst>
                <a:gd name="T0" fmla="*/ 51 w 58"/>
                <a:gd name="T1" fmla="*/ 6 h 40"/>
                <a:gd name="T2" fmla="*/ 52 w 58"/>
                <a:gd name="T3" fmla="*/ 7 h 40"/>
                <a:gd name="T4" fmla="*/ 33 w 58"/>
                <a:gd name="T5" fmla="*/ 22 h 40"/>
                <a:gd name="T6" fmla="*/ 0 w 58"/>
                <a:gd name="T7" fmla="*/ 40 h 40"/>
                <a:gd name="T8" fmla="*/ 31 w 58"/>
                <a:gd name="T9" fmla="*/ 18 h 40"/>
                <a:gd name="T10" fmla="*/ 58 w 58"/>
                <a:gd name="T11" fmla="*/ 0 h 40"/>
                <a:gd name="T12" fmla="*/ 51 w 58"/>
                <a:gd name="T13" fmla="*/ 6 h 40"/>
              </a:gdLst>
              <a:ahLst/>
              <a:cxnLst>
                <a:cxn ang="0">
                  <a:pos x="T0" y="T1"/>
                </a:cxn>
                <a:cxn ang="0">
                  <a:pos x="T2" y="T3"/>
                </a:cxn>
                <a:cxn ang="0">
                  <a:pos x="T4" y="T5"/>
                </a:cxn>
                <a:cxn ang="0">
                  <a:pos x="T6" y="T7"/>
                </a:cxn>
                <a:cxn ang="0">
                  <a:pos x="T8" y="T9"/>
                </a:cxn>
                <a:cxn ang="0">
                  <a:pos x="T10" y="T11"/>
                </a:cxn>
                <a:cxn ang="0">
                  <a:pos x="T12" y="T13"/>
                </a:cxn>
              </a:cxnLst>
              <a:rect l="0" t="0" r="r" b="b"/>
              <a:pathLst>
                <a:path w="58" h="40">
                  <a:moveTo>
                    <a:pt x="51" y="6"/>
                  </a:moveTo>
                  <a:cubicBezTo>
                    <a:pt x="52" y="7"/>
                    <a:pt x="52" y="7"/>
                    <a:pt x="52" y="7"/>
                  </a:cubicBezTo>
                  <a:cubicBezTo>
                    <a:pt x="46" y="13"/>
                    <a:pt x="39" y="17"/>
                    <a:pt x="33" y="22"/>
                  </a:cubicBezTo>
                  <a:cubicBezTo>
                    <a:pt x="23" y="29"/>
                    <a:pt x="12" y="35"/>
                    <a:pt x="0" y="40"/>
                  </a:cubicBezTo>
                  <a:cubicBezTo>
                    <a:pt x="10" y="32"/>
                    <a:pt x="20" y="26"/>
                    <a:pt x="31" y="18"/>
                  </a:cubicBezTo>
                  <a:cubicBezTo>
                    <a:pt x="40" y="12"/>
                    <a:pt x="48" y="6"/>
                    <a:pt x="58" y="0"/>
                  </a:cubicBezTo>
                  <a:cubicBezTo>
                    <a:pt x="51" y="6"/>
                    <a:pt x="51" y="6"/>
                    <a:pt x="51" y="6"/>
                  </a:cubicBezTo>
                </a:path>
              </a:pathLst>
            </a:custGeom>
            <a:solidFill>
              <a:srgbClr val="D1460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 name="Freeform 48">
              <a:extLst>
                <a:ext uri="{FF2B5EF4-FFF2-40B4-BE49-F238E27FC236}">
                  <a16:creationId xmlns:a16="http://schemas.microsoft.com/office/drawing/2014/main" id="{25D3EF27-D674-4DD1-A8D5-306E55BF3A07}"/>
                </a:ext>
              </a:extLst>
            </p:cNvPr>
            <p:cNvSpPr>
              <a:spLocks/>
            </p:cNvSpPr>
            <p:nvPr/>
          </p:nvSpPr>
          <p:spPr bwMode="auto">
            <a:xfrm>
              <a:off x="2063" y="1744"/>
              <a:ext cx="442" cy="136"/>
            </a:xfrm>
            <a:custGeom>
              <a:avLst/>
              <a:gdLst>
                <a:gd name="T0" fmla="*/ 0 w 110"/>
                <a:gd name="T1" fmla="*/ 0 h 34"/>
                <a:gd name="T2" fmla="*/ 11 w 110"/>
                <a:gd name="T3" fmla="*/ 10 h 34"/>
                <a:gd name="T4" fmla="*/ 24 w 110"/>
                <a:gd name="T5" fmla="*/ 19 h 34"/>
                <a:gd name="T6" fmla="*/ 52 w 110"/>
                <a:gd name="T7" fmla="*/ 29 h 34"/>
                <a:gd name="T8" fmla="*/ 56 w 110"/>
                <a:gd name="T9" fmla="*/ 29 h 34"/>
                <a:gd name="T10" fmla="*/ 59 w 110"/>
                <a:gd name="T11" fmla="*/ 29 h 34"/>
                <a:gd name="T12" fmla="*/ 67 w 110"/>
                <a:gd name="T13" fmla="*/ 29 h 34"/>
                <a:gd name="T14" fmla="*/ 82 w 110"/>
                <a:gd name="T15" fmla="*/ 27 h 34"/>
                <a:gd name="T16" fmla="*/ 97 w 110"/>
                <a:gd name="T17" fmla="*/ 23 h 34"/>
                <a:gd name="T18" fmla="*/ 110 w 110"/>
                <a:gd name="T19" fmla="*/ 16 h 34"/>
                <a:gd name="T20" fmla="*/ 83 w 110"/>
                <a:gd name="T21" fmla="*/ 30 h 34"/>
                <a:gd name="T22" fmla="*/ 51 w 110"/>
                <a:gd name="T23" fmla="*/ 33 h 34"/>
                <a:gd name="T24" fmla="*/ 36 w 110"/>
                <a:gd name="T25" fmla="*/ 29 h 34"/>
                <a:gd name="T26" fmla="*/ 22 w 110"/>
                <a:gd name="T27" fmla="*/ 21 h 34"/>
                <a:gd name="T28" fmla="*/ 0 w 110"/>
                <a:gd name="T29" fmla="*/ 0 h 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10" h="34">
                  <a:moveTo>
                    <a:pt x="0" y="0"/>
                  </a:moveTo>
                  <a:cubicBezTo>
                    <a:pt x="3" y="4"/>
                    <a:pt x="7" y="7"/>
                    <a:pt x="11" y="10"/>
                  </a:cubicBezTo>
                  <a:cubicBezTo>
                    <a:pt x="15" y="13"/>
                    <a:pt x="20" y="16"/>
                    <a:pt x="24" y="19"/>
                  </a:cubicBezTo>
                  <a:cubicBezTo>
                    <a:pt x="33" y="24"/>
                    <a:pt x="42" y="28"/>
                    <a:pt x="52" y="29"/>
                  </a:cubicBezTo>
                  <a:cubicBezTo>
                    <a:pt x="53" y="29"/>
                    <a:pt x="54" y="29"/>
                    <a:pt x="56" y="29"/>
                  </a:cubicBezTo>
                  <a:cubicBezTo>
                    <a:pt x="59" y="29"/>
                    <a:pt x="59" y="29"/>
                    <a:pt x="59" y="29"/>
                  </a:cubicBezTo>
                  <a:cubicBezTo>
                    <a:pt x="62" y="29"/>
                    <a:pt x="64" y="29"/>
                    <a:pt x="67" y="29"/>
                  </a:cubicBezTo>
                  <a:cubicBezTo>
                    <a:pt x="72" y="29"/>
                    <a:pt x="77" y="28"/>
                    <a:pt x="82" y="27"/>
                  </a:cubicBezTo>
                  <a:cubicBezTo>
                    <a:pt x="87" y="26"/>
                    <a:pt x="92" y="25"/>
                    <a:pt x="97" y="23"/>
                  </a:cubicBezTo>
                  <a:cubicBezTo>
                    <a:pt x="101" y="21"/>
                    <a:pt x="106" y="19"/>
                    <a:pt x="110" y="16"/>
                  </a:cubicBezTo>
                  <a:cubicBezTo>
                    <a:pt x="103" y="23"/>
                    <a:pt x="93" y="28"/>
                    <a:pt x="83" y="30"/>
                  </a:cubicBezTo>
                  <a:cubicBezTo>
                    <a:pt x="73" y="33"/>
                    <a:pt x="62" y="34"/>
                    <a:pt x="51" y="33"/>
                  </a:cubicBezTo>
                  <a:cubicBezTo>
                    <a:pt x="46" y="32"/>
                    <a:pt x="41" y="31"/>
                    <a:pt x="36" y="29"/>
                  </a:cubicBezTo>
                  <a:cubicBezTo>
                    <a:pt x="31" y="27"/>
                    <a:pt x="26" y="24"/>
                    <a:pt x="22" y="21"/>
                  </a:cubicBezTo>
                  <a:cubicBezTo>
                    <a:pt x="13" y="16"/>
                    <a:pt x="6" y="8"/>
                    <a:pt x="0" y="0"/>
                  </a:cubicBezTo>
                  <a:close/>
                </a:path>
              </a:pathLst>
            </a:custGeom>
            <a:solidFill>
              <a:srgbClr val="D1460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6" name="Freeform 49">
              <a:extLst>
                <a:ext uri="{FF2B5EF4-FFF2-40B4-BE49-F238E27FC236}">
                  <a16:creationId xmlns:a16="http://schemas.microsoft.com/office/drawing/2014/main" id="{E090CD34-556F-4607-8BE3-C0F3629296FC}"/>
                </a:ext>
              </a:extLst>
            </p:cNvPr>
            <p:cNvSpPr>
              <a:spLocks/>
            </p:cNvSpPr>
            <p:nvPr/>
          </p:nvSpPr>
          <p:spPr bwMode="auto">
            <a:xfrm>
              <a:off x="1500" y="3027"/>
              <a:ext cx="153" cy="1011"/>
            </a:xfrm>
            <a:custGeom>
              <a:avLst/>
              <a:gdLst>
                <a:gd name="T0" fmla="*/ 0 w 38"/>
                <a:gd name="T1" fmla="*/ 0 h 252"/>
                <a:gd name="T2" fmla="*/ 10 w 38"/>
                <a:gd name="T3" fmla="*/ 63 h 252"/>
                <a:gd name="T4" fmla="*/ 21 w 38"/>
                <a:gd name="T5" fmla="*/ 126 h 252"/>
                <a:gd name="T6" fmla="*/ 30 w 38"/>
                <a:gd name="T7" fmla="*/ 189 h 252"/>
                <a:gd name="T8" fmla="*/ 38 w 38"/>
                <a:gd name="T9" fmla="*/ 252 h 252"/>
                <a:gd name="T10" fmla="*/ 27 w 38"/>
                <a:gd name="T11" fmla="*/ 189 h 252"/>
                <a:gd name="T12" fmla="*/ 17 w 38"/>
                <a:gd name="T13" fmla="*/ 127 h 252"/>
                <a:gd name="T14" fmla="*/ 8 w 38"/>
                <a:gd name="T15" fmla="*/ 64 h 252"/>
                <a:gd name="T16" fmla="*/ 0 w 38"/>
                <a:gd name="T17" fmla="*/ 0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8" h="252">
                  <a:moveTo>
                    <a:pt x="0" y="0"/>
                  </a:moveTo>
                  <a:cubicBezTo>
                    <a:pt x="3" y="21"/>
                    <a:pt x="7" y="42"/>
                    <a:pt x="10" y="63"/>
                  </a:cubicBezTo>
                  <a:cubicBezTo>
                    <a:pt x="21" y="126"/>
                    <a:pt x="21" y="126"/>
                    <a:pt x="21" y="126"/>
                  </a:cubicBezTo>
                  <a:cubicBezTo>
                    <a:pt x="30" y="189"/>
                    <a:pt x="30" y="189"/>
                    <a:pt x="30" y="189"/>
                  </a:cubicBezTo>
                  <a:cubicBezTo>
                    <a:pt x="33" y="210"/>
                    <a:pt x="36" y="231"/>
                    <a:pt x="38" y="252"/>
                  </a:cubicBezTo>
                  <a:cubicBezTo>
                    <a:pt x="34" y="231"/>
                    <a:pt x="31" y="210"/>
                    <a:pt x="27" y="189"/>
                  </a:cubicBezTo>
                  <a:cubicBezTo>
                    <a:pt x="17" y="127"/>
                    <a:pt x="17" y="127"/>
                    <a:pt x="17" y="127"/>
                  </a:cubicBezTo>
                  <a:cubicBezTo>
                    <a:pt x="8" y="64"/>
                    <a:pt x="8" y="64"/>
                    <a:pt x="8" y="64"/>
                  </a:cubicBezTo>
                  <a:cubicBezTo>
                    <a:pt x="5" y="43"/>
                    <a:pt x="2" y="22"/>
                    <a:pt x="0" y="0"/>
                  </a:cubicBezTo>
                  <a:close/>
                </a:path>
              </a:pathLst>
            </a:custGeom>
            <a:solidFill>
              <a:srgbClr val="7617F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7" name="Freeform 50">
              <a:extLst>
                <a:ext uri="{FF2B5EF4-FFF2-40B4-BE49-F238E27FC236}">
                  <a16:creationId xmlns:a16="http://schemas.microsoft.com/office/drawing/2014/main" id="{5FA68741-4B4A-485E-B8E5-8B259B10CCC0}"/>
                </a:ext>
              </a:extLst>
            </p:cNvPr>
            <p:cNvSpPr>
              <a:spLocks/>
            </p:cNvSpPr>
            <p:nvPr/>
          </p:nvSpPr>
          <p:spPr bwMode="auto">
            <a:xfrm>
              <a:off x="2300" y="697"/>
              <a:ext cx="619" cy="325"/>
            </a:xfrm>
            <a:custGeom>
              <a:avLst/>
              <a:gdLst>
                <a:gd name="T0" fmla="*/ 83 w 154"/>
                <a:gd name="T1" fmla="*/ 65 h 81"/>
                <a:gd name="T2" fmla="*/ 122 w 154"/>
                <a:gd name="T3" fmla="*/ 76 h 81"/>
                <a:gd name="T4" fmla="*/ 151 w 154"/>
                <a:gd name="T5" fmla="*/ 25 h 81"/>
                <a:gd name="T6" fmla="*/ 151 w 154"/>
                <a:gd name="T7" fmla="*/ 23 h 81"/>
                <a:gd name="T8" fmla="*/ 133 w 154"/>
                <a:gd name="T9" fmla="*/ 30 h 81"/>
                <a:gd name="T10" fmla="*/ 87 w 154"/>
                <a:gd name="T11" fmla="*/ 28 h 81"/>
                <a:gd name="T12" fmla="*/ 29 w 154"/>
                <a:gd name="T13" fmla="*/ 24 h 81"/>
                <a:gd name="T14" fmla="*/ 24 w 154"/>
                <a:gd name="T15" fmla="*/ 0 h 81"/>
                <a:gd name="T16" fmla="*/ 3 w 154"/>
                <a:gd name="T17" fmla="*/ 33 h 81"/>
                <a:gd name="T18" fmla="*/ 22 w 154"/>
                <a:gd name="T19" fmla="*/ 61 h 81"/>
                <a:gd name="T20" fmla="*/ 51 w 154"/>
                <a:gd name="T21" fmla="*/ 57 h 81"/>
                <a:gd name="T22" fmla="*/ 83 w 154"/>
                <a:gd name="T23" fmla="*/ 65 h 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54" h="81">
                  <a:moveTo>
                    <a:pt x="83" y="65"/>
                  </a:moveTo>
                  <a:cubicBezTo>
                    <a:pt x="95" y="75"/>
                    <a:pt x="103" y="81"/>
                    <a:pt x="122" y="76"/>
                  </a:cubicBezTo>
                  <a:cubicBezTo>
                    <a:pt x="141" y="71"/>
                    <a:pt x="154" y="45"/>
                    <a:pt x="151" y="25"/>
                  </a:cubicBezTo>
                  <a:cubicBezTo>
                    <a:pt x="151" y="24"/>
                    <a:pt x="151" y="24"/>
                    <a:pt x="151" y="23"/>
                  </a:cubicBezTo>
                  <a:cubicBezTo>
                    <a:pt x="147" y="28"/>
                    <a:pt x="141" y="30"/>
                    <a:pt x="133" y="30"/>
                  </a:cubicBezTo>
                  <a:cubicBezTo>
                    <a:pt x="119" y="30"/>
                    <a:pt x="100" y="26"/>
                    <a:pt x="87" y="28"/>
                  </a:cubicBezTo>
                  <a:cubicBezTo>
                    <a:pt x="74" y="30"/>
                    <a:pt x="46" y="44"/>
                    <a:pt x="29" y="24"/>
                  </a:cubicBezTo>
                  <a:cubicBezTo>
                    <a:pt x="21" y="15"/>
                    <a:pt x="21" y="6"/>
                    <a:pt x="24" y="0"/>
                  </a:cubicBezTo>
                  <a:cubicBezTo>
                    <a:pt x="14" y="6"/>
                    <a:pt x="6" y="16"/>
                    <a:pt x="3" y="33"/>
                  </a:cubicBezTo>
                  <a:cubicBezTo>
                    <a:pt x="3" y="33"/>
                    <a:pt x="0" y="63"/>
                    <a:pt x="22" y="61"/>
                  </a:cubicBezTo>
                  <a:cubicBezTo>
                    <a:pt x="22" y="61"/>
                    <a:pt x="37" y="62"/>
                    <a:pt x="51" y="57"/>
                  </a:cubicBezTo>
                  <a:cubicBezTo>
                    <a:pt x="65" y="52"/>
                    <a:pt x="71" y="55"/>
                    <a:pt x="83" y="65"/>
                  </a:cubicBezTo>
                  <a:close/>
                </a:path>
              </a:pathLst>
            </a:custGeom>
            <a:solidFill>
              <a:srgbClr val="3A220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8" name="Freeform 51">
              <a:extLst>
                <a:ext uri="{FF2B5EF4-FFF2-40B4-BE49-F238E27FC236}">
                  <a16:creationId xmlns:a16="http://schemas.microsoft.com/office/drawing/2014/main" id="{22039E95-3DF6-4770-9EE7-4B0D4B71ADB5}"/>
                </a:ext>
              </a:extLst>
            </p:cNvPr>
            <p:cNvSpPr>
              <a:spLocks/>
            </p:cNvSpPr>
            <p:nvPr/>
          </p:nvSpPr>
          <p:spPr bwMode="auto">
            <a:xfrm>
              <a:off x="2143" y="737"/>
              <a:ext cx="269" cy="470"/>
            </a:xfrm>
            <a:custGeom>
              <a:avLst/>
              <a:gdLst>
                <a:gd name="T0" fmla="*/ 39 w 67"/>
                <a:gd name="T1" fmla="*/ 113 h 117"/>
                <a:gd name="T2" fmla="*/ 64 w 67"/>
                <a:gd name="T3" fmla="*/ 44 h 117"/>
                <a:gd name="T4" fmla="*/ 24 w 67"/>
                <a:gd name="T5" fmla="*/ 25 h 117"/>
                <a:gd name="T6" fmla="*/ 14 w 67"/>
                <a:gd name="T7" fmla="*/ 117 h 117"/>
                <a:gd name="T8" fmla="*/ 39 w 67"/>
                <a:gd name="T9" fmla="*/ 113 h 117"/>
              </a:gdLst>
              <a:ahLst/>
              <a:cxnLst>
                <a:cxn ang="0">
                  <a:pos x="T0" y="T1"/>
                </a:cxn>
                <a:cxn ang="0">
                  <a:pos x="T2" y="T3"/>
                </a:cxn>
                <a:cxn ang="0">
                  <a:pos x="T4" y="T5"/>
                </a:cxn>
                <a:cxn ang="0">
                  <a:pos x="T6" y="T7"/>
                </a:cxn>
                <a:cxn ang="0">
                  <a:pos x="T8" y="T9"/>
                </a:cxn>
              </a:cxnLst>
              <a:rect l="0" t="0" r="r" b="b"/>
              <a:pathLst>
                <a:path w="67" h="117">
                  <a:moveTo>
                    <a:pt x="39" y="113"/>
                  </a:moveTo>
                  <a:cubicBezTo>
                    <a:pt x="39" y="113"/>
                    <a:pt x="67" y="58"/>
                    <a:pt x="64" y="44"/>
                  </a:cubicBezTo>
                  <a:cubicBezTo>
                    <a:pt x="62" y="30"/>
                    <a:pt x="45" y="0"/>
                    <a:pt x="24" y="25"/>
                  </a:cubicBezTo>
                  <a:cubicBezTo>
                    <a:pt x="0" y="54"/>
                    <a:pt x="14" y="117"/>
                    <a:pt x="14" y="117"/>
                  </a:cubicBezTo>
                  <a:lnTo>
                    <a:pt x="39" y="113"/>
                  </a:lnTo>
                  <a:close/>
                </a:path>
              </a:pathLst>
            </a:custGeom>
            <a:solidFill>
              <a:srgbClr val="60381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9" name="Freeform 52">
              <a:extLst>
                <a:ext uri="{FF2B5EF4-FFF2-40B4-BE49-F238E27FC236}">
                  <a16:creationId xmlns:a16="http://schemas.microsoft.com/office/drawing/2014/main" id="{F7B625D0-7DFD-4793-B6EB-8E9351E9AA98}"/>
                </a:ext>
              </a:extLst>
            </p:cNvPr>
            <p:cNvSpPr>
              <a:spLocks/>
            </p:cNvSpPr>
            <p:nvPr/>
          </p:nvSpPr>
          <p:spPr bwMode="auto">
            <a:xfrm>
              <a:off x="2159" y="805"/>
              <a:ext cx="117" cy="85"/>
            </a:xfrm>
            <a:custGeom>
              <a:avLst/>
              <a:gdLst>
                <a:gd name="T0" fmla="*/ 1 w 29"/>
                <a:gd name="T1" fmla="*/ 0 h 21"/>
                <a:gd name="T2" fmla="*/ 4 w 29"/>
                <a:gd name="T3" fmla="*/ 6 h 21"/>
                <a:gd name="T4" fmla="*/ 28 w 29"/>
                <a:gd name="T5" fmla="*/ 14 h 21"/>
                <a:gd name="T6" fmla="*/ 1 w 29"/>
                <a:gd name="T7" fmla="*/ 0 h 21"/>
              </a:gdLst>
              <a:ahLst/>
              <a:cxnLst>
                <a:cxn ang="0">
                  <a:pos x="T0" y="T1"/>
                </a:cxn>
                <a:cxn ang="0">
                  <a:pos x="T2" y="T3"/>
                </a:cxn>
                <a:cxn ang="0">
                  <a:pos x="T4" y="T5"/>
                </a:cxn>
                <a:cxn ang="0">
                  <a:pos x="T6" y="T7"/>
                </a:cxn>
              </a:cxnLst>
              <a:rect l="0" t="0" r="r" b="b"/>
              <a:pathLst>
                <a:path w="29" h="21">
                  <a:moveTo>
                    <a:pt x="1" y="0"/>
                  </a:moveTo>
                  <a:cubicBezTo>
                    <a:pt x="0" y="2"/>
                    <a:pt x="2" y="5"/>
                    <a:pt x="4" y="6"/>
                  </a:cubicBezTo>
                  <a:cubicBezTo>
                    <a:pt x="7" y="8"/>
                    <a:pt x="28" y="21"/>
                    <a:pt x="28" y="14"/>
                  </a:cubicBezTo>
                  <a:cubicBezTo>
                    <a:pt x="29" y="9"/>
                    <a:pt x="5" y="1"/>
                    <a:pt x="1" y="0"/>
                  </a:cubicBezTo>
                  <a:close/>
                </a:path>
              </a:pathLst>
            </a:custGeom>
            <a:solidFill>
              <a:srgbClr val="60381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0" name="Freeform 53">
              <a:extLst>
                <a:ext uri="{FF2B5EF4-FFF2-40B4-BE49-F238E27FC236}">
                  <a16:creationId xmlns:a16="http://schemas.microsoft.com/office/drawing/2014/main" id="{3D52E8B6-C45D-4742-936A-F2F0F1A1088A}"/>
                </a:ext>
              </a:extLst>
            </p:cNvPr>
            <p:cNvSpPr>
              <a:spLocks/>
            </p:cNvSpPr>
            <p:nvPr/>
          </p:nvSpPr>
          <p:spPr bwMode="auto">
            <a:xfrm>
              <a:off x="2131" y="850"/>
              <a:ext cx="109" cy="32"/>
            </a:xfrm>
            <a:custGeom>
              <a:avLst/>
              <a:gdLst>
                <a:gd name="T0" fmla="*/ 4 w 27"/>
                <a:gd name="T1" fmla="*/ 4 h 8"/>
                <a:gd name="T2" fmla="*/ 0 w 27"/>
                <a:gd name="T3" fmla="*/ 6 h 8"/>
                <a:gd name="T4" fmla="*/ 27 w 27"/>
                <a:gd name="T5" fmla="*/ 6 h 8"/>
                <a:gd name="T6" fmla="*/ 4 w 27"/>
                <a:gd name="T7" fmla="*/ 4 h 8"/>
              </a:gdLst>
              <a:ahLst/>
              <a:cxnLst>
                <a:cxn ang="0">
                  <a:pos x="T0" y="T1"/>
                </a:cxn>
                <a:cxn ang="0">
                  <a:pos x="T2" y="T3"/>
                </a:cxn>
                <a:cxn ang="0">
                  <a:pos x="T4" y="T5"/>
                </a:cxn>
                <a:cxn ang="0">
                  <a:pos x="T6" y="T7"/>
                </a:cxn>
              </a:cxnLst>
              <a:rect l="0" t="0" r="r" b="b"/>
              <a:pathLst>
                <a:path w="27" h="8">
                  <a:moveTo>
                    <a:pt x="4" y="4"/>
                  </a:moveTo>
                  <a:cubicBezTo>
                    <a:pt x="3" y="4"/>
                    <a:pt x="0" y="4"/>
                    <a:pt x="0" y="6"/>
                  </a:cubicBezTo>
                  <a:cubicBezTo>
                    <a:pt x="8" y="8"/>
                    <a:pt x="19" y="8"/>
                    <a:pt x="27" y="6"/>
                  </a:cubicBezTo>
                  <a:cubicBezTo>
                    <a:pt x="25" y="0"/>
                    <a:pt x="10" y="3"/>
                    <a:pt x="4" y="4"/>
                  </a:cubicBezTo>
                  <a:close/>
                </a:path>
              </a:pathLst>
            </a:custGeom>
            <a:solidFill>
              <a:srgbClr val="60381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1" name="Freeform 54">
              <a:extLst>
                <a:ext uri="{FF2B5EF4-FFF2-40B4-BE49-F238E27FC236}">
                  <a16:creationId xmlns:a16="http://schemas.microsoft.com/office/drawing/2014/main" id="{428F1446-6225-4D88-83C4-4743F76BCAE0}"/>
                </a:ext>
              </a:extLst>
            </p:cNvPr>
            <p:cNvSpPr>
              <a:spLocks/>
            </p:cNvSpPr>
            <p:nvPr/>
          </p:nvSpPr>
          <p:spPr bwMode="auto">
            <a:xfrm>
              <a:off x="2175" y="809"/>
              <a:ext cx="237" cy="398"/>
            </a:xfrm>
            <a:custGeom>
              <a:avLst/>
              <a:gdLst>
                <a:gd name="T0" fmla="*/ 40 w 59"/>
                <a:gd name="T1" fmla="*/ 0 h 99"/>
                <a:gd name="T2" fmla="*/ 34 w 59"/>
                <a:gd name="T3" fmla="*/ 46 h 99"/>
                <a:gd name="T4" fmla="*/ 2 w 59"/>
                <a:gd name="T5" fmla="*/ 47 h 99"/>
                <a:gd name="T6" fmla="*/ 6 w 59"/>
                <a:gd name="T7" fmla="*/ 99 h 99"/>
                <a:gd name="T8" fmla="*/ 31 w 59"/>
                <a:gd name="T9" fmla="*/ 95 h 99"/>
                <a:gd name="T10" fmla="*/ 56 w 59"/>
                <a:gd name="T11" fmla="*/ 26 h 99"/>
                <a:gd name="T12" fmla="*/ 40 w 59"/>
                <a:gd name="T13" fmla="*/ 0 h 99"/>
              </a:gdLst>
              <a:ahLst/>
              <a:cxnLst>
                <a:cxn ang="0">
                  <a:pos x="T0" y="T1"/>
                </a:cxn>
                <a:cxn ang="0">
                  <a:pos x="T2" y="T3"/>
                </a:cxn>
                <a:cxn ang="0">
                  <a:pos x="T4" y="T5"/>
                </a:cxn>
                <a:cxn ang="0">
                  <a:pos x="T6" y="T7"/>
                </a:cxn>
                <a:cxn ang="0">
                  <a:pos x="T8" y="T9"/>
                </a:cxn>
                <a:cxn ang="0">
                  <a:pos x="T10" y="T11"/>
                </a:cxn>
                <a:cxn ang="0">
                  <a:pos x="T12" y="T13"/>
                </a:cxn>
              </a:cxnLst>
              <a:rect l="0" t="0" r="r" b="b"/>
              <a:pathLst>
                <a:path w="59" h="99">
                  <a:moveTo>
                    <a:pt x="40" y="0"/>
                  </a:moveTo>
                  <a:cubicBezTo>
                    <a:pt x="49" y="19"/>
                    <a:pt x="47" y="34"/>
                    <a:pt x="34" y="46"/>
                  </a:cubicBezTo>
                  <a:cubicBezTo>
                    <a:pt x="23" y="55"/>
                    <a:pt x="10" y="51"/>
                    <a:pt x="2" y="47"/>
                  </a:cubicBezTo>
                  <a:cubicBezTo>
                    <a:pt x="0" y="73"/>
                    <a:pt x="6" y="99"/>
                    <a:pt x="6" y="99"/>
                  </a:cubicBezTo>
                  <a:cubicBezTo>
                    <a:pt x="31" y="95"/>
                    <a:pt x="31" y="95"/>
                    <a:pt x="31" y="95"/>
                  </a:cubicBezTo>
                  <a:cubicBezTo>
                    <a:pt x="31" y="95"/>
                    <a:pt x="59" y="40"/>
                    <a:pt x="56" y="26"/>
                  </a:cubicBezTo>
                  <a:cubicBezTo>
                    <a:pt x="55" y="18"/>
                    <a:pt x="49" y="5"/>
                    <a:pt x="40" y="0"/>
                  </a:cubicBezTo>
                  <a:close/>
                </a:path>
              </a:pathLst>
            </a:custGeom>
            <a:solidFill>
              <a:srgbClr val="3A220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2" name="Freeform 55">
              <a:extLst>
                <a:ext uri="{FF2B5EF4-FFF2-40B4-BE49-F238E27FC236}">
                  <a16:creationId xmlns:a16="http://schemas.microsoft.com/office/drawing/2014/main" id="{B0FFB0AF-F589-43D1-87F7-93797B22D1E1}"/>
                </a:ext>
              </a:extLst>
            </p:cNvPr>
            <p:cNvSpPr>
              <a:spLocks/>
            </p:cNvSpPr>
            <p:nvPr/>
          </p:nvSpPr>
          <p:spPr bwMode="auto">
            <a:xfrm>
              <a:off x="2175" y="801"/>
              <a:ext cx="117" cy="373"/>
            </a:xfrm>
            <a:custGeom>
              <a:avLst/>
              <a:gdLst>
                <a:gd name="T0" fmla="*/ 29 w 29"/>
                <a:gd name="T1" fmla="*/ 0 h 93"/>
                <a:gd name="T2" fmla="*/ 19 w 29"/>
                <a:gd name="T3" fmla="*/ 7 h 93"/>
                <a:gd name="T4" fmla="*/ 15 w 29"/>
                <a:gd name="T5" fmla="*/ 12 h 93"/>
                <a:gd name="T6" fmla="*/ 12 w 29"/>
                <a:gd name="T7" fmla="*/ 18 h 93"/>
                <a:gd name="T8" fmla="*/ 5 w 29"/>
                <a:gd name="T9" fmla="*/ 42 h 93"/>
                <a:gd name="T10" fmla="*/ 4 w 29"/>
                <a:gd name="T11" fmla="*/ 67 h 93"/>
                <a:gd name="T12" fmla="*/ 5 w 29"/>
                <a:gd name="T13" fmla="*/ 93 h 93"/>
                <a:gd name="T14" fmla="*/ 2 w 29"/>
                <a:gd name="T15" fmla="*/ 80 h 93"/>
                <a:gd name="T16" fmla="*/ 1 w 29"/>
                <a:gd name="T17" fmla="*/ 68 h 93"/>
                <a:gd name="T18" fmla="*/ 1 w 29"/>
                <a:gd name="T19" fmla="*/ 41 h 93"/>
                <a:gd name="T20" fmla="*/ 9 w 29"/>
                <a:gd name="T21" fmla="*/ 16 h 93"/>
                <a:gd name="T22" fmla="*/ 13 w 29"/>
                <a:gd name="T23" fmla="*/ 11 h 93"/>
                <a:gd name="T24" fmla="*/ 17 w 29"/>
                <a:gd name="T25" fmla="*/ 6 h 93"/>
                <a:gd name="T26" fmla="*/ 29 w 29"/>
                <a:gd name="T27" fmla="*/ 0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9" h="93">
                  <a:moveTo>
                    <a:pt x="29" y="0"/>
                  </a:moveTo>
                  <a:cubicBezTo>
                    <a:pt x="25" y="1"/>
                    <a:pt x="22" y="4"/>
                    <a:pt x="19" y="7"/>
                  </a:cubicBezTo>
                  <a:cubicBezTo>
                    <a:pt x="17" y="9"/>
                    <a:pt x="16" y="11"/>
                    <a:pt x="15" y="12"/>
                  </a:cubicBezTo>
                  <a:cubicBezTo>
                    <a:pt x="14" y="14"/>
                    <a:pt x="13" y="16"/>
                    <a:pt x="12" y="18"/>
                  </a:cubicBezTo>
                  <a:cubicBezTo>
                    <a:pt x="8" y="25"/>
                    <a:pt x="6" y="34"/>
                    <a:pt x="5" y="42"/>
                  </a:cubicBezTo>
                  <a:cubicBezTo>
                    <a:pt x="4" y="50"/>
                    <a:pt x="4" y="59"/>
                    <a:pt x="4" y="67"/>
                  </a:cubicBezTo>
                  <a:cubicBezTo>
                    <a:pt x="4" y="76"/>
                    <a:pt x="4" y="84"/>
                    <a:pt x="5" y="93"/>
                  </a:cubicBezTo>
                  <a:cubicBezTo>
                    <a:pt x="4" y="89"/>
                    <a:pt x="3" y="85"/>
                    <a:pt x="2" y="80"/>
                  </a:cubicBezTo>
                  <a:cubicBezTo>
                    <a:pt x="2" y="76"/>
                    <a:pt x="1" y="72"/>
                    <a:pt x="1" y="68"/>
                  </a:cubicBezTo>
                  <a:cubicBezTo>
                    <a:pt x="0" y="59"/>
                    <a:pt x="0" y="50"/>
                    <a:pt x="1" y="41"/>
                  </a:cubicBezTo>
                  <a:cubicBezTo>
                    <a:pt x="2" y="33"/>
                    <a:pt x="5" y="24"/>
                    <a:pt x="9" y="16"/>
                  </a:cubicBezTo>
                  <a:cubicBezTo>
                    <a:pt x="10" y="14"/>
                    <a:pt x="11" y="13"/>
                    <a:pt x="13" y="11"/>
                  </a:cubicBezTo>
                  <a:cubicBezTo>
                    <a:pt x="14" y="9"/>
                    <a:pt x="16" y="7"/>
                    <a:pt x="17" y="6"/>
                  </a:cubicBezTo>
                  <a:cubicBezTo>
                    <a:pt x="21" y="3"/>
                    <a:pt x="25" y="0"/>
                    <a:pt x="29" y="0"/>
                  </a:cubicBezTo>
                  <a:close/>
                </a:path>
              </a:pathLst>
            </a:custGeom>
            <a:solidFill>
              <a:srgbClr val="99591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3" name="Freeform 56">
              <a:extLst>
                <a:ext uri="{FF2B5EF4-FFF2-40B4-BE49-F238E27FC236}">
                  <a16:creationId xmlns:a16="http://schemas.microsoft.com/office/drawing/2014/main" id="{0823A8D8-B9C6-4607-BE8C-386A1A711DF3}"/>
                </a:ext>
              </a:extLst>
            </p:cNvPr>
            <p:cNvSpPr>
              <a:spLocks/>
            </p:cNvSpPr>
            <p:nvPr/>
          </p:nvSpPr>
          <p:spPr bwMode="auto">
            <a:xfrm>
              <a:off x="2095" y="1102"/>
              <a:ext cx="205" cy="361"/>
            </a:xfrm>
            <a:custGeom>
              <a:avLst/>
              <a:gdLst>
                <a:gd name="T0" fmla="*/ 51 w 51"/>
                <a:gd name="T1" fmla="*/ 22 h 90"/>
                <a:gd name="T2" fmla="*/ 19 w 51"/>
                <a:gd name="T3" fmla="*/ 9 h 90"/>
                <a:gd name="T4" fmla="*/ 47 w 51"/>
                <a:gd name="T5" fmla="*/ 66 h 90"/>
                <a:gd name="T6" fmla="*/ 51 w 51"/>
                <a:gd name="T7" fmla="*/ 22 h 90"/>
              </a:gdLst>
              <a:ahLst/>
              <a:cxnLst>
                <a:cxn ang="0">
                  <a:pos x="T0" y="T1"/>
                </a:cxn>
                <a:cxn ang="0">
                  <a:pos x="T2" y="T3"/>
                </a:cxn>
                <a:cxn ang="0">
                  <a:pos x="T4" y="T5"/>
                </a:cxn>
                <a:cxn ang="0">
                  <a:pos x="T6" y="T7"/>
                </a:cxn>
              </a:cxnLst>
              <a:rect l="0" t="0" r="r" b="b"/>
              <a:pathLst>
                <a:path w="51" h="90">
                  <a:moveTo>
                    <a:pt x="51" y="22"/>
                  </a:moveTo>
                  <a:cubicBezTo>
                    <a:pt x="51" y="22"/>
                    <a:pt x="38" y="0"/>
                    <a:pt x="19" y="9"/>
                  </a:cubicBezTo>
                  <a:cubicBezTo>
                    <a:pt x="0" y="18"/>
                    <a:pt x="14" y="90"/>
                    <a:pt x="47" y="66"/>
                  </a:cubicBezTo>
                  <a:lnTo>
                    <a:pt x="51" y="22"/>
                  </a:lnTo>
                  <a:close/>
                </a:path>
              </a:pathLst>
            </a:custGeom>
            <a:solidFill>
              <a:srgbClr val="EDB4A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4" name="Freeform 57">
              <a:extLst>
                <a:ext uri="{FF2B5EF4-FFF2-40B4-BE49-F238E27FC236}">
                  <a16:creationId xmlns:a16="http://schemas.microsoft.com/office/drawing/2014/main" id="{7572277F-CC78-4B17-8493-2E629618072C}"/>
                </a:ext>
              </a:extLst>
            </p:cNvPr>
            <p:cNvSpPr>
              <a:spLocks/>
            </p:cNvSpPr>
            <p:nvPr/>
          </p:nvSpPr>
          <p:spPr bwMode="auto">
            <a:xfrm>
              <a:off x="2167" y="1203"/>
              <a:ext cx="97" cy="140"/>
            </a:xfrm>
            <a:custGeom>
              <a:avLst/>
              <a:gdLst>
                <a:gd name="T0" fmla="*/ 23 w 24"/>
                <a:gd name="T1" fmla="*/ 20 h 35"/>
                <a:gd name="T2" fmla="*/ 22 w 24"/>
                <a:gd name="T3" fmla="*/ 14 h 35"/>
                <a:gd name="T4" fmla="*/ 19 w 24"/>
                <a:gd name="T5" fmla="*/ 10 h 35"/>
                <a:gd name="T6" fmla="*/ 11 w 24"/>
                <a:gd name="T7" fmla="*/ 2 h 35"/>
                <a:gd name="T8" fmla="*/ 0 w 24"/>
                <a:gd name="T9" fmla="*/ 1 h 35"/>
                <a:gd name="T10" fmla="*/ 10 w 24"/>
                <a:gd name="T11" fmla="*/ 6 h 35"/>
                <a:gd name="T12" fmla="*/ 10 w 24"/>
                <a:gd name="T13" fmla="*/ 6 h 35"/>
                <a:gd name="T14" fmla="*/ 6 w 24"/>
                <a:gd name="T15" fmla="*/ 17 h 35"/>
                <a:gd name="T16" fmla="*/ 9 w 24"/>
                <a:gd name="T17" fmla="*/ 28 h 35"/>
                <a:gd name="T18" fmla="*/ 17 w 24"/>
                <a:gd name="T19" fmla="*/ 35 h 35"/>
                <a:gd name="T20" fmla="*/ 12 w 24"/>
                <a:gd name="T21" fmla="*/ 26 h 35"/>
                <a:gd name="T22" fmla="*/ 10 w 24"/>
                <a:gd name="T23" fmla="*/ 17 h 35"/>
                <a:gd name="T24" fmla="*/ 12 w 24"/>
                <a:gd name="T25" fmla="*/ 8 h 35"/>
                <a:gd name="T26" fmla="*/ 12 w 24"/>
                <a:gd name="T27" fmla="*/ 8 h 35"/>
                <a:gd name="T28" fmla="*/ 16 w 24"/>
                <a:gd name="T29" fmla="*/ 12 h 35"/>
                <a:gd name="T30" fmla="*/ 20 w 24"/>
                <a:gd name="T31" fmla="*/ 21 h 35"/>
                <a:gd name="T32" fmla="*/ 22 w 24"/>
                <a:gd name="T33" fmla="*/ 25 h 35"/>
                <a:gd name="T34" fmla="*/ 24 w 24"/>
                <a:gd name="T35" fmla="*/ 30 h 35"/>
                <a:gd name="T36" fmla="*/ 24 w 24"/>
                <a:gd name="T37" fmla="*/ 25 h 35"/>
                <a:gd name="T38" fmla="*/ 23 w 24"/>
                <a:gd name="T39" fmla="*/ 20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4" h="35">
                  <a:moveTo>
                    <a:pt x="23" y="20"/>
                  </a:moveTo>
                  <a:cubicBezTo>
                    <a:pt x="23" y="18"/>
                    <a:pt x="22" y="16"/>
                    <a:pt x="22" y="14"/>
                  </a:cubicBezTo>
                  <a:cubicBezTo>
                    <a:pt x="21" y="13"/>
                    <a:pt x="20" y="11"/>
                    <a:pt x="19" y="10"/>
                  </a:cubicBezTo>
                  <a:cubicBezTo>
                    <a:pt x="17" y="7"/>
                    <a:pt x="14" y="4"/>
                    <a:pt x="11" y="2"/>
                  </a:cubicBezTo>
                  <a:cubicBezTo>
                    <a:pt x="8" y="1"/>
                    <a:pt x="4" y="0"/>
                    <a:pt x="0" y="1"/>
                  </a:cubicBezTo>
                  <a:cubicBezTo>
                    <a:pt x="4" y="2"/>
                    <a:pt x="7" y="3"/>
                    <a:pt x="10" y="6"/>
                  </a:cubicBezTo>
                  <a:cubicBezTo>
                    <a:pt x="10" y="6"/>
                    <a:pt x="10" y="6"/>
                    <a:pt x="10" y="6"/>
                  </a:cubicBezTo>
                  <a:cubicBezTo>
                    <a:pt x="7" y="9"/>
                    <a:pt x="6" y="13"/>
                    <a:pt x="6" y="17"/>
                  </a:cubicBezTo>
                  <a:cubicBezTo>
                    <a:pt x="6" y="21"/>
                    <a:pt x="7" y="25"/>
                    <a:pt x="9" y="28"/>
                  </a:cubicBezTo>
                  <a:cubicBezTo>
                    <a:pt x="11" y="31"/>
                    <a:pt x="14" y="34"/>
                    <a:pt x="17" y="35"/>
                  </a:cubicBezTo>
                  <a:cubicBezTo>
                    <a:pt x="15" y="32"/>
                    <a:pt x="14" y="29"/>
                    <a:pt x="12" y="26"/>
                  </a:cubicBezTo>
                  <a:cubicBezTo>
                    <a:pt x="11" y="23"/>
                    <a:pt x="10" y="20"/>
                    <a:pt x="10" y="17"/>
                  </a:cubicBezTo>
                  <a:cubicBezTo>
                    <a:pt x="10" y="14"/>
                    <a:pt x="11" y="11"/>
                    <a:pt x="12" y="8"/>
                  </a:cubicBezTo>
                  <a:cubicBezTo>
                    <a:pt x="12" y="8"/>
                    <a:pt x="12" y="8"/>
                    <a:pt x="12" y="8"/>
                  </a:cubicBezTo>
                  <a:cubicBezTo>
                    <a:pt x="14" y="9"/>
                    <a:pt x="15" y="10"/>
                    <a:pt x="16" y="12"/>
                  </a:cubicBezTo>
                  <a:cubicBezTo>
                    <a:pt x="17" y="15"/>
                    <a:pt x="19" y="18"/>
                    <a:pt x="20" y="21"/>
                  </a:cubicBezTo>
                  <a:cubicBezTo>
                    <a:pt x="22" y="25"/>
                    <a:pt x="22" y="25"/>
                    <a:pt x="22" y="25"/>
                  </a:cubicBezTo>
                  <a:cubicBezTo>
                    <a:pt x="22" y="27"/>
                    <a:pt x="23" y="28"/>
                    <a:pt x="24" y="30"/>
                  </a:cubicBezTo>
                  <a:cubicBezTo>
                    <a:pt x="24" y="28"/>
                    <a:pt x="24" y="27"/>
                    <a:pt x="24" y="25"/>
                  </a:cubicBezTo>
                  <a:cubicBezTo>
                    <a:pt x="24" y="23"/>
                    <a:pt x="24" y="21"/>
                    <a:pt x="23" y="20"/>
                  </a:cubicBezTo>
                  <a:close/>
                </a:path>
              </a:pathLst>
            </a:custGeom>
            <a:solidFill>
              <a:srgbClr val="60381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5" name="Freeform 58">
              <a:extLst>
                <a:ext uri="{FF2B5EF4-FFF2-40B4-BE49-F238E27FC236}">
                  <a16:creationId xmlns:a16="http://schemas.microsoft.com/office/drawing/2014/main" id="{833FB674-5E76-4011-AAAB-DD6CA6E031F1}"/>
                </a:ext>
              </a:extLst>
            </p:cNvPr>
            <p:cNvSpPr>
              <a:spLocks/>
            </p:cNvSpPr>
            <p:nvPr/>
          </p:nvSpPr>
          <p:spPr bwMode="auto">
            <a:xfrm>
              <a:off x="2344" y="1307"/>
              <a:ext cx="24" cy="32"/>
            </a:xfrm>
            <a:custGeom>
              <a:avLst/>
              <a:gdLst>
                <a:gd name="T0" fmla="*/ 6 w 6"/>
                <a:gd name="T1" fmla="*/ 5 h 8"/>
                <a:gd name="T2" fmla="*/ 2 w 6"/>
                <a:gd name="T3" fmla="*/ 7 h 8"/>
                <a:gd name="T4" fmla="*/ 1 w 6"/>
                <a:gd name="T5" fmla="*/ 3 h 8"/>
                <a:gd name="T6" fmla="*/ 5 w 6"/>
                <a:gd name="T7" fmla="*/ 1 h 8"/>
                <a:gd name="T8" fmla="*/ 6 w 6"/>
                <a:gd name="T9" fmla="*/ 5 h 8"/>
              </a:gdLst>
              <a:ahLst/>
              <a:cxnLst>
                <a:cxn ang="0">
                  <a:pos x="T0" y="T1"/>
                </a:cxn>
                <a:cxn ang="0">
                  <a:pos x="T2" y="T3"/>
                </a:cxn>
                <a:cxn ang="0">
                  <a:pos x="T4" y="T5"/>
                </a:cxn>
                <a:cxn ang="0">
                  <a:pos x="T6" y="T7"/>
                </a:cxn>
                <a:cxn ang="0">
                  <a:pos x="T8" y="T9"/>
                </a:cxn>
              </a:cxnLst>
              <a:rect l="0" t="0" r="r" b="b"/>
              <a:pathLst>
                <a:path w="6" h="8">
                  <a:moveTo>
                    <a:pt x="6" y="5"/>
                  </a:moveTo>
                  <a:cubicBezTo>
                    <a:pt x="5" y="7"/>
                    <a:pt x="3" y="8"/>
                    <a:pt x="2" y="7"/>
                  </a:cubicBezTo>
                  <a:cubicBezTo>
                    <a:pt x="0" y="6"/>
                    <a:pt x="0" y="4"/>
                    <a:pt x="1" y="3"/>
                  </a:cubicBezTo>
                  <a:cubicBezTo>
                    <a:pt x="2" y="1"/>
                    <a:pt x="3" y="0"/>
                    <a:pt x="5" y="1"/>
                  </a:cubicBezTo>
                  <a:cubicBezTo>
                    <a:pt x="6" y="2"/>
                    <a:pt x="6" y="4"/>
                    <a:pt x="6" y="5"/>
                  </a:cubicBezTo>
                  <a:close/>
                </a:path>
              </a:pathLst>
            </a:custGeom>
            <a:solidFill>
              <a:srgbClr val="F7606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6" name="Oval 59">
              <a:extLst>
                <a:ext uri="{FF2B5EF4-FFF2-40B4-BE49-F238E27FC236}">
                  <a16:creationId xmlns:a16="http://schemas.microsoft.com/office/drawing/2014/main" id="{4C83AC54-36B7-4FBA-B325-0D5CFE8031FA}"/>
                </a:ext>
              </a:extLst>
            </p:cNvPr>
            <p:cNvSpPr>
              <a:spLocks noChangeArrowheads="1"/>
            </p:cNvSpPr>
            <p:nvPr/>
          </p:nvSpPr>
          <p:spPr bwMode="auto">
            <a:xfrm>
              <a:off x="2356" y="1279"/>
              <a:ext cx="16" cy="20"/>
            </a:xfrm>
            <a:prstGeom prst="ellipse">
              <a:avLst/>
            </a:prstGeom>
            <a:solidFill>
              <a:srgbClr val="F7606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7" name="Oval 60">
              <a:extLst>
                <a:ext uri="{FF2B5EF4-FFF2-40B4-BE49-F238E27FC236}">
                  <a16:creationId xmlns:a16="http://schemas.microsoft.com/office/drawing/2014/main" id="{7AE14760-28E1-4EAB-8E20-4E922B45BA46}"/>
                </a:ext>
              </a:extLst>
            </p:cNvPr>
            <p:cNvSpPr>
              <a:spLocks noChangeArrowheads="1"/>
            </p:cNvSpPr>
            <p:nvPr/>
          </p:nvSpPr>
          <p:spPr bwMode="auto">
            <a:xfrm>
              <a:off x="2320" y="1327"/>
              <a:ext cx="16" cy="20"/>
            </a:xfrm>
            <a:prstGeom prst="ellipse">
              <a:avLst/>
            </a:prstGeom>
            <a:solidFill>
              <a:srgbClr val="F7606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8" name="Freeform 61">
              <a:extLst>
                <a:ext uri="{FF2B5EF4-FFF2-40B4-BE49-F238E27FC236}">
                  <a16:creationId xmlns:a16="http://schemas.microsoft.com/office/drawing/2014/main" id="{EE3C8CDA-B023-49AD-8568-ECDB003FBFF6}"/>
                </a:ext>
              </a:extLst>
            </p:cNvPr>
            <p:cNvSpPr>
              <a:spLocks/>
            </p:cNvSpPr>
            <p:nvPr/>
          </p:nvSpPr>
          <p:spPr bwMode="auto">
            <a:xfrm>
              <a:off x="2328" y="1299"/>
              <a:ext cx="12" cy="12"/>
            </a:xfrm>
            <a:custGeom>
              <a:avLst/>
              <a:gdLst>
                <a:gd name="T0" fmla="*/ 3 w 3"/>
                <a:gd name="T1" fmla="*/ 2 h 3"/>
                <a:gd name="T2" fmla="*/ 2 w 3"/>
                <a:gd name="T3" fmla="*/ 3 h 3"/>
                <a:gd name="T4" fmla="*/ 0 w 3"/>
                <a:gd name="T5" fmla="*/ 2 h 3"/>
                <a:gd name="T6" fmla="*/ 2 w 3"/>
                <a:gd name="T7" fmla="*/ 0 h 3"/>
                <a:gd name="T8" fmla="*/ 3 w 3"/>
                <a:gd name="T9" fmla="*/ 2 h 3"/>
              </a:gdLst>
              <a:ahLst/>
              <a:cxnLst>
                <a:cxn ang="0">
                  <a:pos x="T0" y="T1"/>
                </a:cxn>
                <a:cxn ang="0">
                  <a:pos x="T2" y="T3"/>
                </a:cxn>
                <a:cxn ang="0">
                  <a:pos x="T4" y="T5"/>
                </a:cxn>
                <a:cxn ang="0">
                  <a:pos x="T6" y="T7"/>
                </a:cxn>
                <a:cxn ang="0">
                  <a:pos x="T8" y="T9"/>
                </a:cxn>
              </a:cxnLst>
              <a:rect l="0" t="0" r="r" b="b"/>
              <a:pathLst>
                <a:path w="3" h="3">
                  <a:moveTo>
                    <a:pt x="3" y="2"/>
                  </a:moveTo>
                  <a:cubicBezTo>
                    <a:pt x="3" y="3"/>
                    <a:pt x="2" y="3"/>
                    <a:pt x="2" y="3"/>
                  </a:cubicBezTo>
                  <a:cubicBezTo>
                    <a:pt x="1" y="3"/>
                    <a:pt x="0" y="3"/>
                    <a:pt x="0" y="2"/>
                  </a:cubicBezTo>
                  <a:cubicBezTo>
                    <a:pt x="0" y="1"/>
                    <a:pt x="1" y="0"/>
                    <a:pt x="2" y="0"/>
                  </a:cubicBezTo>
                  <a:cubicBezTo>
                    <a:pt x="3" y="0"/>
                    <a:pt x="3" y="1"/>
                    <a:pt x="3" y="2"/>
                  </a:cubicBezTo>
                  <a:close/>
                </a:path>
              </a:pathLst>
            </a:custGeom>
            <a:solidFill>
              <a:srgbClr val="F7606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9" name="Freeform 62">
              <a:extLst>
                <a:ext uri="{FF2B5EF4-FFF2-40B4-BE49-F238E27FC236}">
                  <a16:creationId xmlns:a16="http://schemas.microsoft.com/office/drawing/2014/main" id="{2F719B85-87D6-4A2C-9E23-FFBC5D8A53EF}"/>
                </a:ext>
              </a:extLst>
            </p:cNvPr>
            <p:cNvSpPr>
              <a:spLocks/>
            </p:cNvSpPr>
            <p:nvPr/>
          </p:nvSpPr>
          <p:spPr bwMode="auto">
            <a:xfrm>
              <a:off x="2645" y="1315"/>
              <a:ext cx="20" cy="24"/>
            </a:xfrm>
            <a:custGeom>
              <a:avLst/>
              <a:gdLst>
                <a:gd name="T0" fmla="*/ 0 w 5"/>
                <a:gd name="T1" fmla="*/ 4 h 6"/>
                <a:gd name="T2" fmla="*/ 4 w 5"/>
                <a:gd name="T3" fmla="*/ 5 h 6"/>
                <a:gd name="T4" fmla="*/ 4 w 5"/>
                <a:gd name="T5" fmla="*/ 2 h 6"/>
                <a:gd name="T6" fmla="*/ 1 w 5"/>
                <a:gd name="T7" fmla="*/ 0 h 6"/>
                <a:gd name="T8" fmla="*/ 0 w 5"/>
                <a:gd name="T9" fmla="*/ 4 h 6"/>
              </a:gdLst>
              <a:ahLst/>
              <a:cxnLst>
                <a:cxn ang="0">
                  <a:pos x="T0" y="T1"/>
                </a:cxn>
                <a:cxn ang="0">
                  <a:pos x="T2" y="T3"/>
                </a:cxn>
                <a:cxn ang="0">
                  <a:pos x="T4" y="T5"/>
                </a:cxn>
                <a:cxn ang="0">
                  <a:pos x="T6" y="T7"/>
                </a:cxn>
                <a:cxn ang="0">
                  <a:pos x="T8" y="T9"/>
                </a:cxn>
              </a:cxnLst>
              <a:rect l="0" t="0" r="r" b="b"/>
              <a:pathLst>
                <a:path w="5" h="6">
                  <a:moveTo>
                    <a:pt x="0" y="4"/>
                  </a:moveTo>
                  <a:cubicBezTo>
                    <a:pt x="1" y="5"/>
                    <a:pt x="3" y="6"/>
                    <a:pt x="4" y="5"/>
                  </a:cubicBezTo>
                  <a:cubicBezTo>
                    <a:pt x="5" y="5"/>
                    <a:pt x="5" y="3"/>
                    <a:pt x="4" y="2"/>
                  </a:cubicBezTo>
                  <a:cubicBezTo>
                    <a:pt x="4" y="0"/>
                    <a:pt x="2" y="0"/>
                    <a:pt x="1" y="0"/>
                  </a:cubicBezTo>
                  <a:cubicBezTo>
                    <a:pt x="0" y="1"/>
                    <a:pt x="0" y="3"/>
                    <a:pt x="0" y="4"/>
                  </a:cubicBezTo>
                  <a:close/>
                </a:path>
              </a:pathLst>
            </a:custGeom>
            <a:solidFill>
              <a:srgbClr val="F7606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0" name="Freeform 63">
              <a:extLst>
                <a:ext uri="{FF2B5EF4-FFF2-40B4-BE49-F238E27FC236}">
                  <a16:creationId xmlns:a16="http://schemas.microsoft.com/office/drawing/2014/main" id="{B0BEBC20-F553-4E85-B42C-34131709E0D0}"/>
                </a:ext>
              </a:extLst>
            </p:cNvPr>
            <p:cNvSpPr>
              <a:spLocks/>
            </p:cNvSpPr>
            <p:nvPr/>
          </p:nvSpPr>
          <p:spPr bwMode="auto">
            <a:xfrm>
              <a:off x="2645" y="1291"/>
              <a:ext cx="12" cy="12"/>
            </a:xfrm>
            <a:custGeom>
              <a:avLst/>
              <a:gdLst>
                <a:gd name="T0" fmla="*/ 0 w 3"/>
                <a:gd name="T1" fmla="*/ 2 h 3"/>
                <a:gd name="T2" fmla="*/ 1 w 3"/>
                <a:gd name="T3" fmla="*/ 3 h 3"/>
                <a:gd name="T4" fmla="*/ 3 w 3"/>
                <a:gd name="T5" fmla="*/ 2 h 3"/>
                <a:gd name="T6" fmla="*/ 1 w 3"/>
                <a:gd name="T7" fmla="*/ 0 h 3"/>
                <a:gd name="T8" fmla="*/ 0 w 3"/>
                <a:gd name="T9" fmla="*/ 2 h 3"/>
              </a:gdLst>
              <a:ahLst/>
              <a:cxnLst>
                <a:cxn ang="0">
                  <a:pos x="T0" y="T1"/>
                </a:cxn>
                <a:cxn ang="0">
                  <a:pos x="T2" y="T3"/>
                </a:cxn>
                <a:cxn ang="0">
                  <a:pos x="T4" y="T5"/>
                </a:cxn>
                <a:cxn ang="0">
                  <a:pos x="T6" y="T7"/>
                </a:cxn>
                <a:cxn ang="0">
                  <a:pos x="T8" y="T9"/>
                </a:cxn>
              </a:cxnLst>
              <a:rect l="0" t="0" r="r" b="b"/>
              <a:pathLst>
                <a:path w="3" h="3">
                  <a:moveTo>
                    <a:pt x="0" y="2"/>
                  </a:moveTo>
                  <a:cubicBezTo>
                    <a:pt x="0" y="3"/>
                    <a:pt x="0" y="3"/>
                    <a:pt x="1" y="3"/>
                  </a:cubicBezTo>
                  <a:cubicBezTo>
                    <a:pt x="2" y="3"/>
                    <a:pt x="3" y="3"/>
                    <a:pt x="3" y="2"/>
                  </a:cubicBezTo>
                  <a:cubicBezTo>
                    <a:pt x="3" y="0"/>
                    <a:pt x="2" y="0"/>
                    <a:pt x="1" y="0"/>
                  </a:cubicBezTo>
                  <a:cubicBezTo>
                    <a:pt x="0" y="0"/>
                    <a:pt x="0" y="1"/>
                    <a:pt x="0" y="2"/>
                  </a:cubicBezTo>
                  <a:close/>
                </a:path>
              </a:pathLst>
            </a:custGeom>
            <a:solidFill>
              <a:srgbClr val="F7606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1" name="Oval 64">
              <a:extLst>
                <a:ext uri="{FF2B5EF4-FFF2-40B4-BE49-F238E27FC236}">
                  <a16:creationId xmlns:a16="http://schemas.microsoft.com/office/drawing/2014/main" id="{E676D24B-6972-4EC4-A88E-AF6D61F47713}"/>
                </a:ext>
              </a:extLst>
            </p:cNvPr>
            <p:cNvSpPr>
              <a:spLocks noChangeArrowheads="1"/>
            </p:cNvSpPr>
            <p:nvPr/>
          </p:nvSpPr>
          <p:spPr bwMode="auto">
            <a:xfrm>
              <a:off x="2674" y="1331"/>
              <a:ext cx="12" cy="16"/>
            </a:xfrm>
            <a:prstGeom prst="ellipse">
              <a:avLst/>
            </a:prstGeom>
            <a:solidFill>
              <a:srgbClr val="F7606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2" name="Oval 65">
              <a:extLst>
                <a:ext uri="{FF2B5EF4-FFF2-40B4-BE49-F238E27FC236}">
                  <a16:creationId xmlns:a16="http://schemas.microsoft.com/office/drawing/2014/main" id="{C38A9DE3-5A09-4622-9FE0-954F91F8AC41}"/>
                </a:ext>
              </a:extLst>
            </p:cNvPr>
            <p:cNvSpPr>
              <a:spLocks noChangeArrowheads="1"/>
            </p:cNvSpPr>
            <p:nvPr/>
          </p:nvSpPr>
          <p:spPr bwMode="auto">
            <a:xfrm>
              <a:off x="2669" y="1307"/>
              <a:ext cx="9" cy="12"/>
            </a:xfrm>
            <a:prstGeom prst="ellipse">
              <a:avLst/>
            </a:prstGeom>
            <a:solidFill>
              <a:srgbClr val="F7606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3" name="Freeform 66">
              <a:extLst>
                <a:ext uri="{FF2B5EF4-FFF2-40B4-BE49-F238E27FC236}">
                  <a16:creationId xmlns:a16="http://schemas.microsoft.com/office/drawing/2014/main" id="{EB58D1D7-2CCB-46CA-9221-EF087828F330}"/>
                </a:ext>
              </a:extLst>
            </p:cNvPr>
            <p:cNvSpPr>
              <a:spLocks/>
            </p:cNvSpPr>
            <p:nvPr/>
          </p:nvSpPr>
          <p:spPr bwMode="auto">
            <a:xfrm>
              <a:off x="2011" y="3774"/>
              <a:ext cx="233" cy="465"/>
            </a:xfrm>
            <a:custGeom>
              <a:avLst/>
              <a:gdLst>
                <a:gd name="T0" fmla="*/ 58 w 58"/>
                <a:gd name="T1" fmla="*/ 20 h 116"/>
                <a:gd name="T2" fmla="*/ 34 w 58"/>
                <a:gd name="T3" fmla="*/ 2 h 116"/>
                <a:gd name="T4" fmla="*/ 2 w 58"/>
                <a:gd name="T5" fmla="*/ 29 h 116"/>
                <a:gd name="T6" fmla="*/ 13 w 58"/>
                <a:gd name="T7" fmla="*/ 68 h 116"/>
                <a:gd name="T8" fmla="*/ 36 w 58"/>
                <a:gd name="T9" fmla="*/ 101 h 116"/>
                <a:gd name="T10" fmla="*/ 49 w 58"/>
                <a:gd name="T11" fmla="*/ 116 h 116"/>
                <a:gd name="T12" fmla="*/ 58 w 58"/>
                <a:gd name="T13" fmla="*/ 116 h 116"/>
                <a:gd name="T14" fmla="*/ 58 w 58"/>
                <a:gd name="T15" fmla="*/ 20 h 11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8" h="116">
                  <a:moveTo>
                    <a:pt x="58" y="20"/>
                  </a:moveTo>
                  <a:cubicBezTo>
                    <a:pt x="58" y="12"/>
                    <a:pt x="41" y="3"/>
                    <a:pt x="34" y="2"/>
                  </a:cubicBezTo>
                  <a:cubicBezTo>
                    <a:pt x="19" y="0"/>
                    <a:pt x="4" y="14"/>
                    <a:pt x="2" y="29"/>
                  </a:cubicBezTo>
                  <a:cubicBezTo>
                    <a:pt x="0" y="42"/>
                    <a:pt x="7" y="57"/>
                    <a:pt x="13" y="68"/>
                  </a:cubicBezTo>
                  <a:cubicBezTo>
                    <a:pt x="19" y="80"/>
                    <a:pt x="28" y="91"/>
                    <a:pt x="36" y="101"/>
                  </a:cubicBezTo>
                  <a:cubicBezTo>
                    <a:pt x="38" y="103"/>
                    <a:pt x="46" y="116"/>
                    <a:pt x="49" y="116"/>
                  </a:cubicBezTo>
                  <a:cubicBezTo>
                    <a:pt x="58" y="116"/>
                    <a:pt x="58" y="116"/>
                    <a:pt x="58" y="116"/>
                  </a:cubicBezTo>
                  <a:lnTo>
                    <a:pt x="58" y="20"/>
                  </a:lnTo>
                  <a:close/>
                </a:path>
              </a:pathLst>
            </a:custGeom>
            <a:solidFill>
              <a:srgbClr val="F3ED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4" name="Freeform 67">
              <a:extLst>
                <a:ext uri="{FF2B5EF4-FFF2-40B4-BE49-F238E27FC236}">
                  <a16:creationId xmlns:a16="http://schemas.microsoft.com/office/drawing/2014/main" id="{CE903C3B-DEAF-4AD4-9B48-954CAFF1E362}"/>
                </a:ext>
              </a:extLst>
            </p:cNvPr>
            <p:cNvSpPr>
              <a:spLocks/>
            </p:cNvSpPr>
            <p:nvPr/>
          </p:nvSpPr>
          <p:spPr bwMode="auto">
            <a:xfrm>
              <a:off x="2043" y="4199"/>
              <a:ext cx="108" cy="60"/>
            </a:xfrm>
            <a:custGeom>
              <a:avLst/>
              <a:gdLst>
                <a:gd name="T0" fmla="*/ 11 w 27"/>
                <a:gd name="T1" fmla="*/ 15 h 15"/>
                <a:gd name="T2" fmla="*/ 27 w 27"/>
                <a:gd name="T3" fmla="*/ 15 h 15"/>
                <a:gd name="T4" fmla="*/ 11 w 27"/>
                <a:gd name="T5" fmla="*/ 0 h 15"/>
                <a:gd name="T6" fmla="*/ 11 w 27"/>
                <a:gd name="T7" fmla="*/ 15 h 15"/>
              </a:gdLst>
              <a:ahLst/>
              <a:cxnLst>
                <a:cxn ang="0">
                  <a:pos x="T0" y="T1"/>
                </a:cxn>
                <a:cxn ang="0">
                  <a:pos x="T2" y="T3"/>
                </a:cxn>
                <a:cxn ang="0">
                  <a:pos x="T4" y="T5"/>
                </a:cxn>
                <a:cxn ang="0">
                  <a:pos x="T6" y="T7"/>
                </a:cxn>
              </a:cxnLst>
              <a:rect l="0" t="0" r="r" b="b"/>
              <a:pathLst>
                <a:path w="27" h="15">
                  <a:moveTo>
                    <a:pt x="11" y="15"/>
                  </a:moveTo>
                  <a:cubicBezTo>
                    <a:pt x="27" y="15"/>
                    <a:pt x="27" y="15"/>
                    <a:pt x="27" y="15"/>
                  </a:cubicBezTo>
                  <a:cubicBezTo>
                    <a:pt x="27" y="15"/>
                    <a:pt x="22" y="0"/>
                    <a:pt x="11" y="0"/>
                  </a:cubicBezTo>
                  <a:cubicBezTo>
                    <a:pt x="0" y="0"/>
                    <a:pt x="11" y="15"/>
                    <a:pt x="11" y="15"/>
                  </a:cubicBezTo>
                  <a:close/>
                </a:path>
              </a:pathLst>
            </a:custGeom>
            <a:solidFill>
              <a:srgbClr val="C9A15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5" name="Freeform 68">
              <a:extLst>
                <a:ext uri="{FF2B5EF4-FFF2-40B4-BE49-F238E27FC236}">
                  <a16:creationId xmlns:a16="http://schemas.microsoft.com/office/drawing/2014/main" id="{09A43491-8E2A-4BF0-B007-11B348817CFA}"/>
                </a:ext>
              </a:extLst>
            </p:cNvPr>
            <p:cNvSpPr>
              <a:spLocks/>
            </p:cNvSpPr>
            <p:nvPr/>
          </p:nvSpPr>
          <p:spPr bwMode="auto">
            <a:xfrm>
              <a:off x="2067" y="4187"/>
              <a:ext cx="128" cy="72"/>
            </a:xfrm>
            <a:custGeom>
              <a:avLst/>
              <a:gdLst>
                <a:gd name="T0" fmla="*/ 13 w 32"/>
                <a:gd name="T1" fmla="*/ 18 h 18"/>
                <a:gd name="T2" fmla="*/ 32 w 32"/>
                <a:gd name="T3" fmla="*/ 18 h 18"/>
                <a:gd name="T4" fmla="*/ 13 w 32"/>
                <a:gd name="T5" fmla="*/ 0 h 18"/>
                <a:gd name="T6" fmla="*/ 13 w 32"/>
                <a:gd name="T7" fmla="*/ 18 h 18"/>
              </a:gdLst>
              <a:ahLst/>
              <a:cxnLst>
                <a:cxn ang="0">
                  <a:pos x="T0" y="T1"/>
                </a:cxn>
                <a:cxn ang="0">
                  <a:pos x="T2" y="T3"/>
                </a:cxn>
                <a:cxn ang="0">
                  <a:pos x="T4" y="T5"/>
                </a:cxn>
                <a:cxn ang="0">
                  <a:pos x="T6" y="T7"/>
                </a:cxn>
              </a:cxnLst>
              <a:rect l="0" t="0" r="r" b="b"/>
              <a:pathLst>
                <a:path w="32" h="18">
                  <a:moveTo>
                    <a:pt x="13" y="18"/>
                  </a:moveTo>
                  <a:cubicBezTo>
                    <a:pt x="32" y="18"/>
                    <a:pt x="32" y="18"/>
                    <a:pt x="32" y="18"/>
                  </a:cubicBezTo>
                  <a:cubicBezTo>
                    <a:pt x="32" y="18"/>
                    <a:pt x="26" y="0"/>
                    <a:pt x="13" y="0"/>
                  </a:cubicBezTo>
                  <a:cubicBezTo>
                    <a:pt x="0" y="0"/>
                    <a:pt x="13" y="18"/>
                    <a:pt x="13" y="18"/>
                  </a:cubicBezTo>
                  <a:close/>
                </a:path>
              </a:pathLst>
            </a:custGeom>
            <a:solidFill>
              <a:srgbClr val="D6B1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6" name="Freeform 69">
              <a:extLst>
                <a:ext uri="{FF2B5EF4-FFF2-40B4-BE49-F238E27FC236}">
                  <a16:creationId xmlns:a16="http://schemas.microsoft.com/office/drawing/2014/main" id="{F5EBEF6C-729A-4274-936D-68A896025BE3}"/>
                </a:ext>
              </a:extLst>
            </p:cNvPr>
            <p:cNvSpPr>
              <a:spLocks/>
            </p:cNvSpPr>
            <p:nvPr/>
          </p:nvSpPr>
          <p:spPr bwMode="auto">
            <a:xfrm>
              <a:off x="2147" y="4203"/>
              <a:ext cx="101" cy="56"/>
            </a:xfrm>
            <a:custGeom>
              <a:avLst/>
              <a:gdLst>
                <a:gd name="T0" fmla="*/ 10 w 25"/>
                <a:gd name="T1" fmla="*/ 14 h 14"/>
                <a:gd name="T2" fmla="*/ 25 w 25"/>
                <a:gd name="T3" fmla="*/ 14 h 14"/>
                <a:gd name="T4" fmla="*/ 10 w 25"/>
                <a:gd name="T5" fmla="*/ 0 h 14"/>
                <a:gd name="T6" fmla="*/ 10 w 25"/>
                <a:gd name="T7" fmla="*/ 14 h 14"/>
              </a:gdLst>
              <a:ahLst/>
              <a:cxnLst>
                <a:cxn ang="0">
                  <a:pos x="T0" y="T1"/>
                </a:cxn>
                <a:cxn ang="0">
                  <a:pos x="T2" y="T3"/>
                </a:cxn>
                <a:cxn ang="0">
                  <a:pos x="T4" y="T5"/>
                </a:cxn>
                <a:cxn ang="0">
                  <a:pos x="T6" y="T7"/>
                </a:cxn>
              </a:cxnLst>
              <a:rect l="0" t="0" r="r" b="b"/>
              <a:pathLst>
                <a:path w="25" h="14">
                  <a:moveTo>
                    <a:pt x="10" y="14"/>
                  </a:moveTo>
                  <a:cubicBezTo>
                    <a:pt x="25" y="14"/>
                    <a:pt x="25" y="14"/>
                    <a:pt x="25" y="14"/>
                  </a:cubicBezTo>
                  <a:cubicBezTo>
                    <a:pt x="25" y="14"/>
                    <a:pt x="20" y="0"/>
                    <a:pt x="10" y="0"/>
                  </a:cubicBezTo>
                  <a:cubicBezTo>
                    <a:pt x="0" y="0"/>
                    <a:pt x="10" y="14"/>
                    <a:pt x="10" y="14"/>
                  </a:cubicBezTo>
                  <a:close/>
                </a:path>
              </a:pathLst>
            </a:custGeom>
            <a:solidFill>
              <a:srgbClr val="E2BE8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7" name="Freeform 70">
              <a:extLst>
                <a:ext uri="{FF2B5EF4-FFF2-40B4-BE49-F238E27FC236}">
                  <a16:creationId xmlns:a16="http://schemas.microsoft.com/office/drawing/2014/main" id="{71E19B78-32EA-4441-AD5A-791416EDB172}"/>
                </a:ext>
              </a:extLst>
            </p:cNvPr>
            <p:cNvSpPr>
              <a:spLocks/>
            </p:cNvSpPr>
            <p:nvPr/>
          </p:nvSpPr>
          <p:spPr bwMode="auto">
            <a:xfrm>
              <a:off x="2790" y="3774"/>
              <a:ext cx="233" cy="465"/>
            </a:xfrm>
            <a:custGeom>
              <a:avLst/>
              <a:gdLst>
                <a:gd name="T0" fmla="*/ 0 w 58"/>
                <a:gd name="T1" fmla="*/ 20 h 116"/>
                <a:gd name="T2" fmla="*/ 24 w 58"/>
                <a:gd name="T3" fmla="*/ 2 h 116"/>
                <a:gd name="T4" fmla="*/ 56 w 58"/>
                <a:gd name="T5" fmla="*/ 29 h 116"/>
                <a:gd name="T6" fmla="*/ 45 w 58"/>
                <a:gd name="T7" fmla="*/ 68 h 116"/>
                <a:gd name="T8" fmla="*/ 22 w 58"/>
                <a:gd name="T9" fmla="*/ 101 h 116"/>
                <a:gd name="T10" fmla="*/ 9 w 58"/>
                <a:gd name="T11" fmla="*/ 116 h 116"/>
                <a:gd name="T12" fmla="*/ 0 w 58"/>
                <a:gd name="T13" fmla="*/ 116 h 116"/>
                <a:gd name="T14" fmla="*/ 0 w 58"/>
                <a:gd name="T15" fmla="*/ 20 h 11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8" h="116">
                  <a:moveTo>
                    <a:pt x="0" y="20"/>
                  </a:moveTo>
                  <a:cubicBezTo>
                    <a:pt x="0" y="12"/>
                    <a:pt x="17" y="3"/>
                    <a:pt x="24" y="2"/>
                  </a:cubicBezTo>
                  <a:cubicBezTo>
                    <a:pt x="39" y="0"/>
                    <a:pt x="54" y="14"/>
                    <a:pt x="56" y="29"/>
                  </a:cubicBezTo>
                  <a:cubicBezTo>
                    <a:pt x="58" y="42"/>
                    <a:pt x="51" y="57"/>
                    <a:pt x="45" y="68"/>
                  </a:cubicBezTo>
                  <a:cubicBezTo>
                    <a:pt x="39" y="80"/>
                    <a:pt x="31" y="91"/>
                    <a:pt x="22" y="101"/>
                  </a:cubicBezTo>
                  <a:cubicBezTo>
                    <a:pt x="20" y="103"/>
                    <a:pt x="12" y="116"/>
                    <a:pt x="9" y="116"/>
                  </a:cubicBezTo>
                  <a:cubicBezTo>
                    <a:pt x="0" y="116"/>
                    <a:pt x="0" y="116"/>
                    <a:pt x="0" y="116"/>
                  </a:cubicBezTo>
                  <a:lnTo>
                    <a:pt x="0" y="20"/>
                  </a:lnTo>
                  <a:close/>
                </a:path>
              </a:pathLst>
            </a:custGeom>
            <a:solidFill>
              <a:srgbClr val="F3ED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8" name="Freeform 71">
              <a:extLst>
                <a:ext uri="{FF2B5EF4-FFF2-40B4-BE49-F238E27FC236}">
                  <a16:creationId xmlns:a16="http://schemas.microsoft.com/office/drawing/2014/main" id="{D1AC110E-67E1-4EAE-90F4-83869CA0A40D}"/>
                </a:ext>
              </a:extLst>
            </p:cNvPr>
            <p:cNvSpPr>
              <a:spLocks/>
            </p:cNvSpPr>
            <p:nvPr/>
          </p:nvSpPr>
          <p:spPr bwMode="auto">
            <a:xfrm>
              <a:off x="2882" y="4199"/>
              <a:ext cx="109" cy="60"/>
            </a:xfrm>
            <a:custGeom>
              <a:avLst/>
              <a:gdLst>
                <a:gd name="T0" fmla="*/ 16 w 27"/>
                <a:gd name="T1" fmla="*/ 15 h 15"/>
                <a:gd name="T2" fmla="*/ 0 w 27"/>
                <a:gd name="T3" fmla="*/ 15 h 15"/>
                <a:gd name="T4" fmla="*/ 16 w 27"/>
                <a:gd name="T5" fmla="*/ 0 h 15"/>
                <a:gd name="T6" fmla="*/ 16 w 27"/>
                <a:gd name="T7" fmla="*/ 15 h 15"/>
              </a:gdLst>
              <a:ahLst/>
              <a:cxnLst>
                <a:cxn ang="0">
                  <a:pos x="T0" y="T1"/>
                </a:cxn>
                <a:cxn ang="0">
                  <a:pos x="T2" y="T3"/>
                </a:cxn>
                <a:cxn ang="0">
                  <a:pos x="T4" y="T5"/>
                </a:cxn>
                <a:cxn ang="0">
                  <a:pos x="T6" y="T7"/>
                </a:cxn>
              </a:cxnLst>
              <a:rect l="0" t="0" r="r" b="b"/>
              <a:pathLst>
                <a:path w="27" h="15">
                  <a:moveTo>
                    <a:pt x="16" y="15"/>
                  </a:moveTo>
                  <a:cubicBezTo>
                    <a:pt x="0" y="15"/>
                    <a:pt x="0" y="15"/>
                    <a:pt x="0" y="15"/>
                  </a:cubicBezTo>
                  <a:cubicBezTo>
                    <a:pt x="0" y="15"/>
                    <a:pt x="5" y="0"/>
                    <a:pt x="16" y="0"/>
                  </a:cubicBezTo>
                  <a:cubicBezTo>
                    <a:pt x="27" y="0"/>
                    <a:pt x="16" y="15"/>
                    <a:pt x="16" y="15"/>
                  </a:cubicBezTo>
                  <a:close/>
                </a:path>
              </a:pathLst>
            </a:custGeom>
            <a:solidFill>
              <a:srgbClr val="C9A15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9" name="Freeform 72">
              <a:extLst>
                <a:ext uri="{FF2B5EF4-FFF2-40B4-BE49-F238E27FC236}">
                  <a16:creationId xmlns:a16="http://schemas.microsoft.com/office/drawing/2014/main" id="{6FFCC691-6879-48D1-B108-70C09885A510}"/>
                </a:ext>
              </a:extLst>
            </p:cNvPr>
            <p:cNvSpPr>
              <a:spLocks/>
            </p:cNvSpPr>
            <p:nvPr/>
          </p:nvSpPr>
          <p:spPr bwMode="auto">
            <a:xfrm>
              <a:off x="2838" y="4187"/>
              <a:ext cx="129" cy="72"/>
            </a:xfrm>
            <a:custGeom>
              <a:avLst/>
              <a:gdLst>
                <a:gd name="T0" fmla="*/ 19 w 32"/>
                <a:gd name="T1" fmla="*/ 18 h 18"/>
                <a:gd name="T2" fmla="*/ 0 w 32"/>
                <a:gd name="T3" fmla="*/ 18 h 18"/>
                <a:gd name="T4" fmla="*/ 19 w 32"/>
                <a:gd name="T5" fmla="*/ 0 h 18"/>
                <a:gd name="T6" fmla="*/ 19 w 32"/>
                <a:gd name="T7" fmla="*/ 18 h 18"/>
              </a:gdLst>
              <a:ahLst/>
              <a:cxnLst>
                <a:cxn ang="0">
                  <a:pos x="T0" y="T1"/>
                </a:cxn>
                <a:cxn ang="0">
                  <a:pos x="T2" y="T3"/>
                </a:cxn>
                <a:cxn ang="0">
                  <a:pos x="T4" y="T5"/>
                </a:cxn>
                <a:cxn ang="0">
                  <a:pos x="T6" y="T7"/>
                </a:cxn>
              </a:cxnLst>
              <a:rect l="0" t="0" r="r" b="b"/>
              <a:pathLst>
                <a:path w="32" h="18">
                  <a:moveTo>
                    <a:pt x="19" y="18"/>
                  </a:moveTo>
                  <a:cubicBezTo>
                    <a:pt x="0" y="18"/>
                    <a:pt x="0" y="18"/>
                    <a:pt x="0" y="18"/>
                  </a:cubicBezTo>
                  <a:cubicBezTo>
                    <a:pt x="0" y="18"/>
                    <a:pt x="6" y="0"/>
                    <a:pt x="19" y="0"/>
                  </a:cubicBezTo>
                  <a:cubicBezTo>
                    <a:pt x="32" y="0"/>
                    <a:pt x="19" y="18"/>
                    <a:pt x="19" y="18"/>
                  </a:cubicBezTo>
                  <a:close/>
                </a:path>
              </a:pathLst>
            </a:custGeom>
            <a:solidFill>
              <a:srgbClr val="D6B1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0" name="Freeform 73">
              <a:extLst>
                <a:ext uri="{FF2B5EF4-FFF2-40B4-BE49-F238E27FC236}">
                  <a16:creationId xmlns:a16="http://schemas.microsoft.com/office/drawing/2014/main" id="{DAAD73C9-9576-425F-BEA6-E4A448323ADC}"/>
                </a:ext>
              </a:extLst>
            </p:cNvPr>
            <p:cNvSpPr>
              <a:spLocks/>
            </p:cNvSpPr>
            <p:nvPr/>
          </p:nvSpPr>
          <p:spPr bwMode="auto">
            <a:xfrm>
              <a:off x="2786" y="4203"/>
              <a:ext cx="100" cy="56"/>
            </a:xfrm>
            <a:custGeom>
              <a:avLst/>
              <a:gdLst>
                <a:gd name="T0" fmla="*/ 15 w 25"/>
                <a:gd name="T1" fmla="*/ 14 h 14"/>
                <a:gd name="T2" fmla="*/ 0 w 25"/>
                <a:gd name="T3" fmla="*/ 14 h 14"/>
                <a:gd name="T4" fmla="*/ 15 w 25"/>
                <a:gd name="T5" fmla="*/ 0 h 14"/>
                <a:gd name="T6" fmla="*/ 15 w 25"/>
                <a:gd name="T7" fmla="*/ 14 h 14"/>
              </a:gdLst>
              <a:ahLst/>
              <a:cxnLst>
                <a:cxn ang="0">
                  <a:pos x="T0" y="T1"/>
                </a:cxn>
                <a:cxn ang="0">
                  <a:pos x="T2" y="T3"/>
                </a:cxn>
                <a:cxn ang="0">
                  <a:pos x="T4" y="T5"/>
                </a:cxn>
                <a:cxn ang="0">
                  <a:pos x="T6" y="T7"/>
                </a:cxn>
              </a:cxnLst>
              <a:rect l="0" t="0" r="r" b="b"/>
              <a:pathLst>
                <a:path w="25" h="14">
                  <a:moveTo>
                    <a:pt x="15" y="14"/>
                  </a:moveTo>
                  <a:cubicBezTo>
                    <a:pt x="0" y="14"/>
                    <a:pt x="0" y="14"/>
                    <a:pt x="0" y="14"/>
                  </a:cubicBezTo>
                  <a:cubicBezTo>
                    <a:pt x="0" y="14"/>
                    <a:pt x="5" y="0"/>
                    <a:pt x="15" y="0"/>
                  </a:cubicBezTo>
                  <a:cubicBezTo>
                    <a:pt x="25" y="0"/>
                    <a:pt x="15" y="14"/>
                    <a:pt x="15" y="14"/>
                  </a:cubicBezTo>
                  <a:close/>
                </a:path>
              </a:pathLst>
            </a:custGeom>
            <a:solidFill>
              <a:srgbClr val="E2BE8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1" name="Freeform 74">
              <a:extLst>
                <a:ext uri="{FF2B5EF4-FFF2-40B4-BE49-F238E27FC236}">
                  <a16:creationId xmlns:a16="http://schemas.microsoft.com/office/drawing/2014/main" id="{E2D94CC7-F24E-4469-B6A1-56CA24F729F7}"/>
                </a:ext>
              </a:extLst>
            </p:cNvPr>
            <p:cNvSpPr>
              <a:spLocks/>
            </p:cNvSpPr>
            <p:nvPr/>
          </p:nvSpPr>
          <p:spPr bwMode="auto">
            <a:xfrm>
              <a:off x="2147" y="3284"/>
              <a:ext cx="743" cy="1047"/>
            </a:xfrm>
            <a:custGeom>
              <a:avLst/>
              <a:gdLst>
                <a:gd name="T0" fmla="*/ 141 w 185"/>
                <a:gd name="T1" fmla="*/ 238 h 261"/>
                <a:gd name="T2" fmla="*/ 10 w 185"/>
                <a:gd name="T3" fmla="*/ 194 h 261"/>
                <a:gd name="T4" fmla="*/ 18 w 185"/>
                <a:gd name="T5" fmla="*/ 95 h 261"/>
                <a:gd name="T6" fmla="*/ 40 w 185"/>
                <a:gd name="T7" fmla="*/ 12 h 261"/>
                <a:gd name="T8" fmla="*/ 41 w 185"/>
                <a:gd name="T9" fmla="*/ 0 h 261"/>
                <a:gd name="T10" fmla="*/ 143 w 185"/>
                <a:gd name="T11" fmla="*/ 0 h 261"/>
                <a:gd name="T12" fmla="*/ 145 w 185"/>
                <a:gd name="T13" fmla="*/ 11 h 261"/>
                <a:gd name="T14" fmla="*/ 167 w 185"/>
                <a:gd name="T15" fmla="*/ 95 h 261"/>
                <a:gd name="T16" fmla="*/ 173 w 185"/>
                <a:gd name="T17" fmla="*/ 113 h 261"/>
                <a:gd name="T18" fmla="*/ 141 w 185"/>
                <a:gd name="T19" fmla="*/ 238 h 2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85" h="261">
                  <a:moveTo>
                    <a:pt x="141" y="238"/>
                  </a:moveTo>
                  <a:cubicBezTo>
                    <a:pt x="96" y="261"/>
                    <a:pt x="25" y="248"/>
                    <a:pt x="10" y="194"/>
                  </a:cubicBezTo>
                  <a:cubicBezTo>
                    <a:pt x="0" y="164"/>
                    <a:pt x="3" y="123"/>
                    <a:pt x="18" y="95"/>
                  </a:cubicBezTo>
                  <a:cubicBezTo>
                    <a:pt x="29" y="71"/>
                    <a:pt x="37" y="31"/>
                    <a:pt x="40" y="12"/>
                  </a:cubicBezTo>
                  <a:cubicBezTo>
                    <a:pt x="41" y="5"/>
                    <a:pt x="41" y="0"/>
                    <a:pt x="41" y="0"/>
                  </a:cubicBezTo>
                  <a:cubicBezTo>
                    <a:pt x="143" y="0"/>
                    <a:pt x="143" y="0"/>
                    <a:pt x="143" y="0"/>
                  </a:cubicBezTo>
                  <a:cubicBezTo>
                    <a:pt x="143" y="0"/>
                    <a:pt x="144" y="5"/>
                    <a:pt x="145" y="11"/>
                  </a:cubicBezTo>
                  <a:cubicBezTo>
                    <a:pt x="148" y="31"/>
                    <a:pt x="155" y="71"/>
                    <a:pt x="167" y="95"/>
                  </a:cubicBezTo>
                  <a:cubicBezTo>
                    <a:pt x="170" y="100"/>
                    <a:pt x="172" y="107"/>
                    <a:pt x="173" y="113"/>
                  </a:cubicBezTo>
                  <a:cubicBezTo>
                    <a:pt x="185" y="154"/>
                    <a:pt x="185" y="215"/>
                    <a:pt x="141" y="238"/>
                  </a:cubicBezTo>
                  <a:close/>
                </a:path>
              </a:pathLst>
            </a:custGeom>
            <a:solidFill>
              <a:srgbClr val="F5F5E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2" name="Freeform 75">
              <a:extLst>
                <a:ext uri="{FF2B5EF4-FFF2-40B4-BE49-F238E27FC236}">
                  <a16:creationId xmlns:a16="http://schemas.microsoft.com/office/drawing/2014/main" id="{39105E2B-AA42-455E-B4D9-AE1AFD43BECF}"/>
                </a:ext>
              </a:extLst>
            </p:cNvPr>
            <p:cNvSpPr>
              <a:spLocks/>
            </p:cNvSpPr>
            <p:nvPr/>
          </p:nvSpPr>
          <p:spPr bwMode="auto">
            <a:xfrm>
              <a:off x="2308" y="3284"/>
              <a:ext cx="422" cy="84"/>
            </a:xfrm>
            <a:custGeom>
              <a:avLst/>
              <a:gdLst>
                <a:gd name="T0" fmla="*/ 105 w 105"/>
                <a:gd name="T1" fmla="*/ 11 h 21"/>
                <a:gd name="T2" fmla="*/ 52 w 105"/>
                <a:gd name="T3" fmla="*/ 21 h 21"/>
                <a:gd name="T4" fmla="*/ 0 w 105"/>
                <a:gd name="T5" fmla="*/ 12 h 21"/>
                <a:gd name="T6" fmla="*/ 1 w 105"/>
                <a:gd name="T7" fmla="*/ 0 h 21"/>
                <a:gd name="T8" fmla="*/ 103 w 105"/>
                <a:gd name="T9" fmla="*/ 0 h 21"/>
                <a:gd name="T10" fmla="*/ 105 w 105"/>
                <a:gd name="T11" fmla="*/ 11 h 21"/>
              </a:gdLst>
              <a:ahLst/>
              <a:cxnLst>
                <a:cxn ang="0">
                  <a:pos x="T0" y="T1"/>
                </a:cxn>
                <a:cxn ang="0">
                  <a:pos x="T2" y="T3"/>
                </a:cxn>
                <a:cxn ang="0">
                  <a:pos x="T4" y="T5"/>
                </a:cxn>
                <a:cxn ang="0">
                  <a:pos x="T6" y="T7"/>
                </a:cxn>
                <a:cxn ang="0">
                  <a:pos x="T8" y="T9"/>
                </a:cxn>
                <a:cxn ang="0">
                  <a:pos x="T10" y="T11"/>
                </a:cxn>
              </a:cxnLst>
              <a:rect l="0" t="0" r="r" b="b"/>
              <a:pathLst>
                <a:path w="105" h="21">
                  <a:moveTo>
                    <a:pt x="105" y="11"/>
                  </a:moveTo>
                  <a:cubicBezTo>
                    <a:pt x="92" y="17"/>
                    <a:pt x="73" y="21"/>
                    <a:pt x="52" y="21"/>
                  </a:cubicBezTo>
                  <a:cubicBezTo>
                    <a:pt x="31" y="21"/>
                    <a:pt x="12" y="17"/>
                    <a:pt x="0" y="12"/>
                  </a:cubicBezTo>
                  <a:cubicBezTo>
                    <a:pt x="1" y="5"/>
                    <a:pt x="1" y="0"/>
                    <a:pt x="1" y="0"/>
                  </a:cubicBezTo>
                  <a:cubicBezTo>
                    <a:pt x="103" y="0"/>
                    <a:pt x="103" y="0"/>
                    <a:pt x="103" y="0"/>
                  </a:cubicBezTo>
                  <a:cubicBezTo>
                    <a:pt x="103" y="0"/>
                    <a:pt x="104" y="5"/>
                    <a:pt x="105" y="11"/>
                  </a:cubicBezTo>
                  <a:close/>
                </a:path>
              </a:pathLst>
            </a:custGeom>
            <a:solidFill>
              <a:srgbClr val="F6D7A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3" name="Freeform 76">
              <a:extLst>
                <a:ext uri="{FF2B5EF4-FFF2-40B4-BE49-F238E27FC236}">
                  <a16:creationId xmlns:a16="http://schemas.microsoft.com/office/drawing/2014/main" id="{AC0A76C7-55A2-4437-AE93-64FF3DE5A5BD}"/>
                </a:ext>
              </a:extLst>
            </p:cNvPr>
            <p:cNvSpPr>
              <a:spLocks/>
            </p:cNvSpPr>
            <p:nvPr/>
          </p:nvSpPr>
          <p:spPr bwMode="auto">
            <a:xfrm>
              <a:off x="2207" y="3729"/>
              <a:ext cx="655" cy="594"/>
            </a:xfrm>
            <a:custGeom>
              <a:avLst/>
              <a:gdLst>
                <a:gd name="T0" fmla="*/ 126 w 163"/>
                <a:gd name="T1" fmla="*/ 127 h 148"/>
                <a:gd name="T2" fmla="*/ 163 w 163"/>
                <a:gd name="T3" fmla="*/ 69 h 148"/>
                <a:gd name="T4" fmla="*/ 83 w 163"/>
                <a:gd name="T5" fmla="*/ 0 h 148"/>
                <a:gd name="T6" fmla="*/ 0 w 163"/>
                <a:gd name="T7" fmla="*/ 92 h 148"/>
                <a:gd name="T8" fmla="*/ 0 w 163"/>
                <a:gd name="T9" fmla="*/ 98 h 148"/>
                <a:gd name="T10" fmla="*/ 126 w 163"/>
                <a:gd name="T11" fmla="*/ 127 h 148"/>
              </a:gdLst>
              <a:ahLst/>
              <a:cxnLst>
                <a:cxn ang="0">
                  <a:pos x="T0" y="T1"/>
                </a:cxn>
                <a:cxn ang="0">
                  <a:pos x="T2" y="T3"/>
                </a:cxn>
                <a:cxn ang="0">
                  <a:pos x="T4" y="T5"/>
                </a:cxn>
                <a:cxn ang="0">
                  <a:pos x="T6" y="T7"/>
                </a:cxn>
                <a:cxn ang="0">
                  <a:pos x="T8" y="T9"/>
                </a:cxn>
                <a:cxn ang="0">
                  <a:pos x="T10" y="T11"/>
                </a:cxn>
              </a:cxnLst>
              <a:rect l="0" t="0" r="r" b="b"/>
              <a:pathLst>
                <a:path w="163" h="148">
                  <a:moveTo>
                    <a:pt x="126" y="127"/>
                  </a:moveTo>
                  <a:cubicBezTo>
                    <a:pt x="149" y="115"/>
                    <a:pt x="160" y="93"/>
                    <a:pt x="163" y="69"/>
                  </a:cubicBezTo>
                  <a:cubicBezTo>
                    <a:pt x="154" y="30"/>
                    <a:pt x="122" y="0"/>
                    <a:pt x="83" y="0"/>
                  </a:cubicBezTo>
                  <a:cubicBezTo>
                    <a:pt x="37" y="0"/>
                    <a:pt x="0" y="41"/>
                    <a:pt x="0" y="92"/>
                  </a:cubicBezTo>
                  <a:cubicBezTo>
                    <a:pt x="0" y="94"/>
                    <a:pt x="0" y="96"/>
                    <a:pt x="0" y="98"/>
                  </a:cubicBezTo>
                  <a:cubicBezTo>
                    <a:pt x="24" y="139"/>
                    <a:pt x="85" y="148"/>
                    <a:pt x="126" y="127"/>
                  </a:cubicBezTo>
                  <a:close/>
                </a:path>
              </a:pathLst>
            </a:custGeom>
            <a:solidFill>
              <a:srgbClr val="F2DFC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4" name="Freeform 77">
              <a:extLst>
                <a:ext uri="{FF2B5EF4-FFF2-40B4-BE49-F238E27FC236}">
                  <a16:creationId xmlns:a16="http://schemas.microsoft.com/office/drawing/2014/main" id="{12605D44-2D47-450C-B647-ED87C307CE0F}"/>
                </a:ext>
              </a:extLst>
            </p:cNvPr>
            <p:cNvSpPr>
              <a:spLocks/>
            </p:cNvSpPr>
            <p:nvPr/>
          </p:nvSpPr>
          <p:spPr bwMode="auto">
            <a:xfrm>
              <a:off x="2147" y="3541"/>
              <a:ext cx="293" cy="750"/>
            </a:xfrm>
            <a:custGeom>
              <a:avLst/>
              <a:gdLst>
                <a:gd name="T0" fmla="*/ 18 w 73"/>
                <a:gd name="T1" fmla="*/ 25 h 187"/>
                <a:gd name="T2" fmla="*/ 29 w 73"/>
                <a:gd name="T3" fmla="*/ 10 h 187"/>
                <a:gd name="T4" fmla="*/ 64 w 73"/>
                <a:gd name="T5" fmla="*/ 18 h 187"/>
                <a:gd name="T6" fmla="*/ 68 w 73"/>
                <a:gd name="T7" fmla="*/ 66 h 187"/>
                <a:gd name="T8" fmla="*/ 59 w 73"/>
                <a:gd name="T9" fmla="*/ 187 h 187"/>
                <a:gd name="T10" fmla="*/ 31 w 73"/>
                <a:gd name="T11" fmla="*/ 187 h 187"/>
                <a:gd name="T12" fmla="*/ 1 w 73"/>
                <a:gd name="T13" fmla="*/ 104 h 187"/>
                <a:gd name="T14" fmla="*/ 9 w 73"/>
                <a:gd name="T15" fmla="*/ 46 h 187"/>
                <a:gd name="T16" fmla="*/ 18 w 73"/>
                <a:gd name="T17" fmla="*/ 25 h 1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3" h="187">
                  <a:moveTo>
                    <a:pt x="18" y="25"/>
                  </a:moveTo>
                  <a:cubicBezTo>
                    <a:pt x="21" y="20"/>
                    <a:pt x="24" y="14"/>
                    <a:pt x="29" y="10"/>
                  </a:cubicBezTo>
                  <a:cubicBezTo>
                    <a:pt x="41" y="0"/>
                    <a:pt x="57" y="5"/>
                    <a:pt x="64" y="18"/>
                  </a:cubicBezTo>
                  <a:cubicBezTo>
                    <a:pt x="73" y="32"/>
                    <a:pt x="72" y="50"/>
                    <a:pt x="68" y="66"/>
                  </a:cubicBezTo>
                  <a:cubicBezTo>
                    <a:pt x="57" y="100"/>
                    <a:pt x="46" y="157"/>
                    <a:pt x="59" y="187"/>
                  </a:cubicBezTo>
                  <a:cubicBezTo>
                    <a:pt x="31" y="187"/>
                    <a:pt x="31" y="187"/>
                    <a:pt x="31" y="187"/>
                  </a:cubicBezTo>
                  <a:cubicBezTo>
                    <a:pt x="21" y="162"/>
                    <a:pt x="2" y="131"/>
                    <a:pt x="1" y="104"/>
                  </a:cubicBezTo>
                  <a:cubicBezTo>
                    <a:pt x="0" y="83"/>
                    <a:pt x="2" y="66"/>
                    <a:pt x="9" y="46"/>
                  </a:cubicBezTo>
                  <a:cubicBezTo>
                    <a:pt x="12" y="39"/>
                    <a:pt x="14" y="32"/>
                    <a:pt x="18" y="25"/>
                  </a:cubicBezTo>
                  <a:close/>
                </a:path>
              </a:pathLst>
            </a:custGeom>
            <a:solidFill>
              <a:srgbClr val="F5F5E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5" name="Freeform 78">
              <a:extLst>
                <a:ext uri="{FF2B5EF4-FFF2-40B4-BE49-F238E27FC236}">
                  <a16:creationId xmlns:a16="http://schemas.microsoft.com/office/drawing/2014/main" id="{EFDC014A-5719-4F9C-B71A-9F62B86049C6}"/>
                </a:ext>
              </a:extLst>
            </p:cNvPr>
            <p:cNvSpPr>
              <a:spLocks/>
            </p:cNvSpPr>
            <p:nvPr/>
          </p:nvSpPr>
          <p:spPr bwMode="auto">
            <a:xfrm>
              <a:off x="2095" y="4203"/>
              <a:ext cx="153" cy="88"/>
            </a:xfrm>
            <a:custGeom>
              <a:avLst/>
              <a:gdLst>
                <a:gd name="T0" fmla="*/ 16 w 38"/>
                <a:gd name="T1" fmla="*/ 22 h 22"/>
                <a:gd name="T2" fmla="*/ 38 w 38"/>
                <a:gd name="T3" fmla="*/ 22 h 22"/>
                <a:gd name="T4" fmla="*/ 16 w 38"/>
                <a:gd name="T5" fmla="*/ 0 h 22"/>
                <a:gd name="T6" fmla="*/ 16 w 38"/>
                <a:gd name="T7" fmla="*/ 22 h 22"/>
              </a:gdLst>
              <a:ahLst/>
              <a:cxnLst>
                <a:cxn ang="0">
                  <a:pos x="T0" y="T1"/>
                </a:cxn>
                <a:cxn ang="0">
                  <a:pos x="T2" y="T3"/>
                </a:cxn>
                <a:cxn ang="0">
                  <a:pos x="T4" y="T5"/>
                </a:cxn>
                <a:cxn ang="0">
                  <a:pos x="T6" y="T7"/>
                </a:cxn>
              </a:cxnLst>
              <a:rect l="0" t="0" r="r" b="b"/>
              <a:pathLst>
                <a:path w="38" h="22">
                  <a:moveTo>
                    <a:pt x="16" y="22"/>
                  </a:moveTo>
                  <a:cubicBezTo>
                    <a:pt x="38" y="22"/>
                    <a:pt x="38" y="22"/>
                    <a:pt x="38" y="22"/>
                  </a:cubicBezTo>
                  <a:cubicBezTo>
                    <a:pt x="38" y="22"/>
                    <a:pt x="31" y="0"/>
                    <a:pt x="16" y="0"/>
                  </a:cubicBezTo>
                  <a:cubicBezTo>
                    <a:pt x="0" y="0"/>
                    <a:pt x="16" y="22"/>
                    <a:pt x="16" y="22"/>
                  </a:cubicBezTo>
                  <a:close/>
                </a:path>
              </a:pathLst>
            </a:custGeom>
            <a:solidFill>
              <a:srgbClr val="F0C57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6" name="Freeform 79">
              <a:extLst>
                <a:ext uri="{FF2B5EF4-FFF2-40B4-BE49-F238E27FC236}">
                  <a16:creationId xmlns:a16="http://schemas.microsoft.com/office/drawing/2014/main" id="{05F4D8A1-FABF-4952-B24E-DD1287615A2C}"/>
                </a:ext>
              </a:extLst>
            </p:cNvPr>
            <p:cNvSpPr>
              <a:spLocks/>
            </p:cNvSpPr>
            <p:nvPr/>
          </p:nvSpPr>
          <p:spPr bwMode="auto">
            <a:xfrm>
              <a:off x="2127" y="4187"/>
              <a:ext cx="185" cy="104"/>
            </a:xfrm>
            <a:custGeom>
              <a:avLst/>
              <a:gdLst>
                <a:gd name="T0" fmla="*/ 19 w 46"/>
                <a:gd name="T1" fmla="*/ 26 h 26"/>
                <a:gd name="T2" fmla="*/ 46 w 46"/>
                <a:gd name="T3" fmla="*/ 26 h 26"/>
                <a:gd name="T4" fmla="*/ 19 w 46"/>
                <a:gd name="T5" fmla="*/ 0 h 26"/>
                <a:gd name="T6" fmla="*/ 19 w 46"/>
                <a:gd name="T7" fmla="*/ 26 h 26"/>
              </a:gdLst>
              <a:ahLst/>
              <a:cxnLst>
                <a:cxn ang="0">
                  <a:pos x="T0" y="T1"/>
                </a:cxn>
                <a:cxn ang="0">
                  <a:pos x="T2" y="T3"/>
                </a:cxn>
                <a:cxn ang="0">
                  <a:pos x="T4" y="T5"/>
                </a:cxn>
                <a:cxn ang="0">
                  <a:pos x="T6" y="T7"/>
                </a:cxn>
              </a:cxnLst>
              <a:rect l="0" t="0" r="r" b="b"/>
              <a:pathLst>
                <a:path w="46" h="26">
                  <a:moveTo>
                    <a:pt x="19" y="26"/>
                  </a:moveTo>
                  <a:cubicBezTo>
                    <a:pt x="46" y="26"/>
                    <a:pt x="46" y="26"/>
                    <a:pt x="46" y="26"/>
                  </a:cubicBezTo>
                  <a:cubicBezTo>
                    <a:pt x="46" y="26"/>
                    <a:pt x="37" y="0"/>
                    <a:pt x="19" y="0"/>
                  </a:cubicBezTo>
                  <a:cubicBezTo>
                    <a:pt x="0" y="0"/>
                    <a:pt x="19" y="26"/>
                    <a:pt x="19" y="26"/>
                  </a:cubicBezTo>
                  <a:close/>
                </a:path>
              </a:pathLst>
            </a:custGeom>
            <a:solidFill>
              <a:srgbClr val="F6D7A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7" name="Freeform 80">
              <a:extLst>
                <a:ext uri="{FF2B5EF4-FFF2-40B4-BE49-F238E27FC236}">
                  <a16:creationId xmlns:a16="http://schemas.microsoft.com/office/drawing/2014/main" id="{4E60E5D0-0FFC-4233-B3F5-797B3B2DF85B}"/>
                </a:ext>
              </a:extLst>
            </p:cNvPr>
            <p:cNvSpPr>
              <a:spLocks/>
            </p:cNvSpPr>
            <p:nvPr/>
          </p:nvSpPr>
          <p:spPr bwMode="auto">
            <a:xfrm>
              <a:off x="2240" y="4207"/>
              <a:ext cx="144" cy="84"/>
            </a:xfrm>
            <a:custGeom>
              <a:avLst/>
              <a:gdLst>
                <a:gd name="T0" fmla="*/ 15 w 36"/>
                <a:gd name="T1" fmla="*/ 21 h 21"/>
                <a:gd name="T2" fmla="*/ 36 w 36"/>
                <a:gd name="T3" fmla="*/ 21 h 21"/>
                <a:gd name="T4" fmla="*/ 15 w 36"/>
                <a:gd name="T5" fmla="*/ 0 h 21"/>
                <a:gd name="T6" fmla="*/ 15 w 36"/>
                <a:gd name="T7" fmla="*/ 21 h 21"/>
              </a:gdLst>
              <a:ahLst/>
              <a:cxnLst>
                <a:cxn ang="0">
                  <a:pos x="T0" y="T1"/>
                </a:cxn>
                <a:cxn ang="0">
                  <a:pos x="T2" y="T3"/>
                </a:cxn>
                <a:cxn ang="0">
                  <a:pos x="T4" y="T5"/>
                </a:cxn>
                <a:cxn ang="0">
                  <a:pos x="T6" y="T7"/>
                </a:cxn>
              </a:cxnLst>
              <a:rect l="0" t="0" r="r" b="b"/>
              <a:pathLst>
                <a:path w="36" h="21">
                  <a:moveTo>
                    <a:pt x="15" y="21"/>
                  </a:moveTo>
                  <a:cubicBezTo>
                    <a:pt x="36" y="21"/>
                    <a:pt x="36" y="21"/>
                    <a:pt x="36" y="21"/>
                  </a:cubicBezTo>
                  <a:cubicBezTo>
                    <a:pt x="36" y="21"/>
                    <a:pt x="29" y="0"/>
                    <a:pt x="15" y="0"/>
                  </a:cubicBezTo>
                  <a:cubicBezTo>
                    <a:pt x="0" y="0"/>
                    <a:pt x="15" y="21"/>
                    <a:pt x="15" y="21"/>
                  </a:cubicBezTo>
                  <a:close/>
                </a:path>
              </a:pathLst>
            </a:custGeom>
            <a:solidFill>
              <a:srgbClr val="F3E3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8" name="Freeform 81">
              <a:extLst>
                <a:ext uri="{FF2B5EF4-FFF2-40B4-BE49-F238E27FC236}">
                  <a16:creationId xmlns:a16="http://schemas.microsoft.com/office/drawing/2014/main" id="{A1F78360-37D9-43AC-AE6C-7D36BF945697}"/>
                </a:ext>
              </a:extLst>
            </p:cNvPr>
            <p:cNvSpPr>
              <a:spLocks/>
            </p:cNvSpPr>
            <p:nvPr/>
          </p:nvSpPr>
          <p:spPr bwMode="auto">
            <a:xfrm>
              <a:off x="2593" y="3541"/>
              <a:ext cx="293" cy="750"/>
            </a:xfrm>
            <a:custGeom>
              <a:avLst/>
              <a:gdLst>
                <a:gd name="T0" fmla="*/ 55 w 73"/>
                <a:gd name="T1" fmla="*/ 25 h 187"/>
                <a:gd name="T2" fmla="*/ 44 w 73"/>
                <a:gd name="T3" fmla="*/ 10 h 187"/>
                <a:gd name="T4" fmla="*/ 9 w 73"/>
                <a:gd name="T5" fmla="*/ 18 h 187"/>
                <a:gd name="T6" fmla="*/ 6 w 73"/>
                <a:gd name="T7" fmla="*/ 66 h 187"/>
                <a:gd name="T8" fmla="*/ 14 w 73"/>
                <a:gd name="T9" fmla="*/ 187 h 187"/>
                <a:gd name="T10" fmla="*/ 42 w 73"/>
                <a:gd name="T11" fmla="*/ 187 h 187"/>
                <a:gd name="T12" fmla="*/ 72 w 73"/>
                <a:gd name="T13" fmla="*/ 104 h 187"/>
                <a:gd name="T14" fmla="*/ 64 w 73"/>
                <a:gd name="T15" fmla="*/ 46 h 187"/>
                <a:gd name="T16" fmla="*/ 55 w 73"/>
                <a:gd name="T17" fmla="*/ 25 h 1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3" h="187">
                  <a:moveTo>
                    <a:pt x="55" y="25"/>
                  </a:moveTo>
                  <a:cubicBezTo>
                    <a:pt x="52" y="20"/>
                    <a:pt x="49" y="14"/>
                    <a:pt x="44" y="10"/>
                  </a:cubicBezTo>
                  <a:cubicBezTo>
                    <a:pt x="32" y="0"/>
                    <a:pt x="16" y="5"/>
                    <a:pt x="9" y="18"/>
                  </a:cubicBezTo>
                  <a:cubicBezTo>
                    <a:pt x="0" y="32"/>
                    <a:pt x="1" y="50"/>
                    <a:pt x="6" y="66"/>
                  </a:cubicBezTo>
                  <a:cubicBezTo>
                    <a:pt x="16" y="100"/>
                    <a:pt x="27" y="157"/>
                    <a:pt x="14" y="187"/>
                  </a:cubicBezTo>
                  <a:cubicBezTo>
                    <a:pt x="42" y="187"/>
                    <a:pt x="42" y="187"/>
                    <a:pt x="42" y="187"/>
                  </a:cubicBezTo>
                  <a:cubicBezTo>
                    <a:pt x="52" y="162"/>
                    <a:pt x="72" y="131"/>
                    <a:pt x="72" y="104"/>
                  </a:cubicBezTo>
                  <a:cubicBezTo>
                    <a:pt x="73" y="83"/>
                    <a:pt x="71" y="66"/>
                    <a:pt x="64" y="46"/>
                  </a:cubicBezTo>
                  <a:cubicBezTo>
                    <a:pt x="62" y="39"/>
                    <a:pt x="59" y="32"/>
                    <a:pt x="55" y="25"/>
                  </a:cubicBezTo>
                  <a:close/>
                </a:path>
              </a:pathLst>
            </a:custGeom>
            <a:solidFill>
              <a:srgbClr val="F5F5E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9" name="Freeform 82">
              <a:extLst>
                <a:ext uri="{FF2B5EF4-FFF2-40B4-BE49-F238E27FC236}">
                  <a16:creationId xmlns:a16="http://schemas.microsoft.com/office/drawing/2014/main" id="{47ABF220-4D3F-4543-99A2-EB7827D424A6}"/>
                </a:ext>
              </a:extLst>
            </p:cNvPr>
            <p:cNvSpPr>
              <a:spLocks/>
            </p:cNvSpPr>
            <p:nvPr/>
          </p:nvSpPr>
          <p:spPr bwMode="auto">
            <a:xfrm>
              <a:off x="2786" y="4203"/>
              <a:ext cx="153" cy="88"/>
            </a:xfrm>
            <a:custGeom>
              <a:avLst/>
              <a:gdLst>
                <a:gd name="T0" fmla="*/ 23 w 38"/>
                <a:gd name="T1" fmla="*/ 22 h 22"/>
                <a:gd name="T2" fmla="*/ 0 w 38"/>
                <a:gd name="T3" fmla="*/ 22 h 22"/>
                <a:gd name="T4" fmla="*/ 23 w 38"/>
                <a:gd name="T5" fmla="*/ 0 h 22"/>
                <a:gd name="T6" fmla="*/ 23 w 38"/>
                <a:gd name="T7" fmla="*/ 22 h 22"/>
              </a:gdLst>
              <a:ahLst/>
              <a:cxnLst>
                <a:cxn ang="0">
                  <a:pos x="T0" y="T1"/>
                </a:cxn>
                <a:cxn ang="0">
                  <a:pos x="T2" y="T3"/>
                </a:cxn>
                <a:cxn ang="0">
                  <a:pos x="T4" y="T5"/>
                </a:cxn>
                <a:cxn ang="0">
                  <a:pos x="T6" y="T7"/>
                </a:cxn>
              </a:cxnLst>
              <a:rect l="0" t="0" r="r" b="b"/>
              <a:pathLst>
                <a:path w="38" h="22">
                  <a:moveTo>
                    <a:pt x="23" y="22"/>
                  </a:moveTo>
                  <a:cubicBezTo>
                    <a:pt x="0" y="22"/>
                    <a:pt x="0" y="22"/>
                    <a:pt x="0" y="22"/>
                  </a:cubicBezTo>
                  <a:cubicBezTo>
                    <a:pt x="0" y="22"/>
                    <a:pt x="7" y="0"/>
                    <a:pt x="23" y="0"/>
                  </a:cubicBezTo>
                  <a:cubicBezTo>
                    <a:pt x="38" y="0"/>
                    <a:pt x="23" y="22"/>
                    <a:pt x="23" y="22"/>
                  </a:cubicBezTo>
                  <a:close/>
                </a:path>
              </a:pathLst>
            </a:custGeom>
            <a:solidFill>
              <a:srgbClr val="F0C57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0" name="Freeform 83">
              <a:extLst>
                <a:ext uri="{FF2B5EF4-FFF2-40B4-BE49-F238E27FC236}">
                  <a16:creationId xmlns:a16="http://schemas.microsoft.com/office/drawing/2014/main" id="{925C2B03-75EC-4583-BDD6-A33CE5AE4AD8}"/>
                </a:ext>
              </a:extLst>
            </p:cNvPr>
            <p:cNvSpPr>
              <a:spLocks/>
            </p:cNvSpPr>
            <p:nvPr/>
          </p:nvSpPr>
          <p:spPr bwMode="auto">
            <a:xfrm>
              <a:off x="2726" y="4187"/>
              <a:ext cx="181" cy="104"/>
            </a:xfrm>
            <a:custGeom>
              <a:avLst/>
              <a:gdLst>
                <a:gd name="T0" fmla="*/ 26 w 45"/>
                <a:gd name="T1" fmla="*/ 26 h 26"/>
                <a:gd name="T2" fmla="*/ 0 w 45"/>
                <a:gd name="T3" fmla="*/ 26 h 26"/>
                <a:gd name="T4" fmla="*/ 26 w 45"/>
                <a:gd name="T5" fmla="*/ 0 h 26"/>
                <a:gd name="T6" fmla="*/ 26 w 45"/>
                <a:gd name="T7" fmla="*/ 26 h 26"/>
              </a:gdLst>
              <a:ahLst/>
              <a:cxnLst>
                <a:cxn ang="0">
                  <a:pos x="T0" y="T1"/>
                </a:cxn>
                <a:cxn ang="0">
                  <a:pos x="T2" y="T3"/>
                </a:cxn>
                <a:cxn ang="0">
                  <a:pos x="T4" y="T5"/>
                </a:cxn>
                <a:cxn ang="0">
                  <a:pos x="T6" y="T7"/>
                </a:cxn>
              </a:cxnLst>
              <a:rect l="0" t="0" r="r" b="b"/>
              <a:pathLst>
                <a:path w="45" h="26">
                  <a:moveTo>
                    <a:pt x="26" y="26"/>
                  </a:moveTo>
                  <a:cubicBezTo>
                    <a:pt x="0" y="26"/>
                    <a:pt x="0" y="26"/>
                    <a:pt x="0" y="26"/>
                  </a:cubicBezTo>
                  <a:cubicBezTo>
                    <a:pt x="0" y="26"/>
                    <a:pt x="8" y="0"/>
                    <a:pt x="26" y="0"/>
                  </a:cubicBezTo>
                  <a:cubicBezTo>
                    <a:pt x="45" y="0"/>
                    <a:pt x="26" y="26"/>
                    <a:pt x="26" y="26"/>
                  </a:cubicBezTo>
                  <a:close/>
                </a:path>
              </a:pathLst>
            </a:custGeom>
            <a:solidFill>
              <a:srgbClr val="F6D7A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1" name="Freeform 84">
              <a:extLst>
                <a:ext uri="{FF2B5EF4-FFF2-40B4-BE49-F238E27FC236}">
                  <a16:creationId xmlns:a16="http://schemas.microsoft.com/office/drawing/2014/main" id="{5420DCB3-88E9-4297-8335-D2AC1F6387F4}"/>
                </a:ext>
              </a:extLst>
            </p:cNvPr>
            <p:cNvSpPr>
              <a:spLocks/>
            </p:cNvSpPr>
            <p:nvPr/>
          </p:nvSpPr>
          <p:spPr bwMode="auto">
            <a:xfrm>
              <a:off x="2649" y="4207"/>
              <a:ext cx="145" cy="84"/>
            </a:xfrm>
            <a:custGeom>
              <a:avLst/>
              <a:gdLst>
                <a:gd name="T0" fmla="*/ 21 w 36"/>
                <a:gd name="T1" fmla="*/ 21 h 21"/>
                <a:gd name="T2" fmla="*/ 0 w 36"/>
                <a:gd name="T3" fmla="*/ 21 h 21"/>
                <a:gd name="T4" fmla="*/ 21 w 36"/>
                <a:gd name="T5" fmla="*/ 0 h 21"/>
                <a:gd name="T6" fmla="*/ 21 w 36"/>
                <a:gd name="T7" fmla="*/ 21 h 21"/>
              </a:gdLst>
              <a:ahLst/>
              <a:cxnLst>
                <a:cxn ang="0">
                  <a:pos x="T0" y="T1"/>
                </a:cxn>
                <a:cxn ang="0">
                  <a:pos x="T2" y="T3"/>
                </a:cxn>
                <a:cxn ang="0">
                  <a:pos x="T4" y="T5"/>
                </a:cxn>
                <a:cxn ang="0">
                  <a:pos x="T6" y="T7"/>
                </a:cxn>
              </a:cxnLst>
              <a:rect l="0" t="0" r="r" b="b"/>
              <a:pathLst>
                <a:path w="36" h="21">
                  <a:moveTo>
                    <a:pt x="21" y="21"/>
                  </a:moveTo>
                  <a:cubicBezTo>
                    <a:pt x="0" y="21"/>
                    <a:pt x="0" y="21"/>
                    <a:pt x="0" y="21"/>
                  </a:cubicBezTo>
                  <a:cubicBezTo>
                    <a:pt x="0" y="21"/>
                    <a:pt x="7" y="0"/>
                    <a:pt x="21" y="0"/>
                  </a:cubicBezTo>
                  <a:cubicBezTo>
                    <a:pt x="36" y="0"/>
                    <a:pt x="21" y="21"/>
                    <a:pt x="21" y="21"/>
                  </a:cubicBezTo>
                  <a:close/>
                </a:path>
              </a:pathLst>
            </a:custGeom>
            <a:solidFill>
              <a:srgbClr val="F3E3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2" name="Freeform 85">
              <a:extLst>
                <a:ext uri="{FF2B5EF4-FFF2-40B4-BE49-F238E27FC236}">
                  <a16:creationId xmlns:a16="http://schemas.microsoft.com/office/drawing/2014/main" id="{7CA566D3-9F6F-4B05-ADBB-D95318F6581E}"/>
                </a:ext>
              </a:extLst>
            </p:cNvPr>
            <p:cNvSpPr>
              <a:spLocks/>
            </p:cNvSpPr>
            <p:nvPr/>
          </p:nvSpPr>
          <p:spPr bwMode="auto">
            <a:xfrm>
              <a:off x="2159" y="2590"/>
              <a:ext cx="715" cy="746"/>
            </a:xfrm>
            <a:custGeom>
              <a:avLst/>
              <a:gdLst>
                <a:gd name="T0" fmla="*/ 163 w 178"/>
                <a:gd name="T1" fmla="*/ 112 h 186"/>
                <a:gd name="T2" fmla="*/ 155 w 178"/>
                <a:gd name="T3" fmla="*/ 53 h 186"/>
                <a:gd name="T4" fmla="*/ 155 w 178"/>
                <a:gd name="T5" fmla="*/ 48 h 186"/>
                <a:gd name="T6" fmla="*/ 155 w 178"/>
                <a:gd name="T7" fmla="*/ 46 h 186"/>
                <a:gd name="T8" fmla="*/ 155 w 178"/>
                <a:gd name="T9" fmla="*/ 46 h 186"/>
                <a:gd name="T10" fmla="*/ 155 w 178"/>
                <a:gd name="T11" fmla="*/ 46 h 186"/>
                <a:gd name="T12" fmla="*/ 89 w 178"/>
                <a:gd name="T13" fmla="*/ 0 h 186"/>
                <a:gd name="T14" fmla="*/ 23 w 178"/>
                <a:gd name="T15" fmla="*/ 46 h 186"/>
                <a:gd name="T16" fmla="*/ 23 w 178"/>
                <a:gd name="T17" fmla="*/ 46 h 186"/>
                <a:gd name="T18" fmla="*/ 23 w 178"/>
                <a:gd name="T19" fmla="*/ 46 h 186"/>
                <a:gd name="T20" fmla="*/ 23 w 178"/>
                <a:gd name="T21" fmla="*/ 48 h 186"/>
                <a:gd name="T22" fmla="*/ 23 w 178"/>
                <a:gd name="T23" fmla="*/ 53 h 186"/>
                <a:gd name="T24" fmla="*/ 15 w 178"/>
                <a:gd name="T25" fmla="*/ 112 h 186"/>
                <a:gd name="T26" fmla="*/ 0 w 178"/>
                <a:gd name="T27" fmla="*/ 138 h 186"/>
                <a:gd name="T28" fmla="*/ 89 w 178"/>
                <a:gd name="T29" fmla="*/ 186 h 186"/>
                <a:gd name="T30" fmla="*/ 178 w 178"/>
                <a:gd name="T31" fmla="*/ 138 h 186"/>
                <a:gd name="T32" fmla="*/ 163 w 178"/>
                <a:gd name="T33" fmla="*/ 112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78" h="186">
                  <a:moveTo>
                    <a:pt x="163" y="112"/>
                  </a:moveTo>
                  <a:cubicBezTo>
                    <a:pt x="154" y="100"/>
                    <a:pt x="154" y="68"/>
                    <a:pt x="155" y="53"/>
                  </a:cubicBezTo>
                  <a:cubicBezTo>
                    <a:pt x="155" y="51"/>
                    <a:pt x="155" y="50"/>
                    <a:pt x="155" y="48"/>
                  </a:cubicBezTo>
                  <a:cubicBezTo>
                    <a:pt x="155" y="47"/>
                    <a:pt x="155" y="47"/>
                    <a:pt x="155" y="46"/>
                  </a:cubicBezTo>
                  <a:cubicBezTo>
                    <a:pt x="155" y="46"/>
                    <a:pt x="155" y="46"/>
                    <a:pt x="155" y="46"/>
                  </a:cubicBezTo>
                  <a:cubicBezTo>
                    <a:pt x="155" y="46"/>
                    <a:pt x="155" y="46"/>
                    <a:pt x="155" y="46"/>
                  </a:cubicBezTo>
                  <a:cubicBezTo>
                    <a:pt x="154" y="20"/>
                    <a:pt x="125" y="0"/>
                    <a:pt x="89" y="0"/>
                  </a:cubicBezTo>
                  <a:cubicBezTo>
                    <a:pt x="54" y="0"/>
                    <a:pt x="25" y="20"/>
                    <a:pt x="23" y="46"/>
                  </a:cubicBezTo>
                  <a:cubicBezTo>
                    <a:pt x="23" y="46"/>
                    <a:pt x="23" y="46"/>
                    <a:pt x="23" y="46"/>
                  </a:cubicBezTo>
                  <a:cubicBezTo>
                    <a:pt x="23" y="46"/>
                    <a:pt x="23" y="46"/>
                    <a:pt x="23" y="46"/>
                  </a:cubicBezTo>
                  <a:cubicBezTo>
                    <a:pt x="23" y="47"/>
                    <a:pt x="23" y="47"/>
                    <a:pt x="23" y="48"/>
                  </a:cubicBezTo>
                  <a:cubicBezTo>
                    <a:pt x="23" y="50"/>
                    <a:pt x="23" y="51"/>
                    <a:pt x="23" y="53"/>
                  </a:cubicBezTo>
                  <a:cubicBezTo>
                    <a:pt x="24" y="68"/>
                    <a:pt x="24" y="100"/>
                    <a:pt x="15" y="112"/>
                  </a:cubicBezTo>
                  <a:cubicBezTo>
                    <a:pt x="15" y="112"/>
                    <a:pt x="0" y="128"/>
                    <a:pt x="0" y="138"/>
                  </a:cubicBezTo>
                  <a:cubicBezTo>
                    <a:pt x="0" y="165"/>
                    <a:pt x="40" y="186"/>
                    <a:pt x="89" y="186"/>
                  </a:cubicBezTo>
                  <a:cubicBezTo>
                    <a:pt x="138" y="186"/>
                    <a:pt x="178" y="165"/>
                    <a:pt x="178" y="138"/>
                  </a:cubicBezTo>
                  <a:cubicBezTo>
                    <a:pt x="178" y="128"/>
                    <a:pt x="163" y="112"/>
                    <a:pt x="163" y="112"/>
                  </a:cubicBezTo>
                </a:path>
              </a:pathLst>
            </a:custGeom>
            <a:solidFill>
              <a:srgbClr val="F6F6E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3" name="Freeform 86">
              <a:extLst>
                <a:ext uri="{FF2B5EF4-FFF2-40B4-BE49-F238E27FC236}">
                  <a16:creationId xmlns:a16="http://schemas.microsoft.com/office/drawing/2014/main" id="{576C72D2-7B52-4CE3-89F5-BABEC8D8ECFF}"/>
                </a:ext>
              </a:extLst>
            </p:cNvPr>
            <p:cNvSpPr>
              <a:spLocks/>
            </p:cNvSpPr>
            <p:nvPr/>
          </p:nvSpPr>
          <p:spPr bwMode="auto">
            <a:xfrm>
              <a:off x="2159" y="3088"/>
              <a:ext cx="237" cy="236"/>
            </a:xfrm>
            <a:custGeom>
              <a:avLst/>
              <a:gdLst>
                <a:gd name="T0" fmla="*/ 48 w 59"/>
                <a:gd name="T1" fmla="*/ 32 h 59"/>
                <a:gd name="T2" fmla="*/ 30 w 59"/>
                <a:gd name="T3" fmla="*/ 7 h 59"/>
                <a:gd name="T4" fmla="*/ 6 w 59"/>
                <a:gd name="T5" fmla="*/ 1 h 59"/>
                <a:gd name="T6" fmla="*/ 5 w 59"/>
                <a:gd name="T7" fmla="*/ 1 h 59"/>
                <a:gd name="T8" fmla="*/ 0 w 59"/>
                <a:gd name="T9" fmla="*/ 14 h 59"/>
                <a:gd name="T10" fmla="*/ 59 w 59"/>
                <a:gd name="T11" fmla="*/ 59 h 59"/>
                <a:gd name="T12" fmla="*/ 48 w 59"/>
                <a:gd name="T13" fmla="*/ 32 h 59"/>
              </a:gdLst>
              <a:ahLst/>
              <a:cxnLst>
                <a:cxn ang="0">
                  <a:pos x="T0" y="T1"/>
                </a:cxn>
                <a:cxn ang="0">
                  <a:pos x="T2" y="T3"/>
                </a:cxn>
                <a:cxn ang="0">
                  <a:pos x="T4" y="T5"/>
                </a:cxn>
                <a:cxn ang="0">
                  <a:pos x="T6" y="T7"/>
                </a:cxn>
                <a:cxn ang="0">
                  <a:pos x="T8" y="T9"/>
                </a:cxn>
                <a:cxn ang="0">
                  <a:pos x="T10" y="T11"/>
                </a:cxn>
                <a:cxn ang="0">
                  <a:pos x="T12" y="T13"/>
                </a:cxn>
              </a:cxnLst>
              <a:rect l="0" t="0" r="r" b="b"/>
              <a:pathLst>
                <a:path w="59" h="59">
                  <a:moveTo>
                    <a:pt x="48" y="32"/>
                  </a:moveTo>
                  <a:cubicBezTo>
                    <a:pt x="42" y="24"/>
                    <a:pt x="38" y="13"/>
                    <a:pt x="30" y="7"/>
                  </a:cubicBezTo>
                  <a:cubicBezTo>
                    <a:pt x="23" y="2"/>
                    <a:pt x="15" y="0"/>
                    <a:pt x="6" y="1"/>
                  </a:cubicBezTo>
                  <a:cubicBezTo>
                    <a:pt x="6" y="1"/>
                    <a:pt x="5" y="1"/>
                    <a:pt x="5" y="1"/>
                  </a:cubicBezTo>
                  <a:cubicBezTo>
                    <a:pt x="2" y="5"/>
                    <a:pt x="0" y="10"/>
                    <a:pt x="0" y="14"/>
                  </a:cubicBezTo>
                  <a:cubicBezTo>
                    <a:pt x="0" y="35"/>
                    <a:pt x="25" y="53"/>
                    <a:pt x="59" y="59"/>
                  </a:cubicBezTo>
                  <a:cubicBezTo>
                    <a:pt x="59" y="50"/>
                    <a:pt x="54" y="40"/>
                    <a:pt x="48" y="32"/>
                  </a:cubicBezTo>
                  <a:close/>
                </a:path>
              </a:pathLst>
            </a:custGeom>
            <a:solidFill>
              <a:srgbClr val="F0AB6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4" name="Freeform 87">
              <a:extLst>
                <a:ext uri="{FF2B5EF4-FFF2-40B4-BE49-F238E27FC236}">
                  <a16:creationId xmlns:a16="http://schemas.microsoft.com/office/drawing/2014/main" id="{B62061CE-6ADC-4C23-8B0D-3C362500030E}"/>
                </a:ext>
              </a:extLst>
            </p:cNvPr>
            <p:cNvSpPr>
              <a:spLocks/>
            </p:cNvSpPr>
            <p:nvPr/>
          </p:nvSpPr>
          <p:spPr bwMode="auto">
            <a:xfrm>
              <a:off x="2525" y="2590"/>
              <a:ext cx="261" cy="365"/>
            </a:xfrm>
            <a:custGeom>
              <a:avLst/>
              <a:gdLst>
                <a:gd name="T0" fmla="*/ 64 w 65"/>
                <a:gd name="T1" fmla="*/ 53 h 91"/>
                <a:gd name="T2" fmla="*/ 64 w 65"/>
                <a:gd name="T3" fmla="*/ 48 h 91"/>
                <a:gd name="T4" fmla="*/ 64 w 65"/>
                <a:gd name="T5" fmla="*/ 46 h 91"/>
                <a:gd name="T6" fmla="*/ 64 w 65"/>
                <a:gd name="T7" fmla="*/ 46 h 91"/>
                <a:gd name="T8" fmla="*/ 64 w 65"/>
                <a:gd name="T9" fmla="*/ 46 h 91"/>
                <a:gd name="T10" fmla="*/ 8 w 65"/>
                <a:gd name="T11" fmla="*/ 0 h 91"/>
                <a:gd name="T12" fmla="*/ 5 w 65"/>
                <a:gd name="T13" fmla="*/ 10 h 91"/>
                <a:gd name="T14" fmla="*/ 9 w 65"/>
                <a:gd name="T15" fmla="*/ 59 h 91"/>
                <a:gd name="T16" fmla="*/ 65 w 65"/>
                <a:gd name="T17" fmla="*/ 91 h 91"/>
                <a:gd name="T18" fmla="*/ 64 w 65"/>
                <a:gd name="T19" fmla="*/ 53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5" h="91">
                  <a:moveTo>
                    <a:pt x="64" y="53"/>
                  </a:moveTo>
                  <a:cubicBezTo>
                    <a:pt x="64" y="51"/>
                    <a:pt x="64" y="50"/>
                    <a:pt x="64" y="48"/>
                  </a:cubicBezTo>
                  <a:cubicBezTo>
                    <a:pt x="64" y="47"/>
                    <a:pt x="64" y="47"/>
                    <a:pt x="64" y="46"/>
                  </a:cubicBezTo>
                  <a:cubicBezTo>
                    <a:pt x="64" y="46"/>
                    <a:pt x="64" y="46"/>
                    <a:pt x="64" y="46"/>
                  </a:cubicBezTo>
                  <a:cubicBezTo>
                    <a:pt x="64" y="46"/>
                    <a:pt x="64" y="46"/>
                    <a:pt x="64" y="46"/>
                  </a:cubicBezTo>
                  <a:cubicBezTo>
                    <a:pt x="63" y="22"/>
                    <a:pt x="39" y="3"/>
                    <a:pt x="8" y="0"/>
                  </a:cubicBezTo>
                  <a:cubicBezTo>
                    <a:pt x="6" y="4"/>
                    <a:pt x="5" y="7"/>
                    <a:pt x="5" y="10"/>
                  </a:cubicBezTo>
                  <a:cubicBezTo>
                    <a:pt x="1" y="27"/>
                    <a:pt x="0" y="44"/>
                    <a:pt x="9" y="59"/>
                  </a:cubicBezTo>
                  <a:cubicBezTo>
                    <a:pt x="20" y="80"/>
                    <a:pt x="42" y="89"/>
                    <a:pt x="65" y="91"/>
                  </a:cubicBezTo>
                  <a:cubicBezTo>
                    <a:pt x="63" y="77"/>
                    <a:pt x="64" y="62"/>
                    <a:pt x="64" y="53"/>
                  </a:cubicBezTo>
                </a:path>
              </a:pathLst>
            </a:custGeom>
            <a:solidFill>
              <a:srgbClr val="F0AB6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5" name="Rectangle 88">
              <a:extLst>
                <a:ext uri="{FF2B5EF4-FFF2-40B4-BE49-F238E27FC236}">
                  <a16:creationId xmlns:a16="http://schemas.microsoft.com/office/drawing/2014/main" id="{CE508339-35C0-4803-8D20-BFADA40BF9AF}"/>
                </a:ext>
              </a:extLst>
            </p:cNvPr>
            <p:cNvSpPr>
              <a:spLocks noChangeArrowheads="1"/>
            </p:cNvSpPr>
            <p:nvPr/>
          </p:nvSpPr>
          <p:spPr bwMode="auto">
            <a:xfrm>
              <a:off x="2782" y="2759"/>
              <a:ext cx="1" cy="16"/>
            </a:xfrm>
            <a:prstGeom prst="rect">
              <a:avLst/>
            </a:prstGeom>
            <a:solidFill>
              <a:srgbClr val="F6D7A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6" name="Freeform 89">
              <a:extLst>
                <a:ext uri="{FF2B5EF4-FFF2-40B4-BE49-F238E27FC236}">
                  <a16:creationId xmlns:a16="http://schemas.microsoft.com/office/drawing/2014/main" id="{5040947E-03B4-4204-AE8F-DE5576FCD6D7}"/>
                </a:ext>
              </a:extLst>
            </p:cNvPr>
            <p:cNvSpPr>
              <a:spLocks/>
            </p:cNvSpPr>
            <p:nvPr/>
          </p:nvSpPr>
          <p:spPr bwMode="auto">
            <a:xfrm>
              <a:off x="2702" y="2642"/>
              <a:ext cx="80" cy="117"/>
            </a:xfrm>
            <a:custGeom>
              <a:avLst/>
              <a:gdLst>
                <a:gd name="T0" fmla="*/ 0 w 20"/>
                <a:gd name="T1" fmla="*/ 0 h 29"/>
                <a:gd name="T2" fmla="*/ 20 w 20"/>
                <a:gd name="T3" fmla="*/ 29 h 29"/>
                <a:gd name="T4" fmla="*/ 20 w 20"/>
                <a:gd name="T5" fmla="*/ 29 h 29"/>
                <a:gd name="T6" fmla="*/ 0 w 20"/>
                <a:gd name="T7" fmla="*/ 0 h 29"/>
              </a:gdLst>
              <a:ahLst/>
              <a:cxnLst>
                <a:cxn ang="0">
                  <a:pos x="T0" y="T1"/>
                </a:cxn>
                <a:cxn ang="0">
                  <a:pos x="T2" y="T3"/>
                </a:cxn>
                <a:cxn ang="0">
                  <a:pos x="T4" y="T5"/>
                </a:cxn>
                <a:cxn ang="0">
                  <a:pos x="T6" y="T7"/>
                </a:cxn>
              </a:cxnLst>
              <a:rect l="0" t="0" r="r" b="b"/>
              <a:pathLst>
                <a:path w="20" h="29">
                  <a:moveTo>
                    <a:pt x="0" y="0"/>
                  </a:moveTo>
                  <a:cubicBezTo>
                    <a:pt x="11" y="8"/>
                    <a:pt x="18" y="18"/>
                    <a:pt x="20" y="29"/>
                  </a:cubicBezTo>
                  <a:cubicBezTo>
                    <a:pt x="20" y="29"/>
                    <a:pt x="20" y="29"/>
                    <a:pt x="20" y="29"/>
                  </a:cubicBezTo>
                  <a:cubicBezTo>
                    <a:pt x="18" y="18"/>
                    <a:pt x="11" y="8"/>
                    <a:pt x="0" y="0"/>
                  </a:cubicBezTo>
                </a:path>
              </a:pathLst>
            </a:custGeom>
            <a:solidFill>
              <a:srgbClr val="CA3B0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7" name="Freeform 90">
              <a:extLst>
                <a:ext uri="{FF2B5EF4-FFF2-40B4-BE49-F238E27FC236}">
                  <a16:creationId xmlns:a16="http://schemas.microsoft.com/office/drawing/2014/main" id="{FE500940-4D18-41B7-9F81-B603C02398B8}"/>
                </a:ext>
              </a:extLst>
            </p:cNvPr>
            <p:cNvSpPr>
              <a:spLocks noEditPoints="1"/>
            </p:cNvSpPr>
            <p:nvPr/>
          </p:nvSpPr>
          <p:spPr bwMode="auto">
            <a:xfrm>
              <a:off x="2698" y="2638"/>
              <a:ext cx="84" cy="133"/>
            </a:xfrm>
            <a:custGeom>
              <a:avLst/>
              <a:gdLst>
                <a:gd name="T0" fmla="*/ 21 w 21"/>
                <a:gd name="T1" fmla="*/ 33 h 33"/>
                <a:gd name="T2" fmla="*/ 21 w 21"/>
                <a:gd name="T3" fmla="*/ 33 h 33"/>
                <a:gd name="T4" fmla="*/ 21 w 21"/>
                <a:gd name="T5" fmla="*/ 33 h 33"/>
                <a:gd name="T6" fmla="*/ 21 w 21"/>
                <a:gd name="T7" fmla="*/ 33 h 33"/>
                <a:gd name="T8" fmla="*/ 21 w 21"/>
                <a:gd name="T9" fmla="*/ 33 h 33"/>
                <a:gd name="T10" fmla="*/ 21 w 21"/>
                <a:gd name="T11" fmla="*/ 33 h 33"/>
                <a:gd name="T12" fmla="*/ 21 w 21"/>
                <a:gd name="T13" fmla="*/ 33 h 33"/>
                <a:gd name="T14" fmla="*/ 21 w 21"/>
                <a:gd name="T15" fmla="*/ 33 h 33"/>
                <a:gd name="T16" fmla="*/ 21 w 21"/>
                <a:gd name="T17" fmla="*/ 33 h 33"/>
                <a:gd name="T18" fmla="*/ 21 w 21"/>
                <a:gd name="T19" fmla="*/ 33 h 33"/>
                <a:gd name="T20" fmla="*/ 21 w 21"/>
                <a:gd name="T21" fmla="*/ 33 h 33"/>
                <a:gd name="T22" fmla="*/ 21 w 21"/>
                <a:gd name="T23" fmla="*/ 33 h 33"/>
                <a:gd name="T24" fmla="*/ 21 w 21"/>
                <a:gd name="T25" fmla="*/ 33 h 33"/>
                <a:gd name="T26" fmla="*/ 21 w 21"/>
                <a:gd name="T27" fmla="*/ 33 h 33"/>
                <a:gd name="T28" fmla="*/ 21 w 21"/>
                <a:gd name="T29" fmla="*/ 33 h 33"/>
                <a:gd name="T30" fmla="*/ 21 w 21"/>
                <a:gd name="T31" fmla="*/ 33 h 33"/>
                <a:gd name="T32" fmla="*/ 21 w 21"/>
                <a:gd name="T33" fmla="*/ 33 h 33"/>
                <a:gd name="T34" fmla="*/ 21 w 21"/>
                <a:gd name="T35" fmla="*/ 33 h 33"/>
                <a:gd name="T36" fmla="*/ 21 w 21"/>
                <a:gd name="T37" fmla="*/ 33 h 33"/>
                <a:gd name="T38" fmla="*/ 21 w 21"/>
                <a:gd name="T39" fmla="*/ 33 h 33"/>
                <a:gd name="T40" fmla="*/ 21 w 21"/>
                <a:gd name="T41" fmla="*/ 33 h 33"/>
                <a:gd name="T42" fmla="*/ 21 w 21"/>
                <a:gd name="T43" fmla="*/ 33 h 33"/>
                <a:gd name="T44" fmla="*/ 21 w 21"/>
                <a:gd name="T45" fmla="*/ 33 h 33"/>
                <a:gd name="T46" fmla="*/ 21 w 21"/>
                <a:gd name="T47" fmla="*/ 33 h 33"/>
                <a:gd name="T48" fmla="*/ 21 w 21"/>
                <a:gd name="T49" fmla="*/ 33 h 33"/>
                <a:gd name="T50" fmla="*/ 21 w 21"/>
                <a:gd name="T51" fmla="*/ 33 h 33"/>
                <a:gd name="T52" fmla="*/ 21 w 21"/>
                <a:gd name="T53" fmla="*/ 33 h 33"/>
                <a:gd name="T54" fmla="*/ 21 w 21"/>
                <a:gd name="T55" fmla="*/ 32 h 33"/>
                <a:gd name="T56" fmla="*/ 21 w 21"/>
                <a:gd name="T57" fmla="*/ 33 h 33"/>
                <a:gd name="T58" fmla="*/ 21 w 21"/>
                <a:gd name="T59" fmla="*/ 32 h 33"/>
                <a:gd name="T60" fmla="*/ 21 w 21"/>
                <a:gd name="T61" fmla="*/ 32 h 33"/>
                <a:gd name="T62" fmla="*/ 21 w 21"/>
                <a:gd name="T63" fmla="*/ 32 h 33"/>
                <a:gd name="T64" fmla="*/ 21 w 21"/>
                <a:gd name="T65" fmla="*/ 32 h 33"/>
                <a:gd name="T66" fmla="*/ 0 w 21"/>
                <a:gd name="T67" fmla="*/ 0 h 33"/>
                <a:gd name="T68" fmla="*/ 21 w 21"/>
                <a:gd name="T69" fmla="*/ 32 h 33"/>
                <a:gd name="T70" fmla="*/ 21 w 21"/>
                <a:gd name="T71" fmla="*/ 30 h 33"/>
                <a:gd name="T72" fmla="*/ 1 w 21"/>
                <a:gd name="T73" fmla="*/ 1 h 33"/>
                <a:gd name="T74" fmla="*/ 0 w 21"/>
                <a:gd name="T75" fmla="*/ 0 h 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21" h="33">
                  <a:moveTo>
                    <a:pt x="21" y="33"/>
                  </a:moveTo>
                  <a:cubicBezTo>
                    <a:pt x="21" y="33"/>
                    <a:pt x="21" y="33"/>
                    <a:pt x="21" y="33"/>
                  </a:cubicBezTo>
                  <a:cubicBezTo>
                    <a:pt x="21" y="33"/>
                    <a:pt x="21" y="33"/>
                    <a:pt x="21" y="33"/>
                  </a:cubicBezTo>
                  <a:moveTo>
                    <a:pt x="21" y="33"/>
                  </a:moveTo>
                  <a:cubicBezTo>
                    <a:pt x="21" y="33"/>
                    <a:pt x="21" y="33"/>
                    <a:pt x="21" y="33"/>
                  </a:cubicBezTo>
                  <a:cubicBezTo>
                    <a:pt x="21" y="33"/>
                    <a:pt x="21" y="33"/>
                    <a:pt x="21" y="33"/>
                  </a:cubicBezTo>
                  <a:moveTo>
                    <a:pt x="21" y="33"/>
                  </a:moveTo>
                  <a:cubicBezTo>
                    <a:pt x="21" y="33"/>
                    <a:pt x="21" y="33"/>
                    <a:pt x="21" y="33"/>
                  </a:cubicBezTo>
                  <a:cubicBezTo>
                    <a:pt x="21" y="33"/>
                    <a:pt x="21" y="33"/>
                    <a:pt x="21" y="33"/>
                  </a:cubicBezTo>
                  <a:moveTo>
                    <a:pt x="21" y="33"/>
                  </a:moveTo>
                  <a:cubicBezTo>
                    <a:pt x="21" y="33"/>
                    <a:pt x="21" y="33"/>
                    <a:pt x="21" y="33"/>
                  </a:cubicBezTo>
                  <a:cubicBezTo>
                    <a:pt x="21" y="33"/>
                    <a:pt x="21" y="33"/>
                    <a:pt x="21" y="33"/>
                  </a:cubicBezTo>
                  <a:moveTo>
                    <a:pt x="21" y="33"/>
                  </a:moveTo>
                  <a:cubicBezTo>
                    <a:pt x="21" y="33"/>
                    <a:pt x="21" y="33"/>
                    <a:pt x="21" y="33"/>
                  </a:cubicBezTo>
                  <a:cubicBezTo>
                    <a:pt x="21" y="33"/>
                    <a:pt x="21" y="33"/>
                    <a:pt x="21" y="33"/>
                  </a:cubicBezTo>
                  <a:moveTo>
                    <a:pt x="21" y="33"/>
                  </a:moveTo>
                  <a:cubicBezTo>
                    <a:pt x="21" y="33"/>
                    <a:pt x="21" y="33"/>
                    <a:pt x="21" y="33"/>
                  </a:cubicBezTo>
                  <a:cubicBezTo>
                    <a:pt x="21" y="33"/>
                    <a:pt x="21" y="33"/>
                    <a:pt x="21" y="33"/>
                  </a:cubicBezTo>
                  <a:moveTo>
                    <a:pt x="21" y="33"/>
                  </a:moveTo>
                  <a:cubicBezTo>
                    <a:pt x="21" y="33"/>
                    <a:pt x="21" y="33"/>
                    <a:pt x="21" y="33"/>
                  </a:cubicBezTo>
                  <a:cubicBezTo>
                    <a:pt x="21" y="33"/>
                    <a:pt x="21" y="33"/>
                    <a:pt x="21" y="33"/>
                  </a:cubicBezTo>
                  <a:moveTo>
                    <a:pt x="21" y="33"/>
                  </a:moveTo>
                  <a:cubicBezTo>
                    <a:pt x="21" y="33"/>
                    <a:pt x="21" y="33"/>
                    <a:pt x="21" y="33"/>
                  </a:cubicBezTo>
                  <a:cubicBezTo>
                    <a:pt x="21" y="33"/>
                    <a:pt x="21" y="33"/>
                    <a:pt x="21" y="33"/>
                  </a:cubicBezTo>
                  <a:moveTo>
                    <a:pt x="21" y="33"/>
                  </a:moveTo>
                  <a:cubicBezTo>
                    <a:pt x="21" y="33"/>
                    <a:pt x="21" y="33"/>
                    <a:pt x="21" y="33"/>
                  </a:cubicBezTo>
                  <a:cubicBezTo>
                    <a:pt x="21" y="33"/>
                    <a:pt x="21" y="33"/>
                    <a:pt x="21" y="33"/>
                  </a:cubicBezTo>
                  <a:moveTo>
                    <a:pt x="21" y="32"/>
                  </a:moveTo>
                  <a:cubicBezTo>
                    <a:pt x="21" y="33"/>
                    <a:pt x="21" y="33"/>
                    <a:pt x="21" y="33"/>
                  </a:cubicBezTo>
                  <a:cubicBezTo>
                    <a:pt x="21" y="33"/>
                    <a:pt x="21" y="33"/>
                    <a:pt x="21" y="32"/>
                  </a:cubicBezTo>
                  <a:moveTo>
                    <a:pt x="21" y="32"/>
                  </a:moveTo>
                  <a:cubicBezTo>
                    <a:pt x="21" y="32"/>
                    <a:pt x="21" y="32"/>
                    <a:pt x="21" y="32"/>
                  </a:cubicBezTo>
                  <a:cubicBezTo>
                    <a:pt x="21" y="32"/>
                    <a:pt x="21" y="32"/>
                    <a:pt x="21" y="32"/>
                  </a:cubicBezTo>
                  <a:moveTo>
                    <a:pt x="0" y="0"/>
                  </a:moveTo>
                  <a:cubicBezTo>
                    <a:pt x="12" y="8"/>
                    <a:pt x="20" y="20"/>
                    <a:pt x="21" y="32"/>
                  </a:cubicBezTo>
                  <a:cubicBezTo>
                    <a:pt x="21" y="32"/>
                    <a:pt x="21" y="31"/>
                    <a:pt x="21" y="30"/>
                  </a:cubicBezTo>
                  <a:cubicBezTo>
                    <a:pt x="19" y="19"/>
                    <a:pt x="12" y="9"/>
                    <a:pt x="1" y="1"/>
                  </a:cubicBezTo>
                  <a:cubicBezTo>
                    <a:pt x="1" y="1"/>
                    <a:pt x="0" y="1"/>
                    <a:pt x="0" y="0"/>
                  </a:cubicBezTo>
                </a:path>
              </a:pathLst>
            </a:custGeom>
            <a:solidFill>
              <a:srgbClr val="EDCF9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8" name="Freeform 91">
              <a:extLst>
                <a:ext uri="{FF2B5EF4-FFF2-40B4-BE49-F238E27FC236}">
                  <a16:creationId xmlns:a16="http://schemas.microsoft.com/office/drawing/2014/main" id="{724A297A-3849-4099-B768-4CC2F9D8F05E}"/>
                </a:ext>
              </a:extLst>
            </p:cNvPr>
            <p:cNvSpPr>
              <a:spLocks/>
            </p:cNvSpPr>
            <p:nvPr/>
          </p:nvSpPr>
          <p:spPr bwMode="auto">
            <a:xfrm>
              <a:off x="2782" y="2775"/>
              <a:ext cx="0" cy="24"/>
            </a:xfrm>
            <a:custGeom>
              <a:avLst/>
              <a:gdLst>
                <a:gd name="T0" fmla="*/ 0 h 6"/>
                <a:gd name="T1" fmla="*/ 0 h 6"/>
                <a:gd name="T2" fmla="*/ 2 h 6"/>
                <a:gd name="T3" fmla="*/ 2 h 6"/>
                <a:gd name="T4" fmla="*/ 2 h 6"/>
                <a:gd name="T5" fmla="*/ 6 h 6"/>
                <a:gd name="T6" fmla="*/ 2 h 6"/>
                <a:gd name="T7" fmla="*/ 0 h 6"/>
                <a:gd name="T8" fmla="*/ 0 h 6"/>
              </a:gdLst>
              <a:ahLst/>
              <a:cxnLst>
                <a:cxn ang="0">
                  <a:pos x="0" y="T0"/>
                </a:cxn>
                <a:cxn ang="0">
                  <a:pos x="0" y="T1"/>
                </a:cxn>
                <a:cxn ang="0">
                  <a:pos x="0" y="T2"/>
                </a:cxn>
                <a:cxn ang="0">
                  <a:pos x="0" y="T3"/>
                </a:cxn>
                <a:cxn ang="0">
                  <a:pos x="0" y="T4"/>
                </a:cxn>
                <a:cxn ang="0">
                  <a:pos x="0" y="T5"/>
                </a:cxn>
                <a:cxn ang="0">
                  <a:pos x="0" y="T6"/>
                </a:cxn>
                <a:cxn ang="0">
                  <a:pos x="0" y="T7"/>
                </a:cxn>
                <a:cxn ang="0">
                  <a:pos x="0" y="T8"/>
                </a:cxn>
              </a:cxnLst>
              <a:rect l="0" t="0" r="r" b="b"/>
              <a:pathLst>
                <a:path h="6">
                  <a:moveTo>
                    <a:pt x="0" y="0"/>
                  </a:moveTo>
                  <a:cubicBezTo>
                    <a:pt x="0" y="0"/>
                    <a:pt x="0" y="0"/>
                    <a:pt x="0" y="0"/>
                  </a:cubicBezTo>
                  <a:cubicBezTo>
                    <a:pt x="0" y="1"/>
                    <a:pt x="0" y="1"/>
                    <a:pt x="0" y="2"/>
                  </a:cubicBezTo>
                  <a:cubicBezTo>
                    <a:pt x="0" y="2"/>
                    <a:pt x="0" y="2"/>
                    <a:pt x="0" y="2"/>
                  </a:cubicBezTo>
                  <a:cubicBezTo>
                    <a:pt x="0" y="2"/>
                    <a:pt x="0" y="2"/>
                    <a:pt x="0" y="2"/>
                  </a:cubicBezTo>
                  <a:cubicBezTo>
                    <a:pt x="0" y="3"/>
                    <a:pt x="0" y="4"/>
                    <a:pt x="0" y="6"/>
                  </a:cubicBezTo>
                  <a:cubicBezTo>
                    <a:pt x="0" y="4"/>
                    <a:pt x="0" y="3"/>
                    <a:pt x="0" y="2"/>
                  </a:cubicBezTo>
                  <a:cubicBezTo>
                    <a:pt x="0" y="1"/>
                    <a:pt x="0" y="1"/>
                    <a:pt x="0" y="0"/>
                  </a:cubicBezTo>
                  <a:cubicBezTo>
                    <a:pt x="0" y="0"/>
                    <a:pt x="0" y="0"/>
                    <a:pt x="0" y="0"/>
                  </a:cubicBezTo>
                </a:path>
              </a:pathLst>
            </a:custGeom>
            <a:solidFill>
              <a:srgbClr val="F6D7A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9" name="Freeform 92">
              <a:extLst>
                <a:ext uri="{FF2B5EF4-FFF2-40B4-BE49-F238E27FC236}">
                  <a16:creationId xmlns:a16="http://schemas.microsoft.com/office/drawing/2014/main" id="{0C4CFB65-14FD-4514-927E-3A2B5D7FDE7B}"/>
                </a:ext>
              </a:extLst>
            </p:cNvPr>
            <p:cNvSpPr>
              <a:spLocks/>
            </p:cNvSpPr>
            <p:nvPr/>
          </p:nvSpPr>
          <p:spPr bwMode="auto">
            <a:xfrm>
              <a:off x="2782" y="2783"/>
              <a:ext cx="0" cy="16"/>
            </a:xfrm>
            <a:custGeom>
              <a:avLst/>
              <a:gdLst>
                <a:gd name="T0" fmla="*/ 0 h 4"/>
                <a:gd name="T1" fmla="*/ 4 h 4"/>
                <a:gd name="T2" fmla="*/ 4 h 4"/>
                <a:gd name="T3" fmla="*/ 0 h 4"/>
                <a:gd name="T4" fmla="*/ 0 h 4"/>
              </a:gdLst>
              <a:ahLst/>
              <a:cxnLst>
                <a:cxn ang="0">
                  <a:pos x="0" y="T0"/>
                </a:cxn>
                <a:cxn ang="0">
                  <a:pos x="0" y="T1"/>
                </a:cxn>
                <a:cxn ang="0">
                  <a:pos x="0" y="T2"/>
                </a:cxn>
                <a:cxn ang="0">
                  <a:pos x="0" y="T3"/>
                </a:cxn>
                <a:cxn ang="0">
                  <a:pos x="0" y="T4"/>
                </a:cxn>
              </a:cxnLst>
              <a:rect l="0" t="0" r="r" b="b"/>
              <a:pathLst>
                <a:path h="4">
                  <a:moveTo>
                    <a:pt x="0" y="0"/>
                  </a:moveTo>
                  <a:cubicBezTo>
                    <a:pt x="0" y="1"/>
                    <a:pt x="0" y="2"/>
                    <a:pt x="0" y="4"/>
                  </a:cubicBezTo>
                  <a:cubicBezTo>
                    <a:pt x="0" y="4"/>
                    <a:pt x="0" y="4"/>
                    <a:pt x="0" y="4"/>
                  </a:cubicBezTo>
                  <a:cubicBezTo>
                    <a:pt x="0" y="2"/>
                    <a:pt x="0" y="1"/>
                    <a:pt x="0" y="0"/>
                  </a:cubicBezTo>
                  <a:cubicBezTo>
                    <a:pt x="0" y="0"/>
                    <a:pt x="0" y="0"/>
                    <a:pt x="0" y="0"/>
                  </a:cubicBezTo>
                </a:path>
              </a:pathLst>
            </a:custGeom>
            <a:solidFill>
              <a:srgbClr val="EDCF9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0" name="Freeform 93">
              <a:extLst>
                <a:ext uri="{FF2B5EF4-FFF2-40B4-BE49-F238E27FC236}">
                  <a16:creationId xmlns:a16="http://schemas.microsoft.com/office/drawing/2014/main" id="{3AEB11E3-92A8-4535-8328-39594E133B55}"/>
                </a:ext>
              </a:extLst>
            </p:cNvPr>
            <p:cNvSpPr>
              <a:spLocks/>
            </p:cNvSpPr>
            <p:nvPr/>
          </p:nvSpPr>
          <p:spPr bwMode="auto">
            <a:xfrm>
              <a:off x="2782" y="2827"/>
              <a:ext cx="0" cy="68"/>
            </a:xfrm>
            <a:custGeom>
              <a:avLst/>
              <a:gdLst>
                <a:gd name="T0" fmla="*/ 0 h 17"/>
                <a:gd name="T1" fmla="*/ 17 h 17"/>
                <a:gd name="T2" fmla="*/ 17 h 17"/>
                <a:gd name="T3" fmla="*/ 0 h 17"/>
              </a:gdLst>
              <a:ahLst/>
              <a:cxnLst>
                <a:cxn ang="0">
                  <a:pos x="0" y="T0"/>
                </a:cxn>
                <a:cxn ang="0">
                  <a:pos x="0" y="T1"/>
                </a:cxn>
                <a:cxn ang="0">
                  <a:pos x="0" y="T2"/>
                </a:cxn>
                <a:cxn ang="0">
                  <a:pos x="0" y="T3"/>
                </a:cxn>
              </a:cxnLst>
              <a:rect l="0" t="0" r="r" b="b"/>
              <a:pathLst>
                <a:path h="17">
                  <a:moveTo>
                    <a:pt x="0" y="0"/>
                  </a:moveTo>
                  <a:cubicBezTo>
                    <a:pt x="0" y="5"/>
                    <a:pt x="0" y="11"/>
                    <a:pt x="0" y="17"/>
                  </a:cubicBezTo>
                  <a:cubicBezTo>
                    <a:pt x="0" y="17"/>
                    <a:pt x="0" y="17"/>
                    <a:pt x="0" y="17"/>
                  </a:cubicBezTo>
                  <a:cubicBezTo>
                    <a:pt x="0" y="11"/>
                    <a:pt x="0" y="5"/>
                    <a:pt x="0" y="0"/>
                  </a:cubicBezTo>
                </a:path>
              </a:pathLst>
            </a:custGeom>
            <a:solidFill>
              <a:srgbClr val="3F0B5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1" name="Freeform 94">
              <a:extLst>
                <a:ext uri="{FF2B5EF4-FFF2-40B4-BE49-F238E27FC236}">
                  <a16:creationId xmlns:a16="http://schemas.microsoft.com/office/drawing/2014/main" id="{7402314E-5ACB-428A-B718-20F8CC722577}"/>
                </a:ext>
              </a:extLst>
            </p:cNvPr>
            <p:cNvSpPr>
              <a:spLocks/>
            </p:cNvSpPr>
            <p:nvPr/>
          </p:nvSpPr>
          <p:spPr bwMode="auto">
            <a:xfrm>
              <a:off x="2669" y="2622"/>
              <a:ext cx="113" cy="273"/>
            </a:xfrm>
            <a:custGeom>
              <a:avLst/>
              <a:gdLst>
                <a:gd name="T0" fmla="*/ 0 w 28"/>
                <a:gd name="T1" fmla="*/ 0 h 68"/>
                <a:gd name="T2" fmla="*/ 28 w 28"/>
                <a:gd name="T3" fmla="*/ 68 h 68"/>
                <a:gd name="T4" fmla="*/ 28 w 28"/>
                <a:gd name="T5" fmla="*/ 51 h 68"/>
                <a:gd name="T6" fmla="*/ 28 w 28"/>
                <a:gd name="T7" fmla="*/ 45 h 68"/>
                <a:gd name="T8" fmla="*/ 28 w 28"/>
                <a:gd name="T9" fmla="*/ 44 h 68"/>
                <a:gd name="T10" fmla="*/ 28 w 28"/>
                <a:gd name="T11" fmla="*/ 40 h 68"/>
                <a:gd name="T12" fmla="*/ 28 w 28"/>
                <a:gd name="T13" fmla="*/ 40 h 68"/>
                <a:gd name="T14" fmla="*/ 28 w 28"/>
                <a:gd name="T15" fmla="*/ 38 h 68"/>
                <a:gd name="T16" fmla="*/ 28 w 28"/>
                <a:gd name="T17" fmla="*/ 38 h 68"/>
                <a:gd name="T18" fmla="*/ 28 w 28"/>
                <a:gd name="T19" fmla="*/ 38 h 68"/>
                <a:gd name="T20" fmla="*/ 28 w 28"/>
                <a:gd name="T21" fmla="*/ 38 h 68"/>
                <a:gd name="T22" fmla="*/ 28 w 28"/>
                <a:gd name="T23" fmla="*/ 38 h 68"/>
                <a:gd name="T24" fmla="*/ 28 w 28"/>
                <a:gd name="T25" fmla="*/ 38 h 68"/>
                <a:gd name="T26" fmla="*/ 28 w 28"/>
                <a:gd name="T27" fmla="*/ 38 h 68"/>
                <a:gd name="T28" fmla="*/ 28 w 28"/>
                <a:gd name="T29" fmla="*/ 37 h 68"/>
                <a:gd name="T30" fmla="*/ 28 w 28"/>
                <a:gd name="T31" fmla="*/ 37 h 68"/>
                <a:gd name="T32" fmla="*/ 28 w 28"/>
                <a:gd name="T33" fmla="*/ 37 h 68"/>
                <a:gd name="T34" fmla="*/ 28 w 28"/>
                <a:gd name="T35" fmla="*/ 37 h 68"/>
                <a:gd name="T36" fmla="*/ 28 w 28"/>
                <a:gd name="T37" fmla="*/ 37 h 68"/>
                <a:gd name="T38" fmla="*/ 28 w 28"/>
                <a:gd name="T39" fmla="*/ 37 h 68"/>
                <a:gd name="T40" fmla="*/ 28 w 28"/>
                <a:gd name="T41" fmla="*/ 37 h 68"/>
                <a:gd name="T42" fmla="*/ 28 w 28"/>
                <a:gd name="T43" fmla="*/ 37 h 68"/>
                <a:gd name="T44" fmla="*/ 28 w 28"/>
                <a:gd name="T45" fmla="*/ 37 h 68"/>
                <a:gd name="T46" fmla="*/ 28 w 28"/>
                <a:gd name="T47" fmla="*/ 37 h 68"/>
                <a:gd name="T48" fmla="*/ 28 w 28"/>
                <a:gd name="T49" fmla="*/ 37 h 68"/>
                <a:gd name="T50" fmla="*/ 28 w 28"/>
                <a:gd name="T51" fmla="*/ 37 h 68"/>
                <a:gd name="T52" fmla="*/ 28 w 28"/>
                <a:gd name="T53" fmla="*/ 37 h 68"/>
                <a:gd name="T54" fmla="*/ 28 w 28"/>
                <a:gd name="T55" fmla="*/ 37 h 68"/>
                <a:gd name="T56" fmla="*/ 28 w 28"/>
                <a:gd name="T57" fmla="*/ 37 h 68"/>
                <a:gd name="T58" fmla="*/ 28 w 28"/>
                <a:gd name="T59" fmla="*/ 37 h 68"/>
                <a:gd name="T60" fmla="*/ 28 w 28"/>
                <a:gd name="T61" fmla="*/ 37 h 68"/>
                <a:gd name="T62" fmla="*/ 28 w 28"/>
                <a:gd name="T63" fmla="*/ 37 h 68"/>
                <a:gd name="T64" fmla="*/ 28 w 28"/>
                <a:gd name="T65" fmla="*/ 37 h 68"/>
                <a:gd name="T66" fmla="*/ 28 w 28"/>
                <a:gd name="T67" fmla="*/ 36 h 68"/>
                <a:gd name="T68" fmla="*/ 28 w 28"/>
                <a:gd name="T69" fmla="*/ 36 h 68"/>
                <a:gd name="T70" fmla="*/ 28 w 28"/>
                <a:gd name="T71" fmla="*/ 36 h 68"/>
                <a:gd name="T72" fmla="*/ 28 w 28"/>
                <a:gd name="T73" fmla="*/ 36 h 68"/>
                <a:gd name="T74" fmla="*/ 7 w 28"/>
                <a:gd name="T75" fmla="*/ 4 h 68"/>
                <a:gd name="T76" fmla="*/ 0 w 28"/>
                <a:gd name="T77" fmla="*/ 0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28" h="68">
                  <a:moveTo>
                    <a:pt x="0" y="0"/>
                  </a:moveTo>
                  <a:cubicBezTo>
                    <a:pt x="0" y="2"/>
                    <a:pt x="4" y="39"/>
                    <a:pt x="28" y="68"/>
                  </a:cubicBezTo>
                  <a:cubicBezTo>
                    <a:pt x="28" y="62"/>
                    <a:pt x="28" y="56"/>
                    <a:pt x="28" y="51"/>
                  </a:cubicBezTo>
                  <a:cubicBezTo>
                    <a:pt x="28" y="49"/>
                    <a:pt x="28" y="47"/>
                    <a:pt x="28" y="45"/>
                  </a:cubicBezTo>
                  <a:cubicBezTo>
                    <a:pt x="28" y="45"/>
                    <a:pt x="28" y="44"/>
                    <a:pt x="28" y="44"/>
                  </a:cubicBezTo>
                  <a:cubicBezTo>
                    <a:pt x="28" y="42"/>
                    <a:pt x="28" y="41"/>
                    <a:pt x="28" y="40"/>
                  </a:cubicBezTo>
                  <a:cubicBezTo>
                    <a:pt x="28" y="40"/>
                    <a:pt x="28" y="40"/>
                    <a:pt x="28" y="40"/>
                  </a:cubicBezTo>
                  <a:cubicBezTo>
                    <a:pt x="28" y="39"/>
                    <a:pt x="28" y="39"/>
                    <a:pt x="28" y="38"/>
                  </a:cubicBezTo>
                  <a:cubicBezTo>
                    <a:pt x="28" y="38"/>
                    <a:pt x="28" y="38"/>
                    <a:pt x="28" y="38"/>
                  </a:cubicBezTo>
                  <a:cubicBezTo>
                    <a:pt x="28" y="38"/>
                    <a:pt x="28" y="38"/>
                    <a:pt x="28" y="38"/>
                  </a:cubicBezTo>
                  <a:cubicBezTo>
                    <a:pt x="28" y="38"/>
                    <a:pt x="28" y="38"/>
                    <a:pt x="28" y="38"/>
                  </a:cubicBezTo>
                  <a:cubicBezTo>
                    <a:pt x="28" y="38"/>
                    <a:pt x="28" y="38"/>
                    <a:pt x="28" y="38"/>
                  </a:cubicBezTo>
                  <a:cubicBezTo>
                    <a:pt x="28" y="38"/>
                    <a:pt x="28" y="38"/>
                    <a:pt x="28" y="38"/>
                  </a:cubicBezTo>
                  <a:cubicBezTo>
                    <a:pt x="28" y="38"/>
                    <a:pt x="28" y="38"/>
                    <a:pt x="28" y="38"/>
                  </a:cubicBezTo>
                  <a:cubicBezTo>
                    <a:pt x="28" y="38"/>
                    <a:pt x="28" y="38"/>
                    <a:pt x="28" y="37"/>
                  </a:cubicBezTo>
                  <a:cubicBezTo>
                    <a:pt x="28" y="37"/>
                    <a:pt x="28" y="37"/>
                    <a:pt x="28" y="37"/>
                  </a:cubicBezTo>
                  <a:cubicBezTo>
                    <a:pt x="28" y="37"/>
                    <a:pt x="28" y="37"/>
                    <a:pt x="28" y="37"/>
                  </a:cubicBezTo>
                  <a:cubicBezTo>
                    <a:pt x="28" y="37"/>
                    <a:pt x="28" y="37"/>
                    <a:pt x="28" y="37"/>
                  </a:cubicBezTo>
                  <a:cubicBezTo>
                    <a:pt x="28" y="37"/>
                    <a:pt x="28" y="37"/>
                    <a:pt x="28" y="37"/>
                  </a:cubicBezTo>
                  <a:cubicBezTo>
                    <a:pt x="28" y="37"/>
                    <a:pt x="28" y="37"/>
                    <a:pt x="28" y="37"/>
                  </a:cubicBezTo>
                  <a:cubicBezTo>
                    <a:pt x="28" y="37"/>
                    <a:pt x="28" y="37"/>
                    <a:pt x="28" y="37"/>
                  </a:cubicBezTo>
                  <a:cubicBezTo>
                    <a:pt x="28" y="37"/>
                    <a:pt x="28" y="37"/>
                    <a:pt x="28" y="37"/>
                  </a:cubicBezTo>
                  <a:cubicBezTo>
                    <a:pt x="28" y="37"/>
                    <a:pt x="28" y="37"/>
                    <a:pt x="28" y="37"/>
                  </a:cubicBezTo>
                  <a:cubicBezTo>
                    <a:pt x="28" y="37"/>
                    <a:pt x="28" y="37"/>
                    <a:pt x="28" y="37"/>
                  </a:cubicBezTo>
                  <a:cubicBezTo>
                    <a:pt x="28" y="37"/>
                    <a:pt x="28" y="37"/>
                    <a:pt x="28" y="37"/>
                  </a:cubicBezTo>
                  <a:cubicBezTo>
                    <a:pt x="28" y="37"/>
                    <a:pt x="28" y="37"/>
                    <a:pt x="28" y="37"/>
                  </a:cubicBezTo>
                  <a:cubicBezTo>
                    <a:pt x="28" y="37"/>
                    <a:pt x="28" y="37"/>
                    <a:pt x="28" y="37"/>
                  </a:cubicBezTo>
                  <a:cubicBezTo>
                    <a:pt x="28" y="37"/>
                    <a:pt x="28" y="37"/>
                    <a:pt x="28" y="37"/>
                  </a:cubicBezTo>
                  <a:cubicBezTo>
                    <a:pt x="28" y="37"/>
                    <a:pt x="28" y="37"/>
                    <a:pt x="28" y="37"/>
                  </a:cubicBezTo>
                  <a:cubicBezTo>
                    <a:pt x="28" y="37"/>
                    <a:pt x="28" y="37"/>
                    <a:pt x="28" y="37"/>
                  </a:cubicBezTo>
                  <a:cubicBezTo>
                    <a:pt x="28" y="37"/>
                    <a:pt x="28" y="37"/>
                    <a:pt x="28" y="37"/>
                  </a:cubicBezTo>
                  <a:cubicBezTo>
                    <a:pt x="28" y="37"/>
                    <a:pt x="28" y="37"/>
                    <a:pt x="28" y="37"/>
                  </a:cubicBezTo>
                  <a:cubicBezTo>
                    <a:pt x="28" y="37"/>
                    <a:pt x="28" y="37"/>
                    <a:pt x="28" y="37"/>
                  </a:cubicBezTo>
                  <a:cubicBezTo>
                    <a:pt x="28" y="37"/>
                    <a:pt x="28" y="37"/>
                    <a:pt x="28" y="36"/>
                  </a:cubicBezTo>
                  <a:cubicBezTo>
                    <a:pt x="28" y="36"/>
                    <a:pt x="28" y="36"/>
                    <a:pt x="28" y="36"/>
                  </a:cubicBezTo>
                  <a:cubicBezTo>
                    <a:pt x="28" y="36"/>
                    <a:pt x="28" y="36"/>
                    <a:pt x="28" y="36"/>
                  </a:cubicBezTo>
                  <a:cubicBezTo>
                    <a:pt x="28" y="36"/>
                    <a:pt x="28" y="36"/>
                    <a:pt x="28" y="36"/>
                  </a:cubicBezTo>
                  <a:cubicBezTo>
                    <a:pt x="27" y="24"/>
                    <a:pt x="19" y="12"/>
                    <a:pt x="7" y="4"/>
                  </a:cubicBezTo>
                  <a:cubicBezTo>
                    <a:pt x="5" y="3"/>
                    <a:pt x="2" y="2"/>
                    <a:pt x="0" y="0"/>
                  </a:cubicBezTo>
                </a:path>
              </a:pathLst>
            </a:custGeom>
            <a:solidFill>
              <a:srgbClr val="E8903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2" name="Freeform 95">
              <a:extLst>
                <a:ext uri="{FF2B5EF4-FFF2-40B4-BE49-F238E27FC236}">
                  <a16:creationId xmlns:a16="http://schemas.microsoft.com/office/drawing/2014/main" id="{0744E576-6A44-4F43-83D5-60D5574F2CE7}"/>
                </a:ext>
              </a:extLst>
            </p:cNvPr>
            <p:cNvSpPr>
              <a:spLocks/>
            </p:cNvSpPr>
            <p:nvPr/>
          </p:nvSpPr>
          <p:spPr bwMode="auto">
            <a:xfrm>
              <a:off x="2465" y="3124"/>
              <a:ext cx="104" cy="160"/>
            </a:xfrm>
            <a:custGeom>
              <a:avLst/>
              <a:gdLst>
                <a:gd name="T0" fmla="*/ 13 w 26"/>
                <a:gd name="T1" fmla="*/ 0 h 40"/>
                <a:gd name="T2" fmla="*/ 2 w 26"/>
                <a:gd name="T3" fmla="*/ 12 h 40"/>
                <a:gd name="T4" fmla="*/ 1 w 26"/>
                <a:gd name="T5" fmla="*/ 23 h 40"/>
                <a:gd name="T6" fmla="*/ 13 w 26"/>
                <a:gd name="T7" fmla="*/ 40 h 40"/>
                <a:gd name="T8" fmla="*/ 25 w 26"/>
                <a:gd name="T9" fmla="*/ 23 h 40"/>
                <a:gd name="T10" fmla="*/ 24 w 26"/>
                <a:gd name="T11" fmla="*/ 12 h 40"/>
                <a:gd name="T12" fmla="*/ 13 w 26"/>
                <a:gd name="T13" fmla="*/ 0 h 40"/>
              </a:gdLst>
              <a:ahLst/>
              <a:cxnLst>
                <a:cxn ang="0">
                  <a:pos x="T0" y="T1"/>
                </a:cxn>
                <a:cxn ang="0">
                  <a:pos x="T2" y="T3"/>
                </a:cxn>
                <a:cxn ang="0">
                  <a:pos x="T4" y="T5"/>
                </a:cxn>
                <a:cxn ang="0">
                  <a:pos x="T6" y="T7"/>
                </a:cxn>
                <a:cxn ang="0">
                  <a:pos x="T8" y="T9"/>
                </a:cxn>
                <a:cxn ang="0">
                  <a:pos x="T10" y="T11"/>
                </a:cxn>
                <a:cxn ang="0">
                  <a:pos x="T12" y="T13"/>
                </a:cxn>
              </a:cxnLst>
              <a:rect l="0" t="0" r="r" b="b"/>
              <a:pathLst>
                <a:path w="26" h="40">
                  <a:moveTo>
                    <a:pt x="13" y="0"/>
                  </a:moveTo>
                  <a:cubicBezTo>
                    <a:pt x="9" y="6"/>
                    <a:pt x="5" y="10"/>
                    <a:pt x="2" y="12"/>
                  </a:cubicBezTo>
                  <a:cubicBezTo>
                    <a:pt x="1" y="23"/>
                    <a:pt x="1" y="23"/>
                    <a:pt x="1" y="23"/>
                  </a:cubicBezTo>
                  <a:cubicBezTo>
                    <a:pt x="0" y="32"/>
                    <a:pt x="5" y="40"/>
                    <a:pt x="13" y="40"/>
                  </a:cubicBezTo>
                  <a:cubicBezTo>
                    <a:pt x="21" y="40"/>
                    <a:pt x="26" y="32"/>
                    <a:pt x="25" y="23"/>
                  </a:cubicBezTo>
                  <a:cubicBezTo>
                    <a:pt x="24" y="12"/>
                    <a:pt x="24" y="12"/>
                    <a:pt x="24" y="12"/>
                  </a:cubicBezTo>
                  <a:cubicBezTo>
                    <a:pt x="21" y="10"/>
                    <a:pt x="17" y="6"/>
                    <a:pt x="13" y="0"/>
                  </a:cubicBezTo>
                  <a:close/>
                </a:path>
              </a:pathLst>
            </a:custGeom>
            <a:solidFill>
              <a:srgbClr val="F4A99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3" name="Freeform 96">
              <a:extLst>
                <a:ext uri="{FF2B5EF4-FFF2-40B4-BE49-F238E27FC236}">
                  <a16:creationId xmlns:a16="http://schemas.microsoft.com/office/drawing/2014/main" id="{FBF26BAE-8C5A-451F-A78C-2D5EF9B0BCD6}"/>
                </a:ext>
              </a:extLst>
            </p:cNvPr>
            <p:cNvSpPr>
              <a:spLocks/>
            </p:cNvSpPr>
            <p:nvPr/>
          </p:nvSpPr>
          <p:spPr bwMode="auto">
            <a:xfrm>
              <a:off x="2356" y="2967"/>
              <a:ext cx="334" cy="285"/>
            </a:xfrm>
            <a:custGeom>
              <a:avLst/>
              <a:gdLst>
                <a:gd name="T0" fmla="*/ 80 w 83"/>
                <a:gd name="T1" fmla="*/ 37 h 71"/>
                <a:gd name="T2" fmla="*/ 40 w 83"/>
                <a:gd name="T3" fmla="*/ 39 h 71"/>
                <a:gd name="T4" fmla="*/ 0 w 83"/>
                <a:gd name="T5" fmla="*/ 37 h 71"/>
                <a:gd name="T6" fmla="*/ 0 w 83"/>
                <a:gd name="T7" fmla="*/ 37 h 71"/>
                <a:gd name="T8" fmla="*/ 0 w 83"/>
                <a:gd name="T9" fmla="*/ 36 h 71"/>
                <a:gd name="T10" fmla="*/ 40 w 83"/>
                <a:gd name="T11" fmla="*/ 0 h 71"/>
                <a:gd name="T12" fmla="*/ 40 w 83"/>
                <a:gd name="T13" fmla="*/ 0 h 71"/>
                <a:gd name="T14" fmla="*/ 80 w 83"/>
                <a:gd name="T15" fmla="*/ 37 h 7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3" h="71">
                  <a:moveTo>
                    <a:pt x="80" y="37"/>
                  </a:moveTo>
                  <a:cubicBezTo>
                    <a:pt x="80" y="37"/>
                    <a:pt x="59" y="71"/>
                    <a:pt x="40" y="39"/>
                  </a:cubicBezTo>
                  <a:cubicBezTo>
                    <a:pt x="22" y="70"/>
                    <a:pt x="1" y="39"/>
                    <a:pt x="0" y="37"/>
                  </a:cubicBezTo>
                  <a:cubicBezTo>
                    <a:pt x="0" y="37"/>
                    <a:pt x="0" y="37"/>
                    <a:pt x="0" y="37"/>
                  </a:cubicBezTo>
                  <a:cubicBezTo>
                    <a:pt x="0" y="37"/>
                    <a:pt x="0" y="37"/>
                    <a:pt x="0" y="36"/>
                  </a:cubicBezTo>
                  <a:cubicBezTo>
                    <a:pt x="0" y="30"/>
                    <a:pt x="2" y="0"/>
                    <a:pt x="40" y="0"/>
                  </a:cubicBezTo>
                  <a:cubicBezTo>
                    <a:pt x="40" y="0"/>
                    <a:pt x="40" y="0"/>
                    <a:pt x="40" y="0"/>
                  </a:cubicBezTo>
                  <a:cubicBezTo>
                    <a:pt x="83" y="0"/>
                    <a:pt x="80" y="37"/>
                    <a:pt x="80" y="37"/>
                  </a:cubicBezTo>
                  <a:close/>
                </a:path>
              </a:pathLst>
            </a:custGeom>
            <a:solidFill>
              <a:srgbClr val="F2DFC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4" name="Rectangle 97">
              <a:extLst>
                <a:ext uri="{FF2B5EF4-FFF2-40B4-BE49-F238E27FC236}">
                  <a16:creationId xmlns:a16="http://schemas.microsoft.com/office/drawing/2014/main" id="{E2ABAA6E-D56F-4942-AC61-AC4A68EB2699}"/>
                </a:ext>
              </a:extLst>
            </p:cNvPr>
            <p:cNvSpPr>
              <a:spLocks noChangeArrowheads="1"/>
            </p:cNvSpPr>
            <p:nvPr/>
          </p:nvSpPr>
          <p:spPr bwMode="auto">
            <a:xfrm>
              <a:off x="2513" y="3124"/>
              <a:ext cx="8" cy="124"/>
            </a:xfrm>
            <a:prstGeom prst="rect">
              <a:avLst/>
            </a:prstGeom>
            <a:solidFill>
              <a:srgbClr val="F07A5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5" name="Freeform 98">
              <a:extLst>
                <a:ext uri="{FF2B5EF4-FFF2-40B4-BE49-F238E27FC236}">
                  <a16:creationId xmlns:a16="http://schemas.microsoft.com/office/drawing/2014/main" id="{1D437AF1-8B2C-4DEB-A10D-1CC6F7C1BD1B}"/>
                </a:ext>
              </a:extLst>
            </p:cNvPr>
            <p:cNvSpPr>
              <a:spLocks/>
            </p:cNvSpPr>
            <p:nvPr/>
          </p:nvSpPr>
          <p:spPr bwMode="auto">
            <a:xfrm>
              <a:off x="2513" y="3124"/>
              <a:ext cx="8" cy="124"/>
            </a:xfrm>
            <a:custGeom>
              <a:avLst/>
              <a:gdLst>
                <a:gd name="T0" fmla="*/ 0 w 8"/>
                <a:gd name="T1" fmla="*/ 0 h 124"/>
                <a:gd name="T2" fmla="*/ 0 w 8"/>
                <a:gd name="T3" fmla="*/ 124 h 124"/>
                <a:gd name="T4" fmla="*/ 8 w 8"/>
                <a:gd name="T5" fmla="*/ 124 h 124"/>
                <a:gd name="T6" fmla="*/ 8 w 8"/>
                <a:gd name="T7" fmla="*/ 0 h 124"/>
              </a:gdLst>
              <a:ahLst/>
              <a:cxnLst>
                <a:cxn ang="0">
                  <a:pos x="T0" y="T1"/>
                </a:cxn>
                <a:cxn ang="0">
                  <a:pos x="T2" y="T3"/>
                </a:cxn>
                <a:cxn ang="0">
                  <a:pos x="T4" y="T5"/>
                </a:cxn>
                <a:cxn ang="0">
                  <a:pos x="T6" y="T7"/>
                </a:cxn>
              </a:cxnLst>
              <a:rect l="0" t="0" r="r" b="b"/>
              <a:pathLst>
                <a:path w="8" h="124">
                  <a:moveTo>
                    <a:pt x="0" y="0"/>
                  </a:moveTo>
                  <a:lnTo>
                    <a:pt x="0" y="124"/>
                  </a:lnTo>
                  <a:lnTo>
                    <a:pt x="8" y="124"/>
                  </a:lnTo>
                  <a:lnTo>
                    <a:pt x="8"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6" name="Oval 99">
              <a:extLst>
                <a:ext uri="{FF2B5EF4-FFF2-40B4-BE49-F238E27FC236}">
                  <a16:creationId xmlns:a16="http://schemas.microsoft.com/office/drawing/2014/main" id="{8ABE4B18-D0FB-4C96-B396-9A4A32EA3FF5}"/>
                </a:ext>
              </a:extLst>
            </p:cNvPr>
            <p:cNvSpPr>
              <a:spLocks noChangeArrowheads="1"/>
            </p:cNvSpPr>
            <p:nvPr/>
          </p:nvSpPr>
          <p:spPr bwMode="auto">
            <a:xfrm>
              <a:off x="2613" y="2859"/>
              <a:ext cx="40" cy="56"/>
            </a:xfrm>
            <a:prstGeom prst="ellipse">
              <a:avLst/>
            </a:prstGeom>
            <a:solidFill>
              <a:srgbClr val="2E170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7" name="Freeform 100">
              <a:extLst>
                <a:ext uri="{FF2B5EF4-FFF2-40B4-BE49-F238E27FC236}">
                  <a16:creationId xmlns:a16="http://schemas.microsoft.com/office/drawing/2014/main" id="{F316B77E-86BF-4378-B609-3584066573CA}"/>
                </a:ext>
              </a:extLst>
            </p:cNvPr>
            <p:cNvSpPr>
              <a:spLocks/>
            </p:cNvSpPr>
            <p:nvPr/>
          </p:nvSpPr>
          <p:spPr bwMode="auto">
            <a:xfrm>
              <a:off x="2613" y="2723"/>
              <a:ext cx="85" cy="52"/>
            </a:xfrm>
            <a:custGeom>
              <a:avLst/>
              <a:gdLst>
                <a:gd name="T0" fmla="*/ 17 w 21"/>
                <a:gd name="T1" fmla="*/ 11 h 13"/>
                <a:gd name="T2" fmla="*/ 3 w 21"/>
                <a:gd name="T3" fmla="*/ 8 h 13"/>
                <a:gd name="T4" fmla="*/ 1 w 21"/>
                <a:gd name="T5" fmla="*/ 4 h 13"/>
                <a:gd name="T6" fmla="*/ 6 w 21"/>
                <a:gd name="T7" fmla="*/ 1 h 13"/>
                <a:gd name="T8" fmla="*/ 17 w 21"/>
                <a:gd name="T9" fmla="*/ 7 h 13"/>
                <a:gd name="T10" fmla="*/ 20 w 21"/>
                <a:gd name="T11" fmla="*/ 12 h 13"/>
                <a:gd name="T12" fmla="*/ 17 w 21"/>
                <a:gd name="T13" fmla="*/ 11 h 13"/>
              </a:gdLst>
              <a:ahLst/>
              <a:cxnLst>
                <a:cxn ang="0">
                  <a:pos x="T0" y="T1"/>
                </a:cxn>
                <a:cxn ang="0">
                  <a:pos x="T2" y="T3"/>
                </a:cxn>
                <a:cxn ang="0">
                  <a:pos x="T4" y="T5"/>
                </a:cxn>
                <a:cxn ang="0">
                  <a:pos x="T6" y="T7"/>
                </a:cxn>
                <a:cxn ang="0">
                  <a:pos x="T8" y="T9"/>
                </a:cxn>
                <a:cxn ang="0">
                  <a:pos x="T10" y="T11"/>
                </a:cxn>
                <a:cxn ang="0">
                  <a:pos x="T12" y="T13"/>
                </a:cxn>
              </a:cxnLst>
              <a:rect l="0" t="0" r="r" b="b"/>
              <a:pathLst>
                <a:path w="21" h="13">
                  <a:moveTo>
                    <a:pt x="17" y="11"/>
                  </a:moveTo>
                  <a:cubicBezTo>
                    <a:pt x="13" y="9"/>
                    <a:pt x="8" y="8"/>
                    <a:pt x="3" y="8"/>
                  </a:cubicBezTo>
                  <a:cubicBezTo>
                    <a:pt x="1" y="8"/>
                    <a:pt x="0" y="7"/>
                    <a:pt x="1" y="4"/>
                  </a:cubicBezTo>
                  <a:cubicBezTo>
                    <a:pt x="2" y="2"/>
                    <a:pt x="4" y="0"/>
                    <a:pt x="6" y="1"/>
                  </a:cubicBezTo>
                  <a:cubicBezTo>
                    <a:pt x="10" y="2"/>
                    <a:pt x="14" y="4"/>
                    <a:pt x="17" y="7"/>
                  </a:cubicBezTo>
                  <a:cubicBezTo>
                    <a:pt x="19" y="8"/>
                    <a:pt x="20" y="10"/>
                    <a:pt x="20" y="12"/>
                  </a:cubicBezTo>
                  <a:cubicBezTo>
                    <a:pt x="21" y="13"/>
                    <a:pt x="19" y="13"/>
                    <a:pt x="17" y="11"/>
                  </a:cubicBezTo>
                  <a:close/>
                </a:path>
              </a:pathLst>
            </a:custGeom>
            <a:solidFill>
              <a:srgbClr val="2E170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8" name="Oval 101">
              <a:extLst>
                <a:ext uri="{FF2B5EF4-FFF2-40B4-BE49-F238E27FC236}">
                  <a16:creationId xmlns:a16="http://schemas.microsoft.com/office/drawing/2014/main" id="{82E30EA4-96F0-4450-9E67-B534A436A57E}"/>
                </a:ext>
              </a:extLst>
            </p:cNvPr>
            <p:cNvSpPr>
              <a:spLocks noChangeArrowheads="1"/>
            </p:cNvSpPr>
            <p:nvPr/>
          </p:nvSpPr>
          <p:spPr bwMode="auto">
            <a:xfrm>
              <a:off x="2372" y="2859"/>
              <a:ext cx="40" cy="56"/>
            </a:xfrm>
            <a:prstGeom prst="ellipse">
              <a:avLst/>
            </a:prstGeom>
            <a:solidFill>
              <a:srgbClr val="2E170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9" name="Freeform 102">
              <a:extLst>
                <a:ext uri="{FF2B5EF4-FFF2-40B4-BE49-F238E27FC236}">
                  <a16:creationId xmlns:a16="http://schemas.microsoft.com/office/drawing/2014/main" id="{59002AC2-4698-4BDE-AF7E-C636FBED4EF7}"/>
                </a:ext>
              </a:extLst>
            </p:cNvPr>
            <p:cNvSpPr>
              <a:spLocks/>
            </p:cNvSpPr>
            <p:nvPr/>
          </p:nvSpPr>
          <p:spPr bwMode="auto">
            <a:xfrm>
              <a:off x="2336" y="2723"/>
              <a:ext cx="84" cy="52"/>
            </a:xfrm>
            <a:custGeom>
              <a:avLst/>
              <a:gdLst>
                <a:gd name="T0" fmla="*/ 4 w 21"/>
                <a:gd name="T1" fmla="*/ 11 h 13"/>
                <a:gd name="T2" fmla="*/ 18 w 21"/>
                <a:gd name="T3" fmla="*/ 8 h 13"/>
                <a:gd name="T4" fmla="*/ 20 w 21"/>
                <a:gd name="T5" fmla="*/ 4 h 13"/>
                <a:gd name="T6" fmla="*/ 15 w 21"/>
                <a:gd name="T7" fmla="*/ 1 h 13"/>
                <a:gd name="T8" fmla="*/ 4 w 21"/>
                <a:gd name="T9" fmla="*/ 7 h 13"/>
                <a:gd name="T10" fmla="*/ 1 w 21"/>
                <a:gd name="T11" fmla="*/ 12 h 13"/>
                <a:gd name="T12" fmla="*/ 4 w 21"/>
                <a:gd name="T13" fmla="*/ 11 h 13"/>
              </a:gdLst>
              <a:ahLst/>
              <a:cxnLst>
                <a:cxn ang="0">
                  <a:pos x="T0" y="T1"/>
                </a:cxn>
                <a:cxn ang="0">
                  <a:pos x="T2" y="T3"/>
                </a:cxn>
                <a:cxn ang="0">
                  <a:pos x="T4" y="T5"/>
                </a:cxn>
                <a:cxn ang="0">
                  <a:pos x="T6" y="T7"/>
                </a:cxn>
                <a:cxn ang="0">
                  <a:pos x="T8" y="T9"/>
                </a:cxn>
                <a:cxn ang="0">
                  <a:pos x="T10" y="T11"/>
                </a:cxn>
                <a:cxn ang="0">
                  <a:pos x="T12" y="T13"/>
                </a:cxn>
              </a:cxnLst>
              <a:rect l="0" t="0" r="r" b="b"/>
              <a:pathLst>
                <a:path w="21" h="13">
                  <a:moveTo>
                    <a:pt x="4" y="11"/>
                  </a:moveTo>
                  <a:cubicBezTo>
                    <a:pt x="8" y="9"/>
                    <a:pt x="13" y="8"/>
                    <a:pt x="18" y="8"/>
                  </a:cubicBezTo>
                  <a:cubicBezTo>
                    <a:pt x="20" y="8"/>
                    <a:pt x="21" y="7"/>
                    <a:pt x="20" y="4"/>
                  </a:cubicBezTo>
                  <a:cubicBezTo>
                    <a:pt x="19" y="2"/>
                    <a:pt x="17" y="0"/>
                    <a:pt x="15" y="1"/>
                  </a:cubicBezTo>
                  <a:cubicBezTo>
                    <a:pt x="11" y="2"/>
                    <a:pt x="7" y="4"/>
                    <a:pt x="4" y="7"/>
                  </a:cubicBezTo>
                  <a:cubicBezTo>
                    <a:pt x="3" y="8"/>
                    <a:pt x="1" y="10"/>
                    <a:pt x="1" y="12"/>
                  </a:cubicBezTo>
                  <a:cubicBezTo>
                    <a:pt x="0" y="13"/>
                    <a:pt x="2" y="13"/>
                    <a:pt x="4" y="11"/>
                  </a:cubicBezTo>
                </a:path>
              </a:pathLst>
            </a:custGeom>
            <a:solidFill>
              <a:srgbClr val="2E170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0" name="Freeform 103">
              <a:extLst>
                <a:ext uri="{FF2B5EF4-FFF2-40B4-BE49-F238E27FC236}">
                  <a16:creationId xmlns:a16="http://schemas.microsoft.com/office/drawing/2014/main" id="{EC7E640C-E6DE-410E-ACA3-377359057D79}"/>
                </a:ext>
              </a:extLst>
            </p:cNvPr>
            <p:cNvSpPr>
              <a:spLocks/>
            </p:cNvSpPr>
            <p:nvPr/>
          </p:nvSpPr>
          <p:spPr bwMode="auto">
            <a:xfrm>
              <a:off x="2356" y="3108"/>
              <a:ext cx="322" cy="80"/>
            </a:xfrm>
            <a:custGeom>
              <a:avLst/>
              <a:gdLst>
                <a:gd name="T0" fmla="*/ 80 w 80"/>
                <a:gd name="T1" fmla="*/ 2 h 20"/>
                <a:gd name="T2" fmla="*/ 72 w 80"/>
                <a:gd name="T3" fmla="*/ 13 h 20"/>
                <a:gd name="T4" fmla="*/ 60 w 80"/>
                <a:gd name="T5" fmla="*/ 19 h 20"/>
                <a:gd name="T6" fmla="*/ 47 w 80"/>
                <a:gd name="T7" fmla="*/ 15 h 20"/>
                <a:gd name="T8" fmla="*/ 44 w 80"/>
                <a:gd name="T9" fmla="*/ 13 h 20"/>
                <a:gd name="T10" fmla="*/ 42 w 80"/>
                <a:gd name="T11" fmla="*/ 10 h 20"/>
                <a:gd name="T12" fmla="*/ 38 w 80"/>
                <a:gd name="T13" fmla="*/ 4 h 20"/>
                <a:gd name="T14" fmla="*/ 42 w 80"/>
                <a:gd name="T15" fmla="*/ 4 h 20"/>
                <a:gd name="T16" fmla="*/ 38 w 80"/>
                <a:gd name="T17" fmla="*/ 10 h 20"/>
                <a:gd name="T18" fmla="*/ 36 w 80"/>
                <a:gd name="T19" fmla="*/ 13 h 20"/>
                <a:gd name="T20" fmla="*/ 33 w 80"/>
                <a:gd name="T21" fmla="*/ 15 h 20"/>
                <a:gd name="T22" fmla="*/ 20 w 80"/>
                <a:gd name="T23" fmla="*/ 19 h 20"/>
                <a:gd name="T24" fmla="*/ 8 w 80"/>
                <a:gd name="T25" fmla="*/ 13 h 20"/>
                <a:gd name="T26" fmla="*/ 0 w 80"/>
                <a:gd name="T27" fmla="*/ 2 h 20"/>
                <a:gd name="T28" fmla="*/ 9 w 80"/>
                <a:gd name="T29" fmla="*/ 11 h 20"/>
                <a:gd name="T30" fmla="*/ 20 w 80"/>
                <a:gd name="T31" fmla="*/ 16 h 20"/>
                <a:gd name="T32" fmla="*/ 31 w 80"/>
                <a:gd name="T33" fmla="*/ 12 h 20"/>
                <a:gd name="T34" fmla="*/ 35 w 80"/>
                <a:gd name="T35" fmla="*/ 8 h 20"/>
                <a:gd name="T36" fmla="*/ 38 w 80"/>
                <a:gd name="T37" fmla="*/ 3 h 20"/>
                <a:gd name="T38" fmla="*/ 40 w 80"/>
                <a:gd name="T39" fmla="*/ 0 h 20"/>
                <a:gd name="T40" fmla="*/ 42 w 80"/>
                <a:gd name="T41" fmla="*/ 3 h 20"/>
                <a:gd name="T42" fmla="*/ 45 w 80"/>
                <a:gd name="T43" fmla="*/ 8 h 20"/>
                <a:gd name="T44" fmla="*/ 49 w 80"/>
                <a:gd name="T45" fmla="*/ 12 h 20"/>
                <a:gd name="T46" fmla="*/ 60 w 80"/>
                <a:gd name="T47" fmla="*/ 16 h 20"/>
                <a:gd name="T48" fmla="*/ 71 w 80"/>
                <a:gd name="T49" fmla="*/ 11 h 20"/>
                <a:gd name="T50" fmla="*/ 80 w 80"/>
                <a:gd name="T51" fmla="*/ 2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80" h="20">
                  <a:moveTo>
                    <a:pt x="80" y="2"/>
                  </a:moveTo>
                  <a:cubicBezTo>
                    <a:pt x="78" y="6"/>
                    <a:pt x="76" y="9"/>
                    <a:pt x="72" y="13"/>
                  </a:cubicBezTo>
                  <a:cubicBezTo>
                    <a:pt x="69" y="16"/>
                    <a:pt x="65" y="18"/>
                    <a:pt x="60" y="19"/>
                  </a:cubicBezTo>
                  <a:cubicBezTo>
                    <a:pt x="56" y="20"/>
                    <a:pt x="50" y="18"/>
                    <a:pt x="47" y="15"/>
                  </a:cubicBezTo>
                  <a:cubicBezTo>
                    <a:pt x="46" y="14"/>
                    <a:pt x="45" y="14"/>
                    <a:pt x="44" y="13"/>
                  </a:cubicBezTo>
                  <a:cubicBezTo>
                    <a:pt x="42" y="10"/>
                    <a:pt x="42" y="10"/>
                    <a:pt x="42" y="10"/>
                  </a:cubicBezTo>
                  <a:cubicBezTo>
                    <a:pt x="38" y="4"/>
                    <a:pt x="38" y="4"/>
                    <a:pt x="38" y="4"/>
                  </a:cubicBezTo>
                  <a:cubicBezTo>
                    <a:pt x="42" y="4"/>
                    <a:pt x="42" y="4"/>
                    <a:pt x="42" y="4"/>
                  </a:cubicBezTo>
                  <a:cubicBezTo>
                    <a:pt x="38" y="10"/>
                    <a:pt x="38" y="10"/>
                    <a:pt x="38" y="10"/>
                  </a:cubicBezTo>
                  <a:cubicBezTo>
                    <a:pt x="36" y="13"/>
                    <a:pt x="36" y="13"/>
                    <a:pt x="36" y="13"/>
                  </a:cubicBezTo>
                  <a:cubicBezTo>
                    <a:pt x="35" y="14"/>
                    <a:pt x="34" y="14"/>
                    <a:pt x="33" y="15"/>
                  </a:cubicBezTo>
                  <a:cubicBezTo>
                    <a:pt x="30" y="18"/>
                    <a:pt x="24" y="20"/>
                    <a:pt x="20" y="19"/>
                  </a:cubicBezTo>
                  <a:cubicBezTo>
                    <a:pt x="15" y="18"/>
                    <a:pt x="11" y="16"/>
                    <a:pt x="8" y="13"/>
                  </a:cubicBezTo>
                  <a:cubicBezTo>
                    <a:pt x="5" y="9"/>
                    <a:pt x="2" y="6"/>
                    <a:pt x="0" y="2"/>
                  </a:cubicBezTo>
                  <a:cubicBezTo>
                    <a:pt x="3" y="6"/>
                    <a:pt x="6" y="9"/>
                    <a:pt x="9" y="11"/>
                  </a:cubicBezTo>
                  <a:cubicBezTo>
                    <a:pt x="12" y="14"/>
                    <a:pt x="16" y="16"/>
                    <a:pt x="20" y="16"/>
                  </a:cubicBezTo>
                  <a:cubicBezTo>
                    <a:pt x="24" y="16"/>
                    <a:pt x="28" y="15"/>
                    <a:pt x="31" y="12"/>
                  </a:cubicBezTo>
                  <a:cubicBezTo>
                    <a:pt x="32" y="11"/>
                    <a:pt x="34" y="9"/>
                    <a:pt x="35" y="8"/>
                  </a:cubicBezTo>
                  <a:cubicBezTo>
                    <a:pt x="38" y="3"/>
                    <a:pt x="38" y="3"/>
                    <a:pt x="38" y="3"/>
                  </a:cubicBezTo>
                  <a:cubicBezTo>
                    <a:pt x="40" y="0"/>
                    <a:pt x="40" y="0"/>
                    <a:pt x="40" y="0"/>
                  </a:cubicBezTo>
                  <a:cubicBezTo>
                    <a:pt x="42" y="3"/>
                    <a:pt x="42" y="3"/>
                    <a:pt x="42" y="3"/>
                  </a:cubicBezTo>
                  <a:cubicBezTo>
                    <a:pt x="45" y="8"/>
                    <a:pt x="45" y="8"/>
                    <a:pt x="45" y="8"/>
                  </a:cubicBezTo>
                  <a:cubicBezTo>
                    <a:pt x="47" y="9"/>
                    <a:pt x="48" y="11"/>
                    <a:pt x="49" y="12"/>
                  </a:cubicBezTo>
                  <a:cubicBezTo>
                    <a:pt x="52" y="15"/>
                    <a:pt x="56" y="16"/>
                    <a:pt x="60" y="16"/>
                  </a:cubicBezTo>
                  <a:cubicBezTo>
                    <a:pt x="64" y="16"/>
                    <a:pt x="68" y="14"/>
                    <a:pt x="71" y="11"/>
                  </a:cubicBezTo>
                  <a:cubicBezTo>
                    <a:pt x="75" y="9"/>
                    <a:pt x="78" y="6"/>
                    <a:pt x="80" y="2"/>
                  </a:cubicBezTo>
                  <a:close/>
                </a:path>
              </a:pathLst>
            </a:custGeom>
            <a:solidFill>
              <a:srgbClr val="7C411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1" name="Freeform 104">
              <a:extLst>
                <a:ext uri="{FF2B5EF4-FFF2-40B4-BE49-F238E27FC236}">
                  <a16:creationId xmlns:a16="http://schemas.microsoft.com/office/drawing/2014/main" id="{9DBE0C56-543A-41D9-B56A-FAA1DC082F5F}"/>
                </a:ext>
              </a:extLst>
            </p:cNvPr>
            <p:cNvSpPr>
              <a:spLocks/>
            </p:cNvSpPr>
            <p:nvPr/>
          </p:nvSpPr>
          <p:spPr bwMode="auto">
            <a:xfrm>
              <a:off x="2449" y="3023"/>
              <a:ext cx="140" cy="101"/>
            </a:xfrm>
            <a:custGeom>
              <a:avLst/>
              <a:gdLst>
                <a:gd name="T0" fmla="*/ 2 w 35"/>
                <a:gd name="T1" fmla="*/ 3 h 25"/>
                <a:gd name="T2" fmla="*/ 32 w 35"/>
                <a:gd name="T3" fmla="*/ 4 h 25"/>
                <a:gd name="T4" fmla="*/ 34 w 35"/>
                <a:gd name="T5" fmla="*/ 8 h 25"/>
                <a:gd name="T6" fmla="*/ 27 w 35"/>
                <a:gd name="T7" fmla="*/ 19 h 25"/>
                <a:gd name="T8" fmla="*/ 18 w 35"/>
                <a:gd name="T9" fmla="*/ 25 h 25"/>
                <a:gd name="T10" fmla="*/ 16 w 35"/>
                <a:gd name="T11" fmla="*/ 25 h 25"/>
                <a:gd name="T12" fmla="*/ 7 w 35"/>
                <a:gd name="T13" fmla="*/ 19 h 25"/>
                <a:gd name="T14" fmla="*/ 0 w 35"/>
                <a:gd name="T15" fmla="*/ 7 h 25"/>
                <a:gd name="T16" fmla="*/ 2 w 35"/>
                <a:gd name="T17" fmla="*/ 3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5" h="25">
                  <a:moveTo>
                    <a:pt x="2" y="3"/>
                  </a:moveTo>
                  <a:cubicBezTo>
                    <a:pt x="7" y="2"/>
                    <a:pt x="18" y="0"/>
                    <a:pt x="32" y="4"/>
                  </a:cubicBezTo>
                  <a:cubicBezTo>
                    <a:pt x="34" y="4"/>
                    <a:pt x="35" y="6"/>
                    <a:pt x="34" y="8"/>
                  </a:cubicBezTo>
                  <a:cubicBezTo>
                    <a:pt x="27" y="19"/>
                    <a:pt x="27" y="19"/>
                    <a:pt x="27" y="19"/>
                  </a:cubicBezTo>
                  <a:cubicBezTo>
                    <a:pt x="25" y="22"/>
                    <a:pt x="22" y="25"/>
                    <a:pt x="18" y="25"/>
                  </a:cubicBezTo>
                  <a:cubicBezTo>
                    <a:pt x="16" y="25"/>
                    <a:pt x="16" y="25"/>
                    <a:pt x="16" y="25"/>
                  </a:cubicBezTo>
                  <a:cubicBezTo>
                    <a:pt x="12" y="25"/>
                    <a:pt x="9" y="22"/>
                    <a:pt x="7" y="19"/>
                  </a:cubicBezTo>
                  <a:cubicBezTo>
                    <a:pt x="0" y="7"/>
                    <a:pt x="0" y="7"/>
                    <a:pt x="0" y="7"/>
                  </a:cubicBezTo>
                  <a:cubicBezTo>
                    <a:pt x="0" y="6"/>
                    <a:pt x="0" y="4"/>
                    <a:pt x="2" y="3"/>
                  </a:cubicBezTo>
                  <a:close/>
                </a:path>
              </a:pathLst>
            </a:custGeom>
            <a:solidFill>
              <a:srgbClr val="452B1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2" name="Freeform 105">
              <a:extLst>
                <a:ext uri="{FF2B5EF4-FFF2-40B4-BE49-F238E27FC236}">
                  <a16:creationId xmlns:a16="http://schemas.microsoft.com/office/drawing/2014/main" id="{3DCEEE40-D8B8-4EF3-BB49-7A4CBDC63AD2}"/>
                </a:ext>
              </a:extLst>
            </p:cNvPr>
            <p:cNvSpPr>
              <a:spLocks/>
            </p:cNvSpPr>
            <p:nvPr/>
          </p:nvSpPr>
          <p:spPr bwMode="auto">
            <a:xfrm>
              <a:off x="2260" y="3324"/>
              <a:ext cx="502" cy="241"/>
            </a:xfrm>
            <a:custGeom>
              <a:avLst/>
              <a:gdLst>
                <a:gd name="T0" fmla="*/ 117 w 125"/>
                <a:gd name="T1" fmla="*/ 0 h 60"/>
                <a:gd name="T2" fmla="*/ 122 w 125"/>
                <a:gd name="T3" fmla="*/ 0 h 60"/>
                <a:gd name="T4" fmla="*/ 125 w 125"/>
                <a:gd name="T5" fmla="*/ 15 h 60"/>
                <a:gd name="T6" fmla="*/ 0 w 125"/>
                <a:gd name="T7" fmla="*/ 20 h 60"/>
                <a:gd name="T8" fmla="*/ 4 w 125"/>
                <a:gd name="T9" fmla="*/ 3 h 60"/>
                <a:gd name="T10" fmla="*/ 11 w 125"/>
                <a:gd name="T11" fmla="*/ 5 h 60"/>
                <a:gd name="T12" fmla="*/ 10 w 125"/>
                <a:gd name="T13" fmla="*/ 10 h 60"/>
                <a:gd name="T14" fmla="*/ 62 w 125"/>
                <a:gd name="T15" fmla="*/ 18 h 60"/>
                <a:gd name="T16" fmla="*/ 117 w 125"/>
                <a:gd name="T17" fmla="*/ 5 h 60"/>
                <a:gd name="T18" fmla="*/ 117 w 125"/>
                <a:gd name="T19" fmla="*/ 0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5" h="60">
                  <a:moveTo>
                    <a:pt x="117" y="0"/>
                  </a:moveTo>
                  <a:cubicBezTo>
                    <a:pt x="122" y="0"/>
                    <a:pt x="122" y="0"/>
                    <a:pt x="122" y="0"/>
                  </a:cubicBezTo>
                  <a:cubicBezTo>
                    <a:pt x="125" y="15"/>
                    <a:pt x="125" y="15"/>
                    <a:pt x="125" y="15"/>
                  </a:cubicBezTo>
                  <a:cubicBezTo>
                    <a:pt x="66" y="60"/>
                    <a:pt x="0" y="20"/>
                    <a:pt x="0" y="20"/>
                  </a:cubicBezTo>
                  <a:cubicBezTo>
                    <a:pt x="4" y="3"/>
                    <a:pt x="4" y="3"/>
                    <a:pt x="4" y="3"/>
                  </a:cubicBezTo>
                  <a:cubicBezTo>
                    <a:pt x="11" y="5"/>
                    <a:pt x="11" y="5"/>
                    <a:pt x="11" y="5"/>
                  </a:cubicBezTo>
                  <a:cubicBezTo>
                    <a:pt x="10" y="10"/>
                    <a:pt x="10" y="10"/>
                    <a:pt x="10" y="10"/>
                  </a:cubicBezTo>
                  <a:cubicBezTo>
                    <a:pt x="10" y="10"/>
                    <a:pt x="33" y="20"/>
                    <a:pt x="62" y="18"/>
                  </a:cubicBezTo>
                  <a:cubicBezTo>
                    <a:pt x="92" y="16"/>
                    <a:pt x="117" y="5"/>
                    <a:pt x="117" y="5"/>
                  </a:cubicBezTo>
                  <a:lnTo>
                    <a:pt x="117" y="0"/>
                  </a:lnTo>
                  <a:close/>
                </a:path>
              </a:pathLst>
            </a:custGeom>
            <a:solidFill>
              <a:srgbClr val="FE330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3" name="Freeform 106">
              <a:extLst>
                <a:ext uri="{FF2B5EF4-FFF2-40B4-BE49-F238E27FC236}">
                  <a16:creationId xmlns:a16="http://schemas.microsoft.com/office/drawing/2014/main" id="{C027C498-7BDC-4746-BFD6-99E273CE3F19}"/>
                </a:ext>
              </a:extLst>
            </p:cNvPr>
            <p:cNvSpPr>
              <a:spLocks/>
            </p:cNvSpPr>
            <p:nvPr/>
          </p:nvSpPr>
          <p:spPr bwMode="auto">
            <a:xfrm>
              <a:off x="2669" y="2614"/>
              <a:ext cx="282" cy="434"/>
            </a:xfrm>
            <a:custGeom>
              <a:avLst/>
              <a:gdLst>
                <a:gd name="T0" fmla="*/ 0 w 70"/>
                <a:gd name="T1" fmla="*/ 2 h 108"/>
                <a:gd name="T2" fmla="*/ 68 w 70"/>
                <a:gd name="T3" fmla="*/ 52 h 108"/>
                <a:gd name="T4" fmla="*/ 68 w 70"/>
                <a:gd name="T5" fmla="*/ 108 h 108"/>
                <a:gd name="T6" fmla="*/ 0 w 70"/>
                <a:gd name="T7" fmla="*/ 2 h 108"/>
              </a:gdLst>
              <a:ahLst/>
              <a:cxnLst>
                <a:cxn ang="0">
                  <a:pos x="T0" y="T1"/>
                </a:cxn>
                <a:cxn ang="0">
                  <a:pos x="T2" y="T3"/>
                </a:cxn>
                <a:cxn ang="0">
                  <a:pos x="T4" y="T5"/>
                </a:cxn>
                <a:cxn ang="0">
                  <a:pos x="T6" y="T7"/>
                </a:cxn>
              </a:cxnLst>
              <a:rect l="0" t="0" r="r" b="b"/>
              <a:pathLst>
                <a:path w="70" h="108">
                  <a:moveTo>
                    <a:pt x="0" y="2"/>
                  </a:moveTo>
                  <a:cubicBezTo>
                    <a:pt x="0" y="2"/>
                    <a:pt x="66" y="0"/>
                    <a:pt x="68" y="52"/>
                  </a:cubicBezTo>
                  <a:cubicBezTo>
                    <a:pt x="70" y="104"/>
                    <a:pt x="68" y="108"/>
                    <a:pt x="68" y="108"/>
                  </a:cubicBezTo>
                  <a:cubicBezTo>
                    <a:pt x="68" y="108"/>
                    <a:pt x="13" y="35"/>
                    <a:pt x="0" y="2"/>
                  </a:cubicBezTo>
                  <a:close/>
                </a:path>
              </a:pathLst>
            </a:custGeom>
            <a:solidFill>
              <a:srgbClr val="F6F6E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4" name="Freeform 107">
              <a:extLst>
                <a:ext uri="{FF2B5EF4-FFF2-40B4-BE49-F238E27FC236}">
                  <a16:creationId xmlns:a16="http://schemas.microsoft.com/office/drawing/2014/main" id="{D414FE92-E0C7-4E40-8DC1-0E7D8A917293}"/>
                </a:ext>
              </a:extLst>
            </p:cNvPr>
            <p:cNvSpPr>
              <a:spLocks/>
            </p:cNvSpPr>
            <p:nvPr/>
          </p:nvSpPr>
          <p:spPr bwMode="auto">
            <a:xfrm>
              <a:off x="2862" y="2831"/>
              <a:ext cx="89" cy="217"/>
            </a:xfrm>
            <a:custGeom>
              <a:avLst/>
              <a:gdLst>
                <a:gd name="T0" fmla="*/ 20 w 22"/>
                <a:gd name="T1" fmla="*/ 54 h 54"/>
                <a:gd name="T2" fmla="*/ 1 w 22"/>
                <a:gd name="T3" fmla="*/ 28 h 54"/>
                <a:gd name="T4" fmla="*/ 20 w 22"/>
                <a:gd name="T5" fmla="*/ 0 h 54"/>
                <a:gd name="T6" fmla="*/ 20 w 22"/>
                <a:gd name="T7" fmla="*/ 54 h 54"/>
              </a:gdLst>
              <a:ahLst/>
              <a:cxnLst>
                <a:cxn ang="0">
                  <a:pos x="T0" y="T1"/>
                </a:cxn>
                <a:cxn ang="0">
                  <a:pos x="T2" y="T3"/>
                </a:cxn>
                <a:cxn ang="0">
                  <a:pos x="T4" y="T5"/>
                </a:cxn>
                <a:cxn ang="0">
                  <a:pos x="T6" y="T7"/>
                </a:cxn>
              </a:cxnLst>
              <a:rect l="0" t="0" r="r" b="b"/>
              <a:pathLst>
                <a:path w="22" h="54">
                  <a:moveTo>
                    <a:pt x="20" y="54"/>
                  </a:moveTo>
                  <a:cubicBezTo>
                    <a:pt x="20" y="54"/>
                    <a:pt x="12" y="43"/>
                    <a:pt x="1" y="28"/>
                  </a:cubicBezTo>
                  <a:cubicBezTo>
                    <a:pt x="0" y="15"/>
                    <a:pt x="5" y="2"/>
                    <a:pt x="20" y="0"/>
                  </a:cubicBezTo>
                  <a:cubicBezTo>
                    <a:pt x="22" y="50"/>
                    <a:pt x="20" y="54"/>
                    <a:pt x="20" y="54"/>
                  </a:cubicBezTo>
                  <a:close/>
                </a:path>
              </a:pathLst>
            </a:custGeom>
            <a:solidFill>
              <a:srgbClr val="F0AB6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5" name="Freeform 108">
              <a:extLst>
                <a:ext uri="{FF2B5EF4-FFF2-40B4-BE49-F238E27FC236}">
                  <a16:creationId xmlns:a16="http://schemas.microsoft.com/office/drawing/2014/main" id="{230813F6-E8AC-4E72-B7C7-0A6F6842AC7A}"/>
                </a:ext>
              </a:extLst>
            </p:cNvPr>
            <p:cNvSpPr>
              <a:spLocks/>
            </p:cNvSpPr>
            <p:nvPr/>
          </p:nvSpPr>
          <p:spPr bwMode="auto">
            <a:xfrm>
              <a:off x="2284" y="3340"/>
              <a:ext cx="458" cy="61"/>
            </a:xfrm>
            <a:custGeom>
              <a:avLst/>
              <a:gdLst>
                <a:gd name="T0" fmla="*/ 0 w 114"/>
                <a:gd name="T1" fmla="*/ 4 h 15"/>
                <a:gd name="T2" fmla="*/ 14 w 114"/>
                <a:gd name="T3" fmla="*/ 9 h 15"/>
                <a:gd name="T4" fmla="*/ 28 w 114"/>
                <a:gd name="T5" fmla="*/ 12 h 15"/>
                <a:gd name="T6" fmla="*/ 58 w 114"/>
                <a:gd name="T7" fmla="*/ 14 h 15"/>
                <a:gd name="T8" fmla="*/ 65 w 114"/>
                <a:gd name="T9" fmla="*/ 13 h 15"/>
                <a:gd name="T10" fmla="*/ 69 w 114"/>
                <a:gd name="T11" fmla="*/ 13 h 15"/>
                <a:gd name="T12" fmla="*/ 72 w 114"/>
                <a:gd name="T13" fmla="*/ 12 h 15"/>
                <a:gd name="T14" fmla="*/ 79 w 114"/>
                <a:gd name="T15" fmla="*/ 11 h 15"/>
                <a:gd name="T16" fmla="*/ 86 w 114"/>
                <a:gd name="T17" fmla="*/ 9 h 15"/>
                <a:gd name="T18" fmla="*/ 114 w 114"/>
                <a:gd name="T19" fmla="*/ 0 h 15"/>
                <a:gd name="T20" fmla="*/ 101 w 114"/>
                <a:gd name="T21" fmla="*/ 6 h 15"/>
                <a:gd name="T22" fmla="*/ 87 w 114"/>
                <a:gd name="T23" fmla="*/ 10 h 15"/>
                <a:gd name="T24" fmla="*/ 80 w 114"/>
                <a:gd name="T25" fmla="*/ 12 h 15"/>
                <a:gd name="T26" fmla="*/ 72 w 114"/>
                <a:gd name="T27" fmla="*/ 13 h 15"/>
                <a:gd name="T28" fmla="*/ 69 w 114"/>
                <a:gd name="T29" fmla="*/ 14 h 15"/>
                <a:gd name="T30" fmla="*/ 65 w 114"/>
                <a:gd name="T31" fmla="*/ 14 h 15"/>
                <a:gd name="T32" fmla="*/ 58 w 114"/>
                <a:gd name="T33" fmla="*/ 15 h 15"/>
                <a:gd name="T34" fmla="*/ 28 w 114"/>
                <a:gd name="T35" fmla="*/ 13 h 15"/>
                <a:gd name="T36" fmla="*/ 14 w 114"/>
                <a:gd name="T37" fmla="*/ 10 h 15"/>
                <a:gd name="T38" fmla="*/ 0 w 114"/>
                <a:gd name="T39" fmla="*/ 4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14" h="15">
                  <a:moveTo>
                    <a:pt x="0" y="4"/>
                  </a:moveTo>
                  <a:cubicBezTo>
                    <a:pt x="5" y="6"/>
                    <a:pt x="9" y="8"/>
                    <a:pt x="14" y="9"/>
                  </a:cubicBezTo>
                  <a:cubicBezTo>
                    <a:pt x="19" y="10"/>
                    <a:pt x="24" y="11"/>
                    <a:pt x="28" y="12"/>
                  </a:cubicBezTo>
                  <a:cubicBezTo>
                    <a:pt x="38" y="14"/>
                    <a:pt x="48" y="14"/>
                    <a:pt x="58" y="14"/>
                  </a:cubicBezTo>
                  <a:cubicBezTo>
                    <a:pt x="60" y="14"/>
                    <a:pt x="62" y="13"/>
                    <a:pt x="65" y="13"/>
                  </a:cubicBezTo>
                  <a:cubicBezTo>
                    <a:pt x="69" y="13"/>
                    <a:pt x="69" y="13"/>
                    <a:pt x="69" y="13"/>
                  </a:cubicBezTo>
                  <a:cubicBezTo>
                    <a:pt x="72" y="12"/>
                    <a:pt x="72" y="12"/>
                    <a:pt x="72" y="12"/>
                  </a:cubicBezTo>
                  <a:cubicBezTo>
                    <a:pt x="79" y="11"/>
                    <a:pt x="79" y="11"/>
                    <a:pt x="79" y="11"/>
                  </a:cubicBezTo>
                  <a:cubicBezTo>
                    <a:pt x="86" y="9"/>
                    <a:pt x="86" y="9"/>
                    <a:pt x="86" y="9"/>
                  </a:cubicBezTo>
                  <a:cubicBezTo>
                    <a:pt x="96" y="7"/>
                    <a:pt x="105" y="3"/>
                    <a:pt x="114" y="0"/>
                  </a:cubicBezTo>
                  <a:cubicBezTo>
                    <a:pt x="110" y="2"/>
                    <a:pt x="105" y="4"/>
                    <a:pt x="101" y="6"/>
                  </a:cubicBezTo>
                  <a:cubicBezTo>
                    <a:pt x="96" y="7"/>
                    <a:pt x="92" y="9"/>
                    <a:pt x="87" y="10"/>
                  </a:cubicBezTo>
                  <a:cubicBezTo>
                    <a:pt x="80" y="12"/>
                    <a:pt x="80" y="12"/>
                    <a:pt x="80" y="12"/>
                  </a:cubicBezTo>
                  <a:cubicBezTo>
                    <a:pt x="72" y="13"/>
                    <a:pt x="72" y="13"/>
                    <a:pt x="72" y="13"/>
                  </a:cubicBezTo>
                  <a:cubicBezTo>
                    <a:pt x="69" y="14"/>
                    <a:pt x="69" y="14"/>
                    <a:pt x="69" y="14"/>
                  </a:cubicBezTo>
                  <a:cubicBezTo>
                    <a:pt x="65" y="14"/>
                    <a:pt x="65" y="14"/>
                    <a:pt x="65" y="14"/>
                  </a:cubicBezTo>
                  <a:cubicBezTo>
                    <a:pt x="63" y="14"/>
                    <a:pt x="60" y="15"/>
                    <a:pt x="58" y="15"/>
                  </a:cubicBezTo>
                  <a:cubicBezTo>
                    <a:pt x="48" y="15"/>
                    <a:pt x="38" y="15"/>
                    <a:pt x="28" y="13"/>
                  </a:cubicBezTo>
                  <a:cubicBezTo>
                    <a:pt x="23" y="12"/>
                    <a:pt x="19" y="11"/>
                    <a:pt x="14" y="10"/>
                  </a:cubicBezTo>
                  <a:cubicBezTo>
                    <a:pt x="9" y="8"/>
                    <a:pt x="5" y="6"/>
                    <a:pt x="0" y="4"/>
                  </a:cubicBezTo>
                  <a:close/>
                </a:path>
              </a:pathLst>
            </a:custGeom>
            <a:solidFill>
              <a:srgbClr val="B1083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6" name="Freeform 109">
              <a:extLst>
                <a:ext uri="{FF2B5EF4-FFF2-40B4-BE49-F238E27FC236}">
                  <a16:creationId xmlns:a16="http://schemas.microsoft.com/office/drawing/2014/main" id="{9DBCC214-C68B-4B60-A6F0-D896110D5BAE}"/>
                </a:ext>
              </a:extLst>
            </p:cNvPr>
            <p:cNvSpPr>
              <a:spLocks/>
            </p:cNvSpPr>
            <p:nvPr/>
          </p:nvSpPr>
          <p:spPr bwMode="auto">
            <a:xfrm>
              <a:off x="2344" y="3384"/>
              <a:ext cx="84" cy="77"/>
            </a:xfrm>
            <a:custGeom>
              <a:avLst/>
              <a:gdLst>
                <a:gd name="T0" fmla="*/ 21 w 21"/>
                <a:gd name="T1" fmla="*/ 3 h 19"/>
                <a:gd name="T2" fmla="*/ 18 w 21"/>
                <a:gd name="T3" fmla="*/ 19 h 19"/>
                <a:gd name="T4" fmla="*/ 0 w 21"/>
                <a:gd name="T5" fmla="*/ 14 h 19"/>
                <a:gd name="T6" fmla="*/ 4 w 21"/>
                <a:gd name="T7" fmla="*/ 0 h 19"/>
                <a:gd name="T8" fmla="*/ 21 w 21"/>
                <a:gd name="T9" fmla="*/ 3 h 19"/>
              </a:gdLst>
              <a:ahLst/>
              <a:cxnLst>
                <a:cxn ang="0">
                  <a:pos x="T0" y="T1"/>
                </a:cxn>
                <a:cxn ang="0">
                  <a:pos x="T2" y="T3"/>
                </a:cxn>
                <a:cxn ang="0">
                  <a:pos x="T4" y="T5"/>
                </a:cxn>
                <a:cxn ang="0">
                  <a:pos x="T6" y="T7"/>
                </a:cxn>
                <a:cxn ang="0">
                  <a:pos x="T8" y="T9"/>
                </a:cxn>
              </a:cxnLst>
              <a:rect l="0" t="0" r="r" b="b"/>
              <a:pathLst>
                <a:path w="21" h="19">
                  <a:moveTo>
                    <a:pt x="21" y="3"/>
                  </a:moveTo>
                  <a:cubicBezTo>
                    <a:pt x="18" y="19"/>
                    <a:pt x="18" y="19"/>
                    <a:pt x="18" y="19"/>
                  </a:cubicBezTo>
                  <a:cubicBezTo>
                    <a:pt x="11" y="18"/>
                    <a:pt x="5" y="16"/>
                    <a:pt x="0" y="14"/>
                  </a:cubicBezTo>
                  <a:cubicBezTo>
                    <a:pt x="4" y="0"/>
                    <a:pt x="4" y="0"/>
                    <a:pt x="4" y="0"/>
                  </a:cubicBezTo>
                  <a:cubicBezTo>
                    <a:pt x="9" y="1"/>
                    <a:pt x="15" y="2"/>
                    <a:pt x="21" y="3"/>
                  </a:cubicBezTo>
                  <a:close/>
                </a:path>
              </a:pathLst>
            </a:custGeom>
            <a:solidFill>
              <a:srgbClr val="452B1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7" name="Freeform 110">
              <a:extLst>
                <a:ext uri="{FF2B5EF4-FFF2-40B4-BE49-F238E27FC236}">
                  <a16:creationId xmlns:a16="http://schemas.microsoft.com/office/drawing/2014/main" id="{0BF5C8E5-4529-477B-B3ED-8AAC4D78CB95}"/>
                </a:ext>
              </a:extLst>
            </p:cNvPr>
            <p:cNvSpPr>
              <a:spLocks/>
            </p:cNvSpPr>
            <p:nvPr/>
          </p:nvSpPr>
          <p:spPr bwMode="auto">
            <a:xfrm>
              <a:off x="2453" y="3705"/>
              <a:ext cx="112" cy="81"/>
            </a:xfrm>
            <a:custGeom>
              <a:avLst/>
              <a:gdLst>
                <a:gd name="T0" fmla="*/ 0 w 28"/>
                <a:gd name="T1" fmla="*/ 3 h 20"/>
                <a:gd name="T2" fmla="*/ 22 w 28"/>
                <a:gd name="T3" fmla="*/ 20 h 20"/>
                <a:gd name="T4" fmla="*/ 14 w 28"/>
                <a:gd name="T5" fmla="*/ 0 h 20"/>
                <a:gd name="T6" fmla="*/ 28 w 28"/>
                <a:gd name="T7" fmla="*/ 15 h 20"/>
                <a:gd name="T8" fmla="*/ 23 w 28"/>
                <a:gd name="T9" fmla="*/ 0 h 20"/>
              </a:gdLst>
              <a:ahLst/>
              <a:cxnLst>
                <a:cxn ang="0">
                  <a:pos x="T0" y="T1"/>
                </a:cxn>
                <a:cxn ang="0">
                  <a:pos x="T2" y="T3"/>
                </a:cxn>
                <a:cxn ang="0">
                  <a:pos x="T4" y="T5"/>
                </a:cxn>
                <a:cxn ang="0">
                  <a:pos x="T6" y="T7"/>
                </a:cxn>
                <a:cxn ang="0">
                  <a:pos x="T8" y="T9"/>
                </a:cxn>
              </a:cxnLst>
              <a:rect l="0" t="0" r="r" b="b"/>
              <a:pathLst>
                <a:path w="28" h="20">
                  <a:moveTo>
                    <a:pt x="0" y="3"/>
                  </a:moveTo>
                  <a:cubicBezTo>
                    <a:pt x="0" y="3"/>
                    <a:pt x="10" y="16"/>
                    <a:pt x="22" y="20"/>
                  </a:cubicBezTo>
                  <a:cubicBezTo>
                    <a:pt x="22" y="20"/>
                    <a:pt x="15" y="8"/>
                    <a:pt x="14" y="0"/>
                  </a:cubicBezTo>
                  <a:cubicBezTo>
                    <a:pt x="14" y="0"/>
                    <a:pt x="18" y="11"/>
                    <a:pt x="28" y="15"/>
                  </a:cubicBezTo>
                  <a:cubicBezTo>
                    <a:pt x="28" y="15"/>
                    <a:pt x="23" y="4"/>
                    <a:pt x="23" y="0"/>
                  </a:cubicBezTo>
                </a:path>
              </a:pathLst>
            </a:custGeom>
            <a:solidFill>
              <a:srgbClr val="F5F5E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8" name="Freeform 111">
              <a:extLst>
                <a:ext uri="{FF2B5EF4-FFF2-40B4-BE49-F238E27FC236}">
                  <a16:creationId xmlns:a16="http://schemas.microsoft.com/office/drawing/2014/main" id="{8E4BFA78-1D95-4D71-B156-D5BAB98A4740}"/>
                </a:ext>
              </a:extLst>
            </p:cNvPr>
            <p:cNvSpPr>
              <a:spLocks/>
            </p:cNvSpPr>
            <p:nvPr/>
          </p:nvSpPr>
          <p:spPr bwMode="auto">
            <a:xfrm>
              <a:off x="2356" y="3625"/>
              <a:ext cx="101" cy="666"/>
            </a:xfrm>
            <a:custGeom>
              <a:avLst/>
              <a:gdLst>
                <a:gd name="T0" fmla="*/ 7 w 25"/>
                <a:gd name="T1" fmla="*/ 166 h 166"/>
                <a:gd name="T2" fmla="*/ 0 w 25"/>
                <a:gd name="T3" fmla="*/ 128 h 166"/>
                <a:gd name="T4" fmla="*/ 4 w 25"/>
                <a:gd name="T5" fmla="*/ 91 h 166"/>
                <a:gd name="T6" fmla="*/ 12 w 25"/>
                <a:gd name="T7" fmla="*/ 54 h 166"/>
                <a:gd name="T8" fmla="*/ 17 w 25"/>
                <a:gd name="T9" fmla="*/ 35 h 166"/>
                <a:gd name="T10" fmla="*/ 18 w 25"/>
                <a:gd name="T11" fmla="*/ 17 h 166"/>
                <a:gd name="T12" fmla="*/ 18 w 25"/>
                <a:gd name="T13" fmla="*/ 16 h 166"/>
                <a:gd name="T14" fmla="*/ 19 w 25"/>
                <a:gd name="T15" fmla="*/ 16 h 166"/>
                <a:gd name="T16" fmla="*/ 23 w 25"/>
                <a:gd name="T17" fmla="*/ 18 h 166"/>
                <a:gd name="T18" fmla="*/ 23 w 25"/>
                <a:gd name="T19" fmla="*/ 19 h 166"/>
                <a:gd name="T20" fmla="*/ 17 w 25"/>
                <a:gd name="T21" fmla="*/ 10 h 166"/>
                <a:gd name="T22" fmla="*/ 14 w 25"/>
                <a:gd name="T23" fmla="*/ 0 h 166"/>
                <a:gd name="T24" fmla="*/ 18 w 25"/>
                <a:gd name="T25" fmla="*/ 10 h 166"/>
                <a:gd name="T26" fmla="*/ 23 w 25"/>
                <a:gd name="T27" fmla="*/ 18 h 166"/>
                <a:gd name="T28" fmla="*/ 25 w 25"/>
                <a:gd name="T29" fmla="*/ 20 h 166"/>
                <a:gd name="T30" fmla="*/ 23 w 25"/>
                <a:gd name="T31" fmla="*/ 19 h 166"/>
                <a:gd name="T32" fmla="*/ 19 w 25"/>
                <a:gd name="T33" fmla="*/ 17 h 166"/>
                <a:gd name="T34" fmla="*/ 19 w 25"/>
                <a:gd name="T35" fmla="*/ 17 h 166"/>
                <a:gd name="T36" fmla="*/ 19 w 25"/>
                <a:gd name="T37" fmla="*/ 36 h 166"/>
                <a:gd name="T38" fmla="*/ 14 w 25"/>
                <a:gd name="T39" fmla="*/ 54 h 166"/>
                <a:gd name="T40" fmla="*/ 6 w 25"/>
                <a:gd name="T41" fmla="*/ 91 h 166"/>
                <a:gd name="T42" fmla="*/ 2 w 25"/>
                <a:gd name="T43" fmla="*/ 129 h 166"/>
                <a:gd name="T44" fmla="*/ 3 w 25"/>
                <a:gd name="T45" fmla="*/ 147 h 166"/>
                <a:gd name="T46" fmla="*/ 7 w 25"/>
                <a:gd name="T47" fmla="*/ 166 h 1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5" h="166">
                  <a:moveTo>
                    <a:pt x="7" y="166"/>
                  </a:moveTo>
                  <a:cubicBezTo>
                    <a:pt x="2" y="154"/>
                    <a:pt x="0" y="141"/>
                    <a:pt x="0" y="128"/>
                  </a:cubicBezTo>
                  <a:cubicBezTo>
                    <a:pt x="0" y="116"/>
                    <a:pt x="2" y="103"/>
                    <a:pt x="4" y="91"/>
                  </a:cubicBezTo>
                  <a:cubicBezTo>
                    <a:pt x="6" y="78"/>
                    <a:pt x="9" y="66"/>
                    <a:pt x="12" y="54"/>
                  </a:cubicBezTo>
                  <a:cubicBezTo>
                    <a:pt x="14" y="48"/>
                    <a:pt x="16" y="42"/>
                    <a:pt x="17" y="35"/>
                  </a:cubicBezTo>
                  <a:cubicBezTo>
                    <a:pt x="18" y="29"/>
                    <a:pt x="19" y="23"/>
                    <a:pt x="18" y="17"/>
                  </a:cubicBezTo>
                  <a:cubicBezTo>
                    <a:pt x="18" y="16"/>
                    <a:pt x="18" y="16"/>
                    <a:pt x="18" y="16"/>
                  </a:cubicBezTo>
                  <a:cubicBezTo>
                    <a:pt x="19" y="16"/>
                    <a:pt x="19" y="16"/>
                    <a:pt x="19" y="16"/>
                  </a:cubicBezTo>
                  <a:cubicBezTo>
                    <a:pt x="23" y="18"/>
                    <a:pt x="23" y="18"/>
                    <a:pt x="23" y="18"/>
                  </a:cubicBezTo>
                  <a:cubicBezTo>
                    <a:pt x="23" y="19"/>
                    <a:pt x="23" y="19"/>
                    <a:pt x="23" y="19"/>
                  </a:cubicBezTo>
                  <a:cubicBezTo>
                    <a:pt x="21" y="16"/>
                    <a:pt x="19" y="13"/>
                    <a:pt x="17" y="10"/>
                  </a:cubicBezTo>
                  <a:cubicBezTo>
                    <a:pt x="16" y="7"/>
                    <a:pt x="15" y="4"/>
                    <a:pt x="14" y="0"/>
                  </a:cubicBezTo>
                  <a:cubicBezTo>
                    <a:pt x="15" y="4"/>
                    <a:pt x="16" y="7"/>
                    <a:pt x="18" y="10"/>
                  </a:cubicBezTo>
                  <a:cubicBezTo>
                    <a:pt x="19" y="13"/>
                    <a:pt x="21" y="16"/>
                    <a:pt x="23" y="18"/>
                  </a:cubicBezTo>
                  <a:cubicBezTo>
                    <a:pt x="25" y="20"/>
                    <a:pt x="25" y="20"/>
                    <a:pt x="25" y="20"/>
                  </a:cubicBezTo>
                  <a:cubicBezTo>
                    <a:pt x="23" y="19"/>
                    <a:pt x="23" y="19"/>
                    <a:pt x="23" y="19"/>
                  </a:cubicBezTo>
                  <a:cubicBezTo>
                    <a:pt x="19" y="17"/>
                    <a:pt x="19" y="17"/>
                    <a:pt x="19" y="17"/>
                  </a:cubicBezTo>
                  <a:cubicBezTo>
                    <a:pt x="19" y="17"/>
                    <a:pt x="19" y="17"/>
                    <a:pt x="19" y="17"/>
                  </a:cubicBezTo>
                  <a:cubicBezTo>
                    <a:pt x="20" y="23"/>
                    <a:pt x="20" y="30"/>
                    <a:pt x="19" y="36"/>
                  </a:cubicBezTo>
                  <a:cubicBezTo>
                    <a:pt x="18" y="42"/>
                    <a:pt x="15" y="48"/>
                    <a:pt x="14" y="54"/>
                  </a:cubicBezTo>
                  <a:cubicBezTo>
                    <a:pt x="11" y="66"/>
                    <a:pt x="8" y="79"/>
                    <a:pt x="6" y="91"/>
                  </a:cubicBezTo>
                  <a:cubicBezTo>
                    <a:pt x="4" y="103"/>
                    <a:pt x="2" y="116"/>
                    <a:pt x="2" y="129"/>
                  </a:cubicBezTo>
                  <a:cubicBezTo>
                    <a:pt x="2" y="135"/>
                    <a:pt x="2" y="141"/>
                    <a:pt x="3" y="147"/>
                  </a:cubicBezTo>
                  <a:cubicBezTo>
                    <a:pt x="3" y="154"/>
                    <a:pt x="5" y="160"/>
                    <a:pt x="7" y="166"/>
                  </a:cubicBezTo>
                  <a:close/>
                </a:path>
              </a:pathLst>
            </a:custGeom>
            <a:solidFill>
              <a:srgbClr val="BC94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9" name="Freeform 112">
              <a:extLst>
                <a:ext uri="{FF2B5EF4-FFF2-40B4-BE49-F238E27FC236}">
                  <a16:creationId xmlns:a16="http://schemas.microsoft.com/office/drawing/2014/main" id="{E342EC86-43CC-4A43-972B-D56656574F2D}"/>
                </a:ext>
              </a:extLst>
            </p:cNvPr>
            <p:cNvSpPr>
              <a:spLocks/>
            </p:cNvSpPr>
            <p:nvPr/>
          </p:nvSpPr>
          <p:spPr bwMode="auto">
            <a:xfrm>
              <a:off x="2577" y="3625"/>
              <a:ext cx="101" cy="666"/>
            </a:xfrm>
            <a:custGeom>
              <a:avLst/>
              <a:gdLst>
                <a:gd name="T0" fmla="*/ 18 w 25"/>
                <a:gd name="T1" fmla="*/ 166 h 166"/>
                <a:gd name="T2" fmla="*/ 22 w 25"/>
                <a:gd name="T3" fmla="*/ 147 h 166"/>
                <a:gd name="T4" fmla="*/ 23 w 25"/>
                <a:gd name="T5" fmla="*/ 129 h 166"/>
                <a:gd name="T6" fmla="*/ 19 w 25"/>
                <a:gd name="T7" fmla="*/ 91 h 166"/>
                <a:gd name="T8" fmla="*/ 11 w 25"/>
                <a:gd name="T9" fmla="*/ 54 h 166"/>
                <a:gd name="T10" fmla="*/ 6 w 25"/>
                <a:gd name="T11" fmla="*/ 36 h 166"/>
                <a:gd name="T12" fmla="*/ 6 w 25"/>
                <a:gd name="T13" fmla="*/ 17 h 166"/>
                <a:gd name="T14" fmla="*/ 6 w 25"/>
                <a:gd name="T15" fmla="*/ 17 h 166"/>
                <a:gd name="T16" fmla="*/ 2 w 25"/>
                <a:gd name="T17" fmla="*/ 19 h 166"/>
                <a:gd name="T18" fmla="*/ 0 w 25"/>
                <a:gd name="T19" fmla="*/ 20 h 166"/>
                <a:gd name="T20" fmla="*/ 2 w 25"/>
                <a:gd name="T21" fmla="*/ 18 h 166"/>
                <a:gd name="T22" fmla="*/ 7 w 25"/>
                <a:gd name="T23" fmla="*/ 10 h 166"/>
                <a:gd name="T24" fmla="*/ 11 w 25"/>
                <a:gd name="T25" fmla="*/ 0 h 166"/>
                <a:gd name="T26" fmla="*/ 8 w 25"/>
                <a:gd name="T27" fmla="*/ 10 h 166"/>
                <a:gd name="T28" fmla="*/ 2 w 25"/>
                <a:gd name="T29" fmla="*/ 19 h 166"/>
                <a:gd name="T30" fmla="*/ 2 w 25"/>
                <a:gd name="T31" fmla="*/ 18 h 166"/>
                <a:gd name="T32" fmla="*/ 6 w 25"/>
                <a:gd name="T33" fmla="*/ 16 h 166"/>
                <a:gd name="T34" fmla="*/ 7 w 25"/>
                <a:gd name="T35" fmla="*/ 16 h 166"/>
                <a:gd name="T36" fmla="*/ 7 w 25"/>
                <a:gd name="T37" fmla="*/ 17 h 166"/>
                <a:gd name="T38" fmla="*/ 8 w 25"/>
                <a:gd name="T39" fmla="*/ 35 h 166"/>
                <a:gd name="T40" fmla="*/ 13 w 25"/>
                <a:gd name="T41" fmla="*/ 54 h 166"/>
                <a:gd name="T42" fmla="*/ 21 w 25"/>
                <a:gd name="T43" fmla="*/ 91 h 166"/>
                <a:gd name="T44" fmla="*/ 25 w 25"/>
                <a:gd name="T45" fmla="*/ 128 h 166"/>
                <a:gd name="T46" fmla="*/ 18 w 25"/>
                <a:gd name="T47" fmla="*/ 166 h 1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5" h="166">
                  <a:moveTo>
                    <a:pt x="18" y="166"/>
                  </a:moveTo>
                  <a:cubicBezTo>
                    <a:pt x="20" y="160"/>
                    <a:pt x="22" y="154"/>
                    <a:pt x="22" y="147"/>
                  </a:cubicBezTo>
                  <a:cubicBezTo>
                    <a:pt x="23" y="141"/>
                    <a:pt x="23" y="135"/>
                    <a:pt x="23" y="129"/>
                  </a:cubicBezTo>
                  <a:cubicBezTo>
                    <a:pt x="23" y="116"/>
                    <a:pt x="21" y="103"/>
                    <a:pt x="19" y="91"/>
                  </a:cubicBezTo>
                  <a:cubicBezTo>
                    <a:pt x="17" y="79"/>
                    <a:pt x="14" y="66"/>
                    <a:pt x="11" y="54"/>
                  </a:cubicBezTo>
                  <a:cubicBezTo>
                    <a:pt x="10" y="48"/>
                    <a:pt x="7" y="42"/>
                    <a:pt x="6" y="36"/>
                  </a:cubicBezTo>
                  <a:cubicBezTo>
                    <a:pt x="5" y="30"/>
                    <a:pt x="5" y="23"/>
                    <a:pt x="6" y="17"/>
                  </a:cubicBezTo>
                  <a:cubicBezTo>
                    <a:pt x="6" y="17"/>
                    <a:pt x="6" y="17"/>
                    <a:pt x="6" y="17"/>
                  </a:cubicBezTo>
                  <a:cubicBezTo>
                    <a:pt x="2" y="19"/>
                    <a:pt x="2" y="19"/>
                    <a:pt x="2" y="19"/>
                  </a:cubicBezTo>
                  <a:cubicBezTo>
                    <a:pt x="0" y="20"/>
                    <a:pt x="0" y="20"/>
                    <a:pt x="0" y="20"/>
                  </a:cubicBezTo>
                  <a:cubicBezTo>
                    <a:pt x="2" y="18"/>
                    <a:pt x="2" y="18"/>
                    <a:pt x="2" y="18"/>
                  </a:cubicBezTo>
                  <a:cubicBezTo>
                    <a:pt x="4" y="16"/>
                    <a:pt x="6" y="13"/>
                    <a:pt x="7" y="10"/>
                  </a:cubicBezTo>
                  <a:cubicBezTo>
                    <a:pt x="9" y="7"/>
                    <a:pt x="10" y="4"/>
                    <a:pt x="11" y="0"/>
                  </a:cubicBezTo>
                  <a:cubicBezTo>
                    <a:pt x="10" y="4"/>
                    <a:pt x="9" y="7"/>
                    <a:pt x="8" y="10"/>
                  </a:cubicBezTo>
                  <a:cubicBezTo>
                    <a:pt x="6" y="13"/>
                    <a:pt x="4" y="16"/>
                    <a:pt x="2" y="19"/>
                  </a:cubicBezTo>
                  <a:cubicBezTo>
                    <a:pt x="2" y="18"/>
                    <a:pt x="2" y="18"/>
                    <a:pt x="2" y="18"/>
                  </a:cubicBezTo>
                  <a:cubicBezTo>
                    <a:pt x="6" y="16"/>
                    <a:pt x="6" y="16"/>
                    <a:pt x="6" y="16"/>
                  </a:cubicBezTo>
                  <a:cubicBezTo>
                    <a:pt x="7" y="16"/>
                    <a:pt x="7" y="16"/>
                    <a:pt x="7" y="16"/>
                  </a:cubicBezTo>
                  <a:cubicBezTo>
                    <a:pt x="7" y="17"/>
                    <a:pt x="7" y="17"/>
                    <a:pt x="7" y="17"/>
                  </a:cubicBezTo>
                  <a:cubicBezTo>
                    <a:pt x="6" y="23"/>
                    <a:pt x="7" y="29"/>
                    <a:pt x="8" y="35"/>
                  </a:cubicBezTo>
                  <a:cubicBezTo>
                    <a:pt x="9" y="42"/>
                    <a:pt x="11" y="48"/>
                    <a:pt x="13" y="54"/>
                  </a:cubicBezTo>
                  <a:cubicBezTo>
                    <a:pt x="16" y="66"/>
                    <a:pt x="19" y="78"/>
                    <a:pt x="21" y="91"/>
                  </a:cubicBezTo>
                  <a:cubicBezTo>
                    <a:pt x="23" y="103"/>
                    <a:pt x="25" y="116"/>
                    <a:pt x="25" y="128"/>
                  </a:cubicBezTo>
                  <a:cubicBezTo>
                    <a:pt x="25" y="141"/>
                    <a:pt x="23" y="154"/>
                    <a:pt x="18" y="166"/>
                  </a:cubicBezTo>
                  <a:close/>
                </a:path>
              </a:pathLst>
            </a:custGeom>
            <a:solidFill>
              <a:srgbClr val="BC94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0" name="Freeform 113">
              <a:extLst>
                <a:ext uri="{FF2B5EF4-FFF2-40B4-BE49-F238E27FC236}">
                  <a16:creationId xmlns:a16="http://schemas.microsoft.com/office/drawing/2014/main" id="{C8BA7161-7EAC-4A97-BED9-A8B44B845FAA}"/>
                </a:ext>
              </a:extLst>
            </p:cNvPr>
            <p:cNvSpPr>
              <a:spLocks noEditPoints="1"/>
            </p:cNvSpPr>
            <p:nvPr/>
          </p:nvSpPr>
          <p:spPr bwMode="auto">
            <a:xfrm>
              <a:off x="2252" y="2638"/>
              <a:ext cx="88" cy="257"/>
            </a:xfrm>
            <a:custGeom>
              <a:avLst/>
              <a:gdLst>
                <a:gd name="T0" fmla="*/ 0 w 22"/>
                <a:gd name="T1" fmla="*/ 57 h 64"/>
                <a:gd name="T2" fmla="*/ 0 w 22"/>
                <a:gd name="T3" fmla="*/ 57 h 64"/>
                <a:gd name="T4" fmla="*/ 0 w 22"/>
                <a:gd name="T5" fmla="*/ 64 h 64"/>
                <a:gd name="T6" fmla="*/ 0 w 22"/>
                <a:gd name="T7" fmla="*/ 64 h 64"/>
                <a:gd name="T8" fmla="*/ 0 w 22"/>
                <a:gd name="T9" fmla="*/ 57 h 64"/>
                <a:gd name="T10" fmla="*/ 0 w 22"/>
                <a:gd name="T11" fmla="*/ 46 h 64"/>
                <a:gd name="T12" fmla="*/ 0 w 22"/>
                <a:gd name="T13" fmla="*/ 54 h 64"/>
                <a:gd name="T14" fmla="*/ 0 w 22"/>
                <a:gd name="T15" fmla="*/ 54 h 64"/>
                <a:gd name="T16" fmla="*/ 0 w 22"/>
                <a:gd name="T17" fmla="*/ 46 h 64"/>
                <a:gd name="T18" fmla="*/ 0 w 22"/>
                <a:gd name="T19" fmla="*/ 39 h 64"/>
                <a:gd name="T20" fmla="*/ 0 w 22"/>
                <a:gd name="T21" fmla="*/ 40 h 64"/>
                <a:gd name="T22" fmla="*/ 0 w 22"/>
                <a:gd name="T23" fmla="*/ 39 h 64"/>
                <a:gd name="T24" fmla="*/ 0 w 22"/>
                <a:gd name="T25" fmla="*/ 34 h 64"/>
                <a:gd name="T26" fmla="*/ 0 w 22"/>
                <a:gd name="T27" fmla="*/ 34 h 64"/>
                <a:gd name="T28" fmla="*/ 0 w 22"/>
                <a:gd name="T29" fmla="*/ 35 h 64"/>
                <a:gd name="T30" fmla="*/ 0 w 22"/>
                <a:gd name="T31" fmla="*/ 34 h 64"/>
                <a:gd name="T32" fmla="*/ 0 w 22"/>
                <a:gd name="T33" fmla="*/ 34 h 64"/>
                <a:gd name="T34" fmla="*/ 22 w 22"/>
                <a:gd name="T35" fmla="*/ 0 h 64"/>
                <a:gd name="T36" fmla="*/ 4 w 22"/>
                <a:gd name="T37" fmla="*/ 18 h 64"/>
                <a:gd name="T38" fmla="*/ 22 w 22"/>
                <a:gd name="T39" fmla="*/ 0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2" h="64">
                  <a:moveTo>
                    <a:pt x="0" y="57"/>
                  </a:moveTo>
                  <a:cubicBezTo>
                    <a:pt x="0" y="57"/>
                    <a:pt x="0" y="57"/>
                    <a:pt x="0" y="57"/>
                  </a:cubicBezTo>
                  <a:cubicBezTo>
                    <a:pt x="0" y="59"/>
                    <a:pt x="0" y="61"/>
                    <a:pt x="0" y="64"/>
                  </a:cubicBezTo>
                  <a:cubicBezTo>
                    <a:pt x="0" y="64"/>
                    <a:pt x="0" y="64"/>
                    <a:pt x="0" y="64"/>
                  </a:cubicBezTo>
                  <a:cubicBezTo>
                    <a:pt x="0" y="61"/>
                    <a:pt x="0" y="59"/>
                    <a:pt x="0" y="57"/>
                  </a:cubicBezTo>
                  <a:moveTo>
                    <a:pt x="0" y="46"/>
                  </a:moveTo>
                  <a:cubicBezTo>
                    <a:pt x="0" y="48"/>
                    <a:pt x="0" y="51"/>
                    <a:pt x="0" y="54"/>
                  </a:cubicBezTo>
                  <a:cubicBezTo>
                    <a:pt x="0" y="54"/>
                    <a:pt x="0" y="54"/>
                    <a:pt x="0" y="54"/>
                  </a:cubicBezTo>
                  <a:cubicBezTo>
                    <a:pt x="0" y="51"/>
                    <a:pt x="0" y="48"/>
                    <a:pt x="0" y="46"/>
                  </a:cubicBezTo>
                  <a:moveTo>
                    <a:pt x="0" y="39"/>
                  </a:moveTo>
                  <a:cubicBezTo>
                    <a:pt x="0" y="39"/>
                    <a:pt x="0" y="40"/>
                    <a:pt x="0" y="40"/>
                  </a:cubicBezTo>
                  <a:cubicBezTo>
                    <a:pt x="0" y="40"/>
                    <a:pt x="0" y="39"/>
                    <a:pt x="0" y="39"/>
                  </a:cubicBezTo>
                  <a:moveTo>
                    <a:pt x="0" y="34"/>
                  </a:moveTo>
                  <a:cubicBezTo>
                    <a:pt x="0" y="34"/>
                    <a:pt x="0" y="34"/>
                    <a:pt x="0" y="34"/>
                  </a:cubicBezTo>
                  <a:cubicBezTo>
                    <a:pt x="0" y="35"/>
                    <a:pt x="0" y="35"/>
                    <a:pt x="0" y="35"/>
                  </a:cubicBezTo>
                  <a:cubicBezTo>
                    <a:pt x="0" y="35"/>
                    <a:pt x="0" y="35"/>
                    <a:pt x="0" y="34"/>
                  </a:cubicBezTo>
                  <a:cubicBezTo>
                    <a:pt x="0" y="34"/>
                    <a:pt x="0" y="34"/>
                    <a:pt x="0" y="34"/>
                  </a:cubicBezTo>
                  <a:moveTo>
                    <a:pt x="22" y="0"/>
                  </a:moveTo>
                  <a:cubicBezTo>
                    <a:pt x="15" y="5"/>
                    <a:pt x="8" y="11"/>
                    <a:pt x="4" y="18"/>
                  </a:cubicBezTo>
                  <a:cubicBezTo>
                    <a:pt x="8" y="11"/>
                    <a:pt x="15" y="5"/>
                    <a:pt x="22" y="0"/>
                  </a:cubicBezTo>
                </a:path>
              </a:pathLst>
            </a:custGeom>
            <a:solidFill>
              <a:srgbClr val="E8521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1" name="Freeform 114">
              <a:extLst>
                <a:ext uri="{FF2B5EF4-FFF2-40B4-BE49-F238E27FC236}">
                  <a16:creationId xmlns:a16="http://schemas.microsoft.com/office/drawing/2014/main" id="{1B3A6B4A-0270-4CBC-AC4D-914F971301D6}"/>
                </a:ext>
              </a:extLst>
            </p:cNvPr>
            <p:cNvSpPr>
              <a:spLocks/>
            </p:cNvSpPr>
            <p:nvPr/>
          </p:nvSpPr>
          <p:spPr bwMode="auto">
            <a:xfrm>
              <a:off x="2252" y="2855"/>
              <a:ext cx="0" cy="12"/>
            </a:xfrm>
            <a:custGeom>
              <a:avLst/>
              <a:gdLst>
                <a:gd name="T0" fmla="*/ 0 h 3"/>
                <a:gd name="T1" fmla="*/ 0 h 3"/>
                <a:gd name="T2" fmla="*/ 3 h 3"/>
                <a:gd name="T3" fmla="*/ 3 h 3"/>
                <a:gd name="T4" fmla="*/ 0 h 3"/>
              </a:gdLst>
              <a:ahLst/>
              <a:cxnLst>
                <a:cxn ang="0">
                  <a:pos x="0" y="T0"/>
                </a:cxn>
                <a:cxn ang="0">
                  <a:pos x="0" y="T1"/>
                </a:cxn>
                <a:cxn ang="0">
                  <a:pos x="0" y="T2"/>
                </a:cxn>
                <a:cxn ang="0">
                  <a:pos x="0" y="T3"/>
                </a:cxn>
                <a:cxn ang="0">
                  <a:pos x="0" y="T4"/>
                </a:cxn>
              </a:cxnLst>
              <a:rect l="0" t="0" r="r" b="b"/>
              <a:pathLst>
                <a:path h="3">
                  <a:moveTo>
                    <a:pt x="0" y="0"/>
                  </a:moveTo>
                  <a:cubicBezTo>
                    <a:pt x="0" y="0"/>
                    <a:pt x="0" y="0"/>
                    <a:pt x="0" y="0"/>
                  </a:cubicBezTo>
                  <a:cubicBezTo>
                    <a:pt x="0" y="1"/>
                    <a:pt x="0" y="2"/>
                    <a:pt x="0" y="3"/>
                  </a:cubicBezTo>
                  <a:cubicBezTo>
                    <a:pt x="0" y="3"/>
                    <a:pt x="0" y="3"/>
                    <a:pt x="0" y="3"/>
                  </a:cubicBezTo>
                  <a:cubicBezTo>
                    <a:pt x="0" y="2"/>
                    <a:pt x="0" y="1"/>
                    <a:pt x="0" y="0"/>
                  </a:cubicBezTo>
                </a:path>
              </a:pathLst>
            </a:custGeom>
            <a:solidFill>
              <a:srgbClr val="CA3B0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2" name="Freeform 115">
              <a:extLst>
                <a:ext uri="{FF2B5EF4-FFF2-40B4-BE49-F238E27FC236}">
                  <a16:creationId xmlns:a16="http://schemas.microsoft.com/office/drawing/2014/main" id="{260ABF5A-F20F-45E9-AF7A-D10A8DBE24FB}"/>
                </a:ext>
              </a:extLst>
            </p:cNvPr>
            <p:cNvSpPr>
              <a:spLocks/>
            </p:cNvSpPr>
            <p:nvPr/>
          </p:nvSpPr>
          <p:spPr bwMode="auto">
            <a:xfrm>
              <a:off x="2252" y="2622"/>
              <a:ext cx="112" cy="273"/>
            </a:xfrm>
            <a:custGeom>
              <a:avLst/>
              <a:gdLst>
                <a:gd name="T0" fmla="*/ 28 w 28"/>
                <a:gd name="T1" fmla="*/ 0 h 68"/>
                <a:gd name="T2" fmla="*/ 22 w 28"/>
                <a:gd name="T3" fmla="*/ 4 h 68"/>
                <a:gd name="T4" fmla="*/ 4 w 28"/>
                <a:gd name="T5" fmla="*/ 22 h 68"/>
                <a:gd name="T6" fmla="*/ 0 w 28"/>
                <a:gd name="T7" fmla="*/ 38 h 68"/>
                <a:gd name="T8" fmla="*/ 0 w 28"/>
                <a:gd name="T9" fmla="*/ 38 h 68"/>
                <a:gd name="T10" fmla="*/ 0 w 28"/>
                <a:gd name="T11" fmla="*/ 38 h 68"/>
                <a:gd name="T12" fmla="*/ 0 w 28"/>
                <a:gd name="T13" fmla="*/ 38 h 68"/>
                <a:gd name="T14" fmla="*/ 0 w 28"/>
                <a:gd name="T15" fmla="*/ 38 h 68"/>
                <a:gd name="T16" fmla="*/ 0 w 28"/>
                <a:gd name="T17" fmla="*/ 38 h 68"/>
                <a:gd name="T18" fmla="*/ 0 w 28"/>
                <a:gd name="T19" fmla="*/ 39 h 68"/>
                <a:gd name="T20" fmla="*/ 0 w 28"/>
                <a:gd name="T21" fmla="*/ 40 h 68"/>
                <a:gd name="T22" fmla="*/ 0 w 28"/>
                <a:gd name="T23" fmla="*/ 43 h 68"/>
                <a:gd name="T24" fmla="*/ 0 w 28"/>
                <a:gd name="T25" fmla="*/ 44 h 68"/>
                <a:gd name="T26" fmla="*/ 0 w 28"/>
                <a:gd name="T27" fmla="*/ 45 h 68"/>
                <a:gd name="T28" fmla="*/ 0 w 28"/>
                <a:gd name="T29" fmla="*/ 50 h 68"/>
                <a:gd name="T30" fmla="*/ 0 w 28"/>
                <a:gd name="T31" fmla="*/ 58 h 68"/>
                <a:gd name="T32" fmla="*/ 0 w 28"/>
                <a:gd name="T33" fmla="*/ 61 h 68"/>
                <a:gd name="T34" fmla="*/ 0 w 28"/>
                <a:gd name="T35" fmla="*/ 68 h 68"/>
                <a:gd name="T36" fmla="*/ 28 w 28"/>
                <a:gd name="T37" fmla="*/ 0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8" h="68">
                  <a:moveTo>
                    <a:pt x="28" y="0"/>
                  </a:moveTo>
                  <a:cubicBezTo>
                    <a:pt x="26" y="1"/>
                    <a:pt x="24" y="2"/>
                    <a:pt x="22" y="4"/>
                  </a:cubicBezTo>
                  <a:cubicBezTo>
                    <a:pt x="15" y="9"/>
                    <a:pt x="8" y="15"/>
                    <a:pt x="4" y="22"/>
                  </a:cubicBezTo>
                  <a:cubicBezTo>
                    <a:pt x="2" y="27"/>
                    <a:pt x="0" y="32"/>
                    <a:pt x="0" y="38"/>
                  </a:cubicBezTo>
                  <a:cubicBezTo>
                    <a:pt x="0" y="38"/>
                    <a:pt x="0" y="38"/>
                    <a:pt x="0" y="38"/>
                  </a:cubicBezTo>
                  <a:cubicBezTo>
                    <a:pt x="0" y="38"/>
                    <a:pt x="0" y="38"/>
                    <a:pt x="0" y="38"/>
                  </a:cubicBezTo>
                  <a:cubicBezTo>
                    <a:pt x="0" y="38"/>
                    <a:pt x="0" y="38"/>
                    <a:pt x="0" y="38"/>
                  </a:cubicBezTo>
                  <a:cubicBezTo>
                    <a:pt x="0" y="38"/>
                    <a:pt x="0" y="38"/>
                    <a:pt x="0" y="38"/>
                  </a:cubicBezTo>
                  <a:cubicBezTo>
                    <a:pt x="0" y="38"/>
                    <a:pt x="0" y="38"/>
                    <a:pt x="0" y="38"/>
                  </a:cubicBezTo>
                  <a:cubicBezTo>
                    <a:pt x="0" y="39"/>
                    <a:pt x="0" y="39"/>
                    <a:pt x="0" y="39"/>
                  </a:cubicBezTo>
                  <a:cubicBezTo>
                    <a:pt x="0" y="39"/>
                    <a:pt x="0" y="40"/>
                    <a:pt x="0" y="40"/>
                  </a:cubicBezTo>
                  <a:cubicBezTo>
                    <a:pt x="0" y="41"/>
                    <a:pt x="0" y="42"/>
                    <a:pt x="0" y="43"/>
                  </a:cubicBezTo>
                  <a:cubicBezTo>
                    <a:pt x="0" y="43"/>
                    <a:pt x="0" y="44"/>
                    <a:pt x="0" y="44"/>
                  </a:cubicBezTo>
                  <a:cubicBezTo>
                    <a:pt x="0" y="44"/>
                    <a:pt x="0" y="45"/>
                    <a:pt x="0" y="45"/>
                  </a:cubicBezTo>
                  <a:cubicBezTo>
                    <a:pt x="0" y="46"/>
                    <a:pt x="0" y="48"/>
                    <a:pt x="0" y="50"/>
                  </a:cubicBezTo>
                  <a:cubicBezTo>
                    <a:pt x="0" y="52"/>
                    <a:pt x="0" y="55"/>
                    <a:pt x="0" y="58"/>
                  </a:cubicBezTo>
                  <a:cubicBezTo>
                    <a:pt x="0" y="59"/>
                    <a:pt x="0" y="60"/>
                    <a:pt x="0" y="61"/>
                  </a:cubicBezTo>
                  <a:cubicBezTo>
                    <a:pt x="0" y="63"/>
                    <a:pt x="0" y="65"/>
                    <a:pt x="0" y="68"/>
                  </a:cubicBezTo>
                  <a:cubicBezTo>
                    <a:pt x="20" y="44"/>
                    <a:pt x="28" y="2"/>
                    <a:pt x="28" y="0"/>
                  </a:cubicBezTo>
                </a:path>
              </a:pathLst>
            </a:custGeom>
            <a:solidFill>
              <a:srgbClr val="EDCF9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3" name="Freeform 116">
              <a:extLst>
                <a:ext uri="{FF2B5EF4-FFF2-40B4-BE49-F238E27FC236}">
                  <a16:creationId xmlns:a16="http://schemas.microsoft.com/office/drawing/2014/main" id="{1386070A-67E1-44A6-9570-9C822F43BF04}"/>
                </a:ext>
              </a:extLst>
            </p:cNvPr>
            <p:cNvSpPr>
              <a:spLocks/>
            </p:cNvSpPr>
            <p:nvPr/>
          </p:nvSpPr>
          <p:spPr bwMode="auto">
            <a:xfrm>
              <a:off x="2083" y="2614"/>
              <a:ext cx="281" cy="434"/>
            </a:xfrm>
            <a:custGeom>
              <a:avLst/>
              <a:gdLst>
                <a:gd name="T0" fmla="*/ 70 w 70"/>
                <a:gd name="T1" fmla="*/ 2 h 108"/>
                <a:gd name="T2" fmla="*/ 2 w 70"/>
                <a:gd name="T3" fmla="*/ 52 h 108"/>
                <a:gd name="T4" fmla="*/ 2 w 70"/>
                <a:gd name="T5" fmla="*/ 108 h 108"/>
                <a:gd name="T6" fmla="*/ 70 w 70"/>
                <a:gd name="T7" fmla="*/ 2 h 108"/>
              </a:gdLst>
              <a:ahLst/>
              <a:cxnLst>
                <a:cxn ang="0">
                  <a:pos x="T0" y="T1"/>
                </a:cxn>
                <a:cxn ang="0">
                  <a:pos x="T2" y="T3"/>
                </a:cxn>
                <a:cxn ang="0">
                  <a:pos x="T4" y="T5"/>
                </a:cxn>
                <a:cxn ang="0">
                  <a:pos x="T6" y="T7"/>
                </a:cxn>
              </a:cxnLst>
              <a:rect l="0" t="0" r="r" b="b"/>
              <a:pathLst>
                <a:path w="70" h="108">
                  <a:moveTo>
                    <a:pt x="70" y="2"/>
                  </a:moveTo>
                  <a:cubicBezTo>
                    <a:pt x="70" y="2"/>
                    <a:pt x="4" y="0"/>
                    <a:pt x="2" y="52"/>
                  </a:cubicBezTo>
                  <a:cubicBezTo>
                    <a:pt x="0" y="104"/>
                    <a:pt x="2" y="108"/>
                    <a:pt x="2" y="108"/>
                  </a:cubicBezTo>
                  <a:cubicBezTo>
                    <a:pt x="2" y="108"/>
                    <a:pt x="57" y="35"/>
                    <a:pt x="70" y="2"/>
                  </a:cubicBezTo>
                  <a:close/>
                </a:path>
              </a:pathLst>
            </a:custGeom>
            <a:solidFill>
              <a:srgbClr val="F6F6E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4" name="Freeform 117">
              <a:extLst>
                <a:ext uri="{FF2B5EF4-FFF2-40B4-BE49-F238E27FC236}">
                  <a16:creationId xmlns:a16="http://schemas.microsoft.com/office/drawing/2014/main" id="{37833095-F2EB-408C-94DB-DFB74A333A60}"/>
                </a:ext>
              </a:extLst>
            </p:cNvPr>
            <p:cNvSpPr>
              <a:spLocks/>
            </p:cNvSpPr>
            <p:nvPr/>
          </p:nvSpPr>
          <p:spPr bwMode="auto">
            <a:xfrm>
              <a:off x="2091" y="2634"/>
              <a:ext cx="181" cy="237"/>
            </a:xfrm>
            <a:custGeom>
              <a:avLst/>
              <a:gdLst>
                <a:gd name="T0" fmla="*/ 45 w 45"/>
                <a:gd name="T1" fmla="*/ 0 h 59"/>
                <a:gd name="T2" fmla="*/ 40 w 45"/>
                <a:gd name="T3" fmla="*/ 8 h 59"/>
                <a:gd name="T4" fmla="*/ 30 w 45"/>
                <a:gd name="T5" fmla="*/ 30 h 59"/>
                <a:gd name="T6" fmla="*/ 13 w 45"/>
                <a:gd name="T7" fmla="*/ 51 h 59"/>
                <a:gd name="T8" fmla="*/ 0 w 45"/>
                <a:gd name="T9" fmla="*/ 59 h 59"/>
                <a:gd name="T10" fmla="*/ 0 w 45"/>
                <a:gd name="T11" fmla="*/ 47 h 59"/>
                <a:gd name="T12" fmla="*/ 45 w 45"/>
                <a:gd name="T13" fmla="*/ 0 h 59"/>
              </a:gdLst>
              <a:ahLst/>
              <a:cxnLst>
                <a:cxn ang="0">
                  <a:pos x="T0" y="T1"/>
                </a:cxn>
                <a:cxn ang="0">
                  <a:pos x="T2" y="T3"/>
                </a:cxn>
                <a:cxn ang="0">
                  <a:pos x="T4" y="T5"/>
                </a:cxn>
                <a:cxn ang="0">
                  <a:pos x="T6" y="T7"/>
                </a:cxn>
                <a:cxn ang="0">
                  <a:pos x="T8" y="T9"/>
                </a:cxn>
                <a:cxn ang="0">
                  <a:pos x="T10" y="T11"/>
                </a:cxn>
                <a:cxn ang="0">
                  <a:pos x="T12" y="T13"/>
                </a:cxn>
              </a:cxnLst>
              <a:rect l="0" t="0" r="r" b="b"/>
              <a:pathLst>
                <a:path w="45" h="59">
                  <a:moveTo>
                    <a:pt x="45" y="0"/>
                  </a:moveTo>
                  <a:cubicBezTo>
                    <a:pt x="44" y="3"/>
                    <a:pt x="42" y="5"/>
                    <a:pt x="40" y="8"/>
                  </a:cubicBezTo>
                  <a:cubicBezTo>
                    <a:pt x="36" y="15"/>
                    <a:pt x="34" y="23"/>
                    <a:pt x="30" y="30"/>
                  </a:cubicBezTo>
                  <a:cubicBezTo>
                    <a:pt x="26" y="38"/>
                    <a:pt x="20" y="45"/>
                    <a:pt x="13" y="51"/>
                  </a:cubicBezTo>
                  <a:cubicBezTo>
                    <a:pt x="10" y="53"/>
                    <a:pt x="5" y="56"/>
                    <a:pt x="0" y="59"/>
                  </a:cubicBezTo>
                  <a:cubicBezTo>
                    <a:pt x="0" y="55"/>
                    <a:pt x="0" y="51"/>
                    <a:pt x="0" y="47"/>
                  </a:cubicBezTo>
                  <a:cubicBezTo>
                    <a:pt x="2" y="16"/>
                    <a:pt x="26" y="4"/>
                    <a:pt x="45" y="0"/>
                  </a:cubicBezTo>
                  <a:close/>
                </a:path>
              </a:pathLst>
            </a:custGeom>
            <a:solidFill>
              <a:srgbClr val="F0AB6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5" name="Freeform 118">
              <a:extLst>
                <a:ext uri="{FF2B5EF4-FFF2-40B4-BE49-F238E27FC236}">
                  <a16:creationId xmlns:a16="http://schemas.microsoft.com/office/drawing/2014/main" id="{2C9B8422-C6A8-4575-9710-DA8D10C6B4EC}"/>
                </a:ext>
              </a:extLst>
            </p:cNvPr>
            <p:cNvSpPr>
              <a:spLocks/>
            </p:cNvSpPr>
            <p:nvPr/>
          </p:nvSpPr>
          <p:spPr bwMode="auto">
            <a:xfrm>
              <a:off x="2228" y="3529"/>
              <a:ext cx="56" cy="52"/>
            </a:xfrm>
            <a:custGeom>
              <a:avLst/>
              <a:gdLst>
                <a:gd name="T0" fmla="*/ 10 w 14"/>
                <a:gd name="T1" fmla="*/ 0 h 13"/>
                <a:gd name="T2" fmla="*/ 0 w 14"/>
                <a:gd name="T3" fmla="*/ 13 h 13"/>
                <a:gd name="T4" fmla="*/ 14 w 14"/>
                <a:gd name="T5" fmla="*/ 8 h 13"/>
                <a:gd name="T6" fmla="*/ 10 w 14"/>
                <a:gd name="T7" fmla="*/ 0 h 13"/>
              </a:gdLst>
              <a:ahLst/>
              <a:cxnLst>
                <a:cxn ang="0">
                  <a:pos x="T0" y="T1"/>
                </a:cxn>
                <a:cxn ang="0">
                  <a:pos x="T2" y="T3"/>
                </a:cxn>
                <a:cxn ang="0">
                  <a:pos x="T4" y="T5"/>
                </a:cxn>
                <a:cxn ang="0">
                  <a:pos x="T6" y="T7"/>
                </a:cxn>
              </a:cxnLst>
              <a:rect l="0" t="0" r="r" b="b"/>
              <a:pathLst>
                <a:path w="14" h="13">
                  <a:moveTo>
                    <a:pt x="10" y="0"/>
                  </a:moveTo>
                  <a:cubicBezTo>
                    <a:pt x="10" y="0"/>
                    <a:pt x="6" y="11"/>
                    <a:pt x="0" y="13"/>
                  </a:cubicBezTo>
                  <a:cubicBezTo>
                    <a:pt x="0" y="13"/>
                    <a:pt x="11" y="10"/>
                    <a:pt x="14" y="8"/>
                  </a:cubicBezTo>
                  <a:lnTo>
                    <a:pt x="10" y="0"/>
                  </a:lnTo>
                  <a:close/>
                </a:path>
              </a:pathLst>
            </a:custGeom>
            <a:solidFill>
              <a:srgbClr val="F5F5E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6" name="Freeform 119">
              <a:extLst>
                <a:ext uri="{FF2B5EF4-FFF2-40B4-BE49-F238E27FC236}">
                  <a16:creationId xmlns:a16="http://schemas.microsoft.com/office/drawing/2014/main" id="{5B792326-4C71-4833-9C53-0D5E44240D67}"/>
                </a:ext>
              </a:extLst>
            </p:cNvPr>
            <p:cNvSpPr>
              <a:spLocks/>
            </p:cNvSpPr>
            <p:nvPr/>
          </p:nvSpPr>
          <p:spPr bwMode="auto">
            <a:xfrm>
              <a:off x="2810" y="3673"/>
              <a:ext cx="64" cy="40"/>
            </a:xfrm>
            <a:custGeom>
              <a:avLst/>
              <a:gdLst>
                <a:gd name="T0" fmla="*/ 5 w 16"/>
                <a:gd name="T1" fmla="*/ 0 h 10"/>
                <a:gd name="T2" fmla="*/ 16 w 16"/>
                <a:gd name="T3" fmla="*/ 10 h 10"/>
                <a:gd name="T4" fmla="*/ 0 w 16"/>
                <a:gd name="T5" fmla="*/ 7 h 10"/>
                <a:gd name="T6" fmla="*/ 5 w 16"/>
                <a:gd name="T7" fmla="*/ 0 h 10"/>
              </a:gdLst>
              <a:ahLst/>
              <a:cxnLst>
                <a:cxn ang="0">
                  <a:pos x="T0" y="T1"/>
                </a:cxn>
                <a:cxn ang="0">
                  <a:pos x="T2" y="T3"/>
                </a:cxn>
                <a:cxn ang="0">
                  <a:pos x="T4" y="T5"/>
                </a:cxn>
                <a:cxn ang="0">
                  <a:pos x="T6" y="T7"/>
                </a:cxn>
              </a:cxnLst>
              <a:rect l="0" t="0" r="r" b="b"/>
              <a:pathLst>
                <a:path w="16" h="10">
                  <a:moveTo>
                    <a:pt x="5" y="0"/>
                  </a:moveTo>
                  <a:cubicBezTo>
                    <a:pt x="5" y="0"/>
                    <a:pt x="9" y="7"/>
                    <a:pt x="16" y="10"/>
                  </a:cubicBezTo>
                  <a:cubicBezTo>
                    <a:pt x="16" y="10"/>
                    <a:pt x="2" y="9"/>
                    <a:pt x="0" y="7"/>
                  </a:cubicBezTo>
                  <a:lnTo>
                    <a:pt x="5" y="0"/>
                  </a:lnTo>
                  <a:close/>
                </a:path>
              </a:pathLst>
            </a:custGeom>
            <a:solidFill>
              <a:srgbClr val="F5F5E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7" name="Freeform 120">
              <a:extLst>
                <a:ext uri="{FF2B5EF4-FFF2-40B4-BE49-F238E27FC236}">
                  <a16:creationId xmlns:a16="http://schemas.microsoft.com/office/drawing/2014/main" id="{1975BB0E-4AC1-4FA4-BB1A-74FD63A6A4E8}"/>
                </a:ext>
              </a:extLst>
            </p:cNvPr>
            <p:cNvSpPr>
              <a:spLocks/>
            </p:cNvSpPr>
            <p:nvPr/>
          </p:nvSpPr>
          <p:spPr bwMode="auto">
            <a:xfrm>
              <a:off x="2107" y="3184"/>
              <a:ext cx="406" cy="421"/>
            </a:xfrm>
            <a:custGeom>
              <a:avLst/>
              <a:gdLst>
                <a:gd name="T0" fmla="*/ 0 w 101"/>
                <a:gd name="T1" fmla="*/ 26 h 105"/>
                <a:gd name="T2" fmla="*/ 38 w 101"/>
                <a:gd name="T3" fmla="*/ 67 h 105"/>
                <a:gd name="T4" fmla="*/ 61 w 101"/>
                <a:gd name="T5" fmla="*/ 98 h 105"/>
                <a:gd name="T6" fmla="*/ 67 w 101"/>
                <a:gd name="T7" fmla="*/ 104 h 105"/>
                <a:gd name="T8" fmla="*/ 68 w 101"/>
                <a:gd name="T9" fmla="*/ 97 h 105"/>
                <a:gd name="T10" fmla="*/ 55 w 101"/>
                <a:gd name="T11" fmla="*/ 69 h 105"/>
                <a:gd name="T12" fmla="*/ 57 w 101"/>
                <a:gd name="T13" fmla="*/ 67 h 105"/>
                <a:gd name="T14" fmla="*/ 67 w 101"/>
                <a:gd name="T15" fmla="*/ 79 h 105"/>
                <a:gd name="T16" fmla="*/ 81 w 101"/>
                <a:gd name="T17" fmla="*/ 100 h 105"/>
                <a:gd name="T18" fmla="*/ 83 w 101"/>
                <a:gd name="T19" fmla="*/ 92 h 105"/>
                <a:gd name="T20" fmla="*/ 65 w 101"/>
                <a:gd name="T21" fmla="*/ 62 h 105"/>
                <a:gd name="T22" fmla="*/ 66 w 101"/>
                <a:gd name="T23" fmla="*/ 59 h 105"/>
                <a:gd name="T24" fmla="*/ 75 w 101"/>
                <a:gd name="T25" fmla="*/ 69 h 105"/>
                <a:gd name="T26" fmla="*/ 90 w 101"/>
                <a:gd name="T27" fmla="*/ 89 h 105"/>
                <a:gd name="T28" fmla="*/ 91 w 101"/>
                <a:gd name="T29" fmla="*/ 78 h 105"/>
                <a:gd name="T30" fmla="*/ 75 w 101"/>
                <a:gd name="T31" fmla="*/ 50 h 105"/>
                <a:gd name="T32" fmla="*/ 76 w 101"/>
                <a:gd name="T33" fmla="*/ 48 h 105"/>
                <a:gd name="T34" fmla="*/ 97 w 101"/>
                <a:gd name="T35" fmla="*/ 75 h 105"/>
                <a:gd name="T36" fmla="*/ 89 w 101"/>
                <a:gd name="T37" fmla="*/ 55 h 105"/>
                <a:gd name="T38" fmla="*/ 72 w 101"/>
                <a:gd name="T39" fmla="*/ 34 h 105"/>
                <a:gd name="T40" fmla="*/ 89 w 101"/>
                <a:gd name="T41" fmla="*/ 34 h 105"/>
                <a:gd name="T42" fmla="*/ 96 w 101"/>
                <a:gd name="T43" fmla="*/ 29 h 105"/>
                <a:gd name="T44" fmla="*/ 58 w 101"/>
                <a:gd name="T45" fmla="*/ 16 h 105"/>
                <a:gd name="T46" fmla="*/ 20 w 101"/>
                <a:gd name="T47" fmla="*/ 0 h 105"/>
                <a:gd name="T48" fmla="*/ 0 w 101"/>
                <a:gd name="T49" fmla="*/ 26 h 1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01" h="105">
                  <a:moveTo>
                    <a:pt x="0" y="26"/>
                  </a:moveTo>
                  <a:cubicBezTo>
                    <a:pt x="0" y="26"/>
                    <a:pt x="29" y="54"/>
                    <a:pt x="38" y="67"/>
                  </a:cubicBezTo>
                  <a:cubicBezTo>
                    <a:pt x="48" y="80"/>
                    <a:pt x="61" y="98"/>
                    <a:pt x="61" y="98"/>
                  </a:cubicBezTo>
                  <a:cubicBezTo>
                    <a:pt x="61" y="98"/>
                    <a:pt x="64" y="105"/>
                    <a:pt x="67" y="104"/>
                  </a:cubicBezTo>
                  <a:cubicBezTo>
                    <a:pt x="70" y="104"/>
                    <a:pt x="70" y="102"/>
                    <a:pt x="68" y="97"/>
                  </a:cubicBezTo>
                  <a:cubicBezTo>
                    <a:pt x="66" y="93"/>
                    <a:pt x="57" y="72"/>
                    <a:pt x="55" y="69"/>
                  </a:cubicBezTo>
                  <a:cubicBezTo>
                    <a:pt x="57" y="67"/>
                    <a:pt x="57" y="67"/>
                    <a:pt x="57" y="67"/>
                  </a:cubicBezTo>
                  <a:cubicBezTo>
                    <a:pt x="57" y="67"/>
                    <a:pt x="63" y="72"/>
                    <a:pt x="67" y="79"/>
                  </a:cubicBezTo>
                  <a:cubicBezTo>
                    <a:pt x="71" y="87"/>
                    <a:pt x="80" y="101"/>
                    <a:pt x="81" y="100"/>
                  </a:cubicBezTo>
                  <a:cubicBezTo>
                    <a:pt x="83" y="100"/>
                    <a:pt x="87" y="99"/>
                    <a:pt x="83" y="92"/>
                  </a:cubicBezTo>
                  <a:cubicBezTo>
                    <a:pt x="79" y="86"/>
                    <a:pt x="70" y="68"/>
                    <a:pt x="65" y="62"/>
                  </a:cubicBezTo>
                  <a:cubicBezTo>
                    <a:pt x="66" y="59"/>
                    <a:pt x="66" y="59"/>
                    <a:pt x="66" y="59"/>
                  </a:cubicBezTo>
                  <a:cubicBezTo>
                    <a:pt x="66" y="59"/>
                    <a:pt x="71" y="64"/>
                    <a:pt x="75" y="69"/>
                  </a:cubicBezTo>
                  <a:cubicBezTo>
                    <a:pt x="79" y="74"/>
                    <a:pt x="88" y="90"/>
                    <a:pt x="90" y="89"/>
                  </a:cubicBezTo>
                  <a:cubicBezTo>
                    <a:pt x="93" y="89"/>
                    <a:pt x="97" y="88"/>
                    <a:pt x="91" y="78"/>
                  </a:cubicBezTo>
                  <a:cubicBezTo>
                    <a:pt x="85" y="68"/>
                    <a:pt x="75" y="50"/>
                    <a:pt x="75" y="50"/>
                  </a:cubicBezTo>
                  <a:cubicBezTo>
                    <a:pt x="76" y="48"/>
                    <a:pt x="76" y="48"/>
                    <a:pt x="76" y="48"/>
                  </a:cubicBezTo>
                  <a:cubicBezTo>
                    <a:pt x="76" y="48"/>
                    <a:pt x="95" y="76"/>
                    <a:pt x="97" y="75"/>
                  </a:cubicBezTo>
                  <a:cubicBezTo>
                    <a:pt x="100" y="74"/>
                    <a:pt x="101" y="72"/>
                    <a:pt x="89" y="55"/>
                  </a:cubicBezTo>
                  <a:cubicBezTo>
                    <a:pt x="78" y="38"/>
                    <a:pt x="78" y="39"/>
                    <a:pt x="72" y="34"/>
                  </a:cubicBezTo>
                  <a:cubicBezTo>
                    <a:pt x="72" y="34"/>
                    <a:pt x="82" y="38"/>
                    <a:pt x="89" y="34"/>
                  </a:cubicBezTo>
                  <a:cubicBezTo>
                    <a:pt x="97" y="31"/>
                    <a:pt x="96" y="29"/>
                    <a:pt x="96" y="29"/>
                  </a:cubicBezTo>
                  <a:cubicBezTo>
                    <a:pt x="96" y="29"/>
                    <a:pt x="73" y="22"/>
                    <a:pt x="58" y="16"/>
                  </a:cubicBezTo>
                  <a:cubicBezTo>
                    <a:pt x="44" y="10"/>
                    <a:pt x="25" y="2"/>
                    <a:pt x="20" y="0"/>
                  </a:cubicBezTo>
                  <a:lnTo>
                    <a:pt x="0" y="26"/>
                  </a:lnTo>
                  <a:close/>
                </a:path>
              </a:pathLst>
            </a:custGeom>
            <a:solidFill>
              <a:srgbClr val="EDB4A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8" name="Freeform 121">
              <a:extLst>
                <a:ext uri="{FF2B5EF4-FFF2-40B4-BE49-F238E27FC236}">
                  <a16:creationId xmlns:a16="http://schemas.microsoft.com/office/drawing/2014/main" id="{A34296D4-1E15-4F30-8821-8039EF0C347F}"/>
                </a:ext>
              </a:extLst>
            </p:cNvPr>
            <p:cNvSpPr>
              <a:spLocks/>
            </p:cNvSpPr>
            <p:nvPr/>
          </p:nvSpPr>
          <p:spPr bwMode="auto">
            <a:xfrm>
              <a:off x="2284" y="3417"/>
              <a:ext cx="16" cy="20"/>
            </a:xfrm>
            <a:custGeom>
              <a:avLst/>
              <a:gdLst>
                <a:gd name="T0" fmla="*/ 1 w 4"/>
                <a:gd name="T1" fmla="*/ 5 h 5"/>
                <a:gd name="T2" fmla="*/ 1 w 4"/>
                <a:gd name="T3" fmla="*/ 1 h 5"/>
                <a:gd name="T4" fmla="*/ 4 w 4"/>
                <a:gd name="T5" fmla="*/ 0 h 5"/>
                <a:gd name="T6" fmla="*/ 3 w 4"/>
                <a:gd name="T7" fmla="*/ 1 h 5"/>
                <a:gd name="T8" fmla="*/ 2 w 4"/>
                <a:gd name="T9" fmla="*/ 2 h 5"/>
                <a:gd name="T10" fmla="*/ 1 w 4"/>
                <a:gd name="T11" fmla="*/ 4 h 5"/>
                <a:gd name="T12" fmla="*/ 1 w 4"/>
                <a:gd name="T13" fmla="*/ 5 h 5"/>
              </a:gdLst>
              <a:ahLst/>
              <a:cxnLst>
                <a:cxn ang="0">
                  <a:pos x="T0" y="T1"/>
                </a:cxn>
                <a:cxn ang="0">
                  <a:pos x="T2" y="T3"/>
                </a:cxn>
                <a:cxn ang="0">
                  <a:pos x="T4" y="T5"/>
                </a:cxn>
                <a:cxn ang="0">
                  <a:pos x="T6" y="T7"/>
                </a:cxn>
                <a:cxn ang="0">
                  <a:pos x="T8" y="T9"/>
                </a:cxn>
                <a:cxn ang="0">
                  <a:pos x="T10" y="T11"/>
                </a:cxn>
                <a:cxn ang="0">
                  <a:pos x="T12" y="T13"/>
                </a:cxn>
              </a:cxnLst>
              <a:rect l="0" t="0" r="r" b="b"/>
              <a:pathLst>
                <a:path w="4" h="5">
                  <a:moveTo>
                    <a:pt x="1" y="5"/>
                  </a:moveTo>
                  <a:cubicBezTo>
                    <a:pt x="0" y="4"/>
                    <a:pt x="0" y="2"/>
                    <a:pt x="1" y="1"/>
                  </a:cubicBezTo>
                  <a:cubicBezTo>
                    <a:pt x="1" y="0"/>
                    <a:pt x="3" y="0"/>
                    <a:pt x="4" y="0"/>
                  </a:cubicBezTo>
                  <a:cubicBezTo>
                    <a:pt x="4" y="1"/>
                    <a:pt x="3" y="1"/>
                    <a:pt x="3" y="1"/>
                  </a:cubicBezTo>
                  <a:cubicBezTo>
                    <a:pt x="3" y="2"/>
                    <a:pt x="2" y="2"/>
                    <a:pt x="2" y="2"/>
                  </a:cubicBezTo>
                  <a:cubicBezTo>
                    <a:pt x="2" y="3"/>
                    <a:pt x="2" y="3"/>
                    <a:pt x="1" y="4"/>
                  </a:cubicBezTo>
                  <a:lnTo>
                    <a:pt x="1" y="5"/>
                  </a:lnTo>
                  <a:close/>
                </a:path>
              </a:pathLst>
            </a:custGeom>
            <a:solidFill>
              <a:srgbClr val="D6846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9" name="Freeform 122">
              <a:extLst>
                <a:ext uri="{FF2B5EF4-FFF2-40B4-BE49-F238E27FC236}">
                  <a16:creationId xmlns:a16="http://schemas.microsoft.com/office/drawing/2014/main" id="{1EE5E81F-6316-4D5B-9A7B-EE89E562358E}"/>
                </a:ext>
              </a:extLst>
            </p:cNvPr>
            <p:cNvSpPr>
              <a:spLocks/>
            </p:cNvSpPr>
            <p:nvPr/>
          </p:nvSpPr>
          <p:spPr bwMode="auto">
            <a:xfrm>
              <a:off x="2320" y="3376"/>
              <a:ext cx="20" cy="25"/>
            </a:xfrm>
            <a:custGeom>
              <a:avLst/>
              <a:gdLst>
                <a:gd name="T0" fmla="*/ 0 w 5"/>
                <a:gd name="T1" fmla="*/ 6 h 6"/>
                <a:gd name="T2" fmla="*/ 0 w 5"/>
                <a:gd name="T3" fmla="*/ 4 h 6"/>
                <a:gd name="T4" fmla="*/ 1 w 5"/>
                <a:gd name="T5" fmla="*/ 2 h 6"/>
                <a:gd name="T6" fmla="*/ 3 w 5"/>
                <a:gd name="T7" fmla="*/ 0 h 6"/>
                <a:gd name="T8" fmla="*/ 5 w 5"/>
                <a:gd name="T9" fmla="*/ 0 h 6"/>
                <a:gd name="T10" fmla="*/ 4 w 5"/>
                <a:gd name="T11" fmla="*/ 2 h 6"/>
                <a:gd name="T12" fmla="*/ 3 w 5"/>
                <a:gd name="T13" fmla="*/ 3 h 6"/>
                <a:gd name="T14" fmla="*/ 0 w 5"/>
                <a:gd name="T15" fmla="*/ 6 h 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 h="6">
                  <a:moveTo>
                    <a:pt x="0" y="6"/>
                  </a:moveTo>
                  <a:cubicBezTo>
                    <a:pt x="0" y="5"/>
                    <a:pt x="0" y="4"/>
                    <a:pt x="0" y="4"/>
                  </a:cubicBezTo>
                  <a:cubicBezTo>
                    <a:pt x="0" y="3"/>
                    <a:pt x="1" y="2"/>
                    <a:pt x="1" y="2"/>
                  </a:cubicBezTo>
                  <a:cubicBezTo>
                    <a:pt x="2" y="1"/>
                    <a:pt x="2" y="1"/>
                    <a:pt x="3" y="0"/>
                  </a:cubicBezTo>
                  <a:cubicBezTo>
                    <a:pt x="4" y="0"/>
                    <a:pt x="4" y="0"/>
                    <a:pt x="5" y="0"/>
                  </a:cubicBezTo>
                  <a:cubicBezTo>
                    <a:pt x="4" y="2"/>
                    <a:pt x="4" y="2"/>
                    <a:pt x="4" y="2"/>
                  </a:cubicBezTo>
                  <a:cubicBezTo>
                    <a:pt x="3" y="3"/>
                    <a:pt x="3" y="3"/>
                    <a:pt x="3" y="3"/>
                  </a:cubicBezTo>
                  <a:cubicBezTo>
                    <a:pt x="2" y="4"/>
                    <a:pt x="1" y="5"/>
                    <a:pt x="0" y="6"/>
                  </a:cubicBezTo>
                  <a:close/>
                </a:path>
              </a:pathLst>
            </a:custGeom>
            <a:solidFill>
              <a:srgbClr val="D6846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0" name="Freeform 123">
              <a:extLst>
                <a:ext uri="{FF2B5EF4-FFF2-40B4-BE49-F238E27FC236}">
                  <a16:creationId xmlns:a16="http://schemas.microsoft.com/office/drawing/2014/main" id="{2BFFECC5-1E1E-4EE3-9C16-159DC83837A3}"/>
                </a:ext>
              </a:extLst>
            </p:cNvPr>
            <p:cNvSpPr>
              <a:spLocks/>
            </p:cNvSpPr>
            <p:nvPr/>
          </p:nvSpPr>
          <p:spPr bwMode="auto">
            <a:xfrm>
              <a:off x="2356" y="3340"/>
              <a:ext cx="20" cy="20"/>
            </a:xfrm>
            <a:custGeom>
              <a:avLst/>
              <a:gdLst>
                <a:gd name="T0" fmla="*/ 1 w 5"/>
                <a:gd name="T1" fmla="*/ 5 h 5"/>
                <a:gd name="T2" fmla="*/ 2 w 5"/>
                <a:gd name="T3" fmla="*/ 2 h 5"/>
                <a:gd name="T4" fmla="*/ 5 w 5"/>
                <a:gd name="T5" fmla="*/ 1 h 5"/>
                <a:gd name="T6" fmla="*/ 4 w 5"/>
                <a:gd name="T7" fmla="*/ 2 h 5"/>
                <a:gd name="T8" fmla="*/ 3 w 5"/>
                <a:gd name="T9" fmla="*/ 3 h 5"/>
                <a:gd name="T10" fmla="*/ 1 w 5"/>
                <a:gd name="T11" fmla="*/ 5 h 5"/>
              </a:gdLst>
              <a:ahLst/>
              <a:cxnLst>
                <a:cxn ang="0">
                  <a:pos x="T0" y="T1"/>
                </a:cxn>
                <a:cxn ang="0">
                  <a:pos x="T2" y="T3"/>
                </a:cxn>
                <a:cxn ang="0">
                  <a:pos x="T4" y="T5"/>
                </a:cxn>
                <a:cxn ang="0">
                  <a:pos x="T6" y="T7"/>
                </a:cxn>
                <a:cxn ang="0">
                  <a:pos x="T8" y="T9"/>
                </a:cxn>
                <a:cxn ang="0">
                  <a:pos x="T10" y="T11"/>
                </a:cxn>
              </a:cxnLst>
              <a:rect l="0" t="0" r="r" b="b"/>
              <a:pathLst>
                <a:path w="5" h="5">
                  <a:moveTo>
                    <a:pt x="1" y="5"/>
                  </a:moveTo>
                  <a:cubicBezTo>
                    <a:pt x="0" y="4"/>
                    <a:pt x="1" y="3"/>
                    <a:pt x="2" y="2"/>
                  </a:cubicBezTo>
                  <a:cubicBezTo>
                    <a:pt x="2" y="1"/>
                    <a:pt x="3" y="0"/>
                    <a:pt x="5" y="1"/>
                  </a:cubicBezTo>
                  <a:cubicBezTo>
                    <a:pt x="4" y="1"/>
                    <a:pt x="4" y="2"/>
                    <a:pt x="4" y="2"/>
                  </a:cubicBezTo>
                  <a:cubicBezTo>
                    <a:pt x="4" y="2"/>
                    <a:pt x="3" y="3"/>
                    <a:pt x="3" y="3"/>
                  </a:cubicBezTo>
                  <a:cubicBezTo>
                    <a:pt x="2" y="4"/>
                    <a:pt x="2" y="4"/>
                    <a:pt x="1" y="5"/>
                  </a:cubicBezTo>
                  <a:close/>
                </a:path>
              </a:pathLst>
            </a:custGeom>
            <a:solidFill>
              <a:srgbClr val="D6846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1" name="Freeform 124">
              <a:extLst>
                <a:ext uri="{FF2B5EF4-FFF2-40B4-BE49-F238E27FC236}">
                  <a16:creationId xmlns:a16="http://schemas.microsoft.com/office/drawing/2014/main" id="{73DD8685-7ED4-4269-A425-2A823967D9AF}"/>
                </a:ext>
              </a:extLst>
            </p:cNvPr>
            <p:cNvSpPr>
              <a:spLocks/>
            </p:cNvSpPr>
            <p:nvPr/>
          </p:nvSpPr>
          <p:spPr bwMode="auto">
            <a:xfrm>
              <a:off x="1364" y="1736"/>
              <a:ext cx="860" cy="1580"/>
            </a:xfrm>
            <a:custGeom>
              <a:avLst/>
              <a:gdLst>
                <a:gd name="T0" fmla="*/ 102 w 214"/>
                <a:gd name="T1" fmla="*/ 247 h 394"/>
                <a:gd name="T2" fmla="*/ 105 w 214"/>
                <a:gd name="T3" fmla="*/ 227 h 394"/>
                <a:gd name="T4" fmla="*/ 141 w 214"/>
                <a:gd name="T5" fmla="*/ 56 h 394"/>
                <a:gd name="T6" fmla="*/ 115 w 214"/>
                <a:gd name="T7" fmla="*/ 2 h 394"/>
                <a:gd name="T8" fmla="*/ 95 w 214"/>
                <a:gd name="T9" fmla="*/ 19 h 394"/>
                <a:gd name="T10" fmla="*/ 10 w 214"/>
                <a:gd name="T11" fmla="*/ 233 h 394"/>
                <a:gd name="T12" fmla="*/ 24 w 214"/>
                <a:gd name="T13" fmla="*/ 280 h 394"/>
                <a:gd name="T14" fmla="*/ 184 w 214"/>
                <a:gd name="T15" fmla="*/ 394 h 394"/>
                <a:gd name="T16" fmla="*/ 214 w 214"/>
                <a:gd name="T17" fmla="*/ 352 h 394"/>
                <a:gd name="T18" fmla="*/ 102 w 214"/>
                <a:gd name="T19" fmla="*/ 247 h 3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14" h="394">
                  <a:moveTo>
                    <a:pt x="102" y="247"/>
                  </a:moveTo>
                  <a:cubicBezTo>
                    <a:pt x="111" y="238"/>
                    <a:pt x="105" y="227"/>
                    <a:pt x="105" y="227"/>
                  </a:cubicBezTo>
                  <a:cubicBezTo>
                    <a:pt x="123" y="194"/>
                    <a:pt x="135" y="86"/>
                    <a:pt x="141" y="56"/>
                  </a:cubicBezTo>
                  <a:cubicBezTo>
                    <a:pt x="146" y="26"/>
                    <a:pt x="128" y="0"/>
                    <a:pt x="115" y="2"/>
                  </a:cubicBezTo>
                  <a:cubicBezTo>
                    <a:pt x="101" y="4"/>
                    <a:pt x="95" y="19"/>
                    <a:pt x="95" y="19"/>
                  </a:cubicBezTo>
                  <a:cubicBezTo>
                    <a:pt x="95" y="19"/>
                    <a:pt x="19" y="204"/>
                    <a:pt x="10" y="233"/>
                  </a:cubicBezTo>
                  <a:cubicBezTo>
                    <a:pt x="0" y="262"/>
                    <a:pt x="24" y="280"/>
                    <a:pt x="24" y="280"/>
                  </a:cubicBezTo>
                  <a:cubicBezTo>
                    <a:pt x="184" y="394"/>
                    <a:pt x="184" y="394"/>
                    <a:pt x="184" y="394"/>
                  </a:cubicBezTo>
                  <a:cubicBezTo>
                    <a:pt x="214" y="352"/>
                    <a:pt x="214" y="352"/>
                    <a:pt x="214" y="352"/>
                  </a:cubicBezTo>
                  <a:cubicBezTo>
                    <a:pt x="102" y="247"/>
                    <a:pt x="102" y="247"/>
                    <a:pt x="102" y="247"/>
                  </a:cubicBezTo>
                </a:path>
              </a:pathLst>
            </a:custGeom>
            <a:solidFill>
              <a:srgbClr val="F07E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2" name="Freeform 125">
              <a:extLst>
                <a:ext uri="{FF2B5EF4-FFF2-40B4-BE49-F238E27FC236}">
                  <a16:creationId xmlns:a16="http://schemas.microsoft.com/office/drawing/2014/main" id="{8DD7353F-95A4-42C8-B90B-CF19288ED172}"/>
                </a:ext>
              </a:extLst>
            </p:cNvPr>
            <p:cNvSpPr>
              <a:spLocks/>
            </p:cNvSpPr>
            <p:nvPr/>
          </p:nvSpPr>
          <p:spPr bwMode="auto">
            <a:xfrm>
              <a:off x="2103" y="3148"/>
              <a:ext cx="173" cy="208"/>
            </a:xfrm>
            <a:custGeom>
              <a:avLst/>
              <a:gdLst>
                <a:gd name="T0" fmla="*/ 173 w 173"/>
                <a:gd name="T1" fmla="*/ 48 h 208"/>
                <a:gd name="T2" fmla="*/ 121 w 173"/>
                <a:gd name="T3" fmla="*/ 0 h 208"/>
                <a:gd name="T4" fmla="*/ 0 w 173"/>
                <a:gd name="T5" fmla="*/ 168 h 208"/>
                <a:gd name="T6" fmla="*/ 56 w 173"/>
                <a:gd name="T7" fmla="*/ 208 h 208"/>
                <a:gd name="T8" fmla="*/ 173 w 173"/>
                <a:gd name="T9" fmla="*/ 48 h 208"/>
              </a:gdLst>
              <a:ahLst/>
              <a:cxnLst>
                <a:cxn ang="0">
                  <a:pos x="T0" y="T1"/>
                </a:cxn>
                <a:cxn ang="0">
                  <a:pos x="T2" y="T3"/>
                </a:cxn>
                <a:cxn ang="0">
                  <a:pos x="T4" y="T5"/>
                </a:cxn>
                <a:cxn ang="0">
                  <a:pos x="T6" y="T7"/>
                </a:cxn>
                <a:cxn ang="0">
                  <a:pos x="T8" y="T9"/>
                </a:cxn>
              </a:cxnLst>
              <a:rect l="0" t="0" r="r" b="b"/>
              <a:pathLst>
                <a:path w="173" h="208">
                  <a:moveTo>
                    <a:pt x="173" y="48"/>
                  </a:moveTo>
                  <a:lnTo>
                    <a:pt x="121" y="0"/>
                  </a:lnTo>
                  <a:lnTo>
                    <a:pt x="0" y="168"/>
                  </a:lnTo>
                  <a:lnTo>
                    <a:pt x="56" y="208"/>
                  </a:lnTo>
                  <a:lnTo>
                    <a:pt x="173" y="48"/>
                  </a:lnTo>
                  <a:close/>
                </a:path>
              </a:pathLst>
            </a:custGeom>
            <a:solidFill>
              <a:srgbClr val="5F13C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3" name="Freeform 126">
              <a:extLst>
                <a:ext uri="{FF2B5EF4-FFF2-40B4-BE49-F238E27FC236}">
                  <a16:creationId xmlns:a16="http://schemas.microsoft.com/office/drawing/2014/main" id="{437A387B-6F65-4E9B-BDFB-2A14AD6F78F2}"/>
                </a:ext>
              </a:extLst>
            </p:cNvPr>
            <p:cNvSpPr>
              <a:spLocks/>
            </p:cNvSpPr>
            <p:nvPr/>
          </p:nvSpPr>
          <p:spPr bwMode="auto">
            <a:xfrm>
              <a:off x="1605" y="2638"/>
              <a:ext cx="185" cy="109"/>
            </a:xfrm>
            <a:custGeom>
              <a:avLst/>
              <a:gdLst>
                <a:gd name="T0" fmla="*/ 45 w 46"/>
                <a:gd name="T1" fmla="*/ 2 h 27"/>
                <a:gd name="T2" fmla="*/ 45 w 46"/>
                <a:gd name="T3" fmla="*/ 3 h 27"/>
                <a:gd name="T4" fmla="*/ 40 w 46"/>
                <a:gd name="T5" fmla="*/ 7 h 27"/>
                <a:gd name="T6" fmla="*/ 28 w 46"/>
                <a:gd name="T7" fmla="*/ 16 h 27"/>
                <a:gd name="T8" fmla="*/ 0 w 46"/>
                <a:gd name="T9" fmla="*/ 27 h 27"/>
                <a:gd name="T10" fmla="*/ 13 w 46"/>
                <a:gd name="T11" fmla="*/ 20 h 27"/>
                <a:gd name="T12" fmla="*/ 26 w 46"/>
                <a:gd name="T13" fmla="*/ 12 h 27"/>
                <a:gd name="T14" fmla="*/ 46 w 46"/>
                <a:gd name="T15" fmla="*/ 0 h 27"/>
                <a:gd name="T16" fmla="*/ 45 w 46"/>
                <a:gd name="T17" fmla="*/ 2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6" h="27">
                  <a:moveTo>
                    <a:pt x="45" y="2"/>
                  </a:moveTo>
                  <a:cubicBezTo>
                    <a:pt x="45" y="2"/>
                    <a:pt x="45" y="2"/>
                    <a:pt x="45" y="3"/>
                  </a:cubicBezTo>
                  <a:cubicBezTo>
                    <a:pt x="44" y="4"/>
                    <a:pt x="42" y="6"/>
                    <a:pt x="40" y="7"/>
                  </a:cubicBezTo>
                  <a:cubicBezTo>
                    <a:pt x="36" y="11"/>
                    <a:pt x="32" y="13"/>
                    <a:pt x="28" y="16"/>
                  </a:cubicBezTo>
                  <a:cubicBezTo>
                    <a:pt x="19" y="21"/>
                    <a:pt x="10" y="25"/>
                    <a:pt x="0" y="27"/>
                  </a:cubicBezTo>
                  <a:cubicBezTo>
                    <a:pt x="4" y="24"/>
                    <a:pt x="9" y="22"/>
                    <a:pt x="13" y="20"/>
                  </a:cubicBezTo>
                  <a:cubicBezTo>
                    <a:pt x="17" y="17"/>
                    <a:pt x="22" y="15"/>
                    <a:pt x="26" y="12"/>
                  </a:cubicBezTo>
                  <a:cubicBezTo>
                    <a:pt x="32" y="8"/>
                    <a:pt x="39" y="4"/>
                    <a:pt x="46" y="0"/>
                  </a:cubicBezTo>
                  <a:cubicBezTo>
                    <a:pt x="45" y="1"/>
                    <a:pt x="45" y="1"/>
                    <a:pt x="45" y="2"/>
                  </a:cubicBezTo>
                  <a:close/>
                </a:path>
              </a:pathLst>
            </a:custGeom>
            <a:solidFill>
              <a:srgbClr val="D1460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4" name="Freeform 127">
              <a:extLst>
                <a:ext uri="{FF2B5EF4-FFF2-40B4-BE49-F238E27FC236}">
                  <a16:creationId xmlns:a16="http://schemas.microsoft.com/office/drawing/2014/main" id="{6428F0A5-2238-402D-BFA4-68A4D45E8BC7}"/>
                </a:ext>
              </a:extLst>
            </p:cNvPr>
            <p:cNvSpPr>
              <a:spLocks/>
            </p:cNvSpPr>
            <p:nvPr/>
          </p:nvSpPr>
          <p:spPr bwMode="auto">
            <a:xfrm>
              <a:off x="1693" y="2715"/>
              <a:ext cx="93" cy="52"/>
            </a:xfrm>
            <a:custGeom>
              <a:avLst/>
              <a:gdLst>
                <a:gd name="T0" fmla="*/ 20 w 23"/>
                <a:gd name="T1" fmla="*/ 3 h 13"/>
                <a:gd name="T2" fmla="*/ 21 w 23"/>
                <a:gd name="T3" fmla="*/ 5 h 13"/>
                <a:gd name="T4" fmla="*/ 16 w 23"/>
                <a:gd name="T5" fmla="*/ 8 h 13"/>
                <a:gd name="T6" fmla="*/ 8 w 23"/>
                <a:gd name="T7" fmla="*/ 11 h 13"/>
                <a:gd name="T8" fmla="*/ 0 w 23"/>
                <a:gd name="T9" fmla="*/ 12 h 13"/>
                <a:gd name="T10" fmla="*/ 14 w 23"/>
                <a:gd name="T11" fmla="*/ 5 h 13"/>
                <a:gd name="T12" fmla="*/ 21 w 23"/>
                <a:gd name="T13" fmla="*/ 1 h 13"/>
                <a:gd name="T14" fmla="*/ 23 w 23"/>
                <a:gd name="T15" fmla="*/ 0 h 13"/>
                <a:gd name="T16" fmla="*/ 20 w 23"/>
                <a:gd name="T17" fmla="*/ 3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3" h="13">
                  <a:moveTo>
                    <a:pt x="20" y="3"/>
                  </a:moveTo>
                  <a:cubicBezTo>
                    <a:pt x="21" y="5"/>
                    <a:pt x="21" y="5"/>
                    <a:pt x="21" y="5"/>
                  </a:cubicBezTo>
                  <a:cubicBezTo>
                    <a:pt x="20" y="6"/>
                    <a:pt x="18" y="7"/>
                    <a:pt x="16" y="8"/>
                  </a:cubicBezTo>
                  <a:cubicBezTo>
                    <a:pt x="13" y="10"/>
                    <a:pt x="11" y="11"/>
                    <a:pt x="8" y="11"/>
                  </a:cubicBezTo>
                  <a:cubicBezTo>
                    <a:pt x="6" y="12"/>
                    <a:pt x="3" y="13"/>
                    <a:pt x="0" y="12"/>
                  </a:cubicBezTo>
                  <a:cubicBezTo>
                    <a:pt x="5" y="9"/>
                    <a:pt x="9" y="7"/>
                    <a:pt x="14" y="5"/>
                  </a:cubicBezTo>
                  <a:cubicBezTo>
                    <a:pt x="21" y="1"/>
                    <a:pt x="21" y="1"/>
                    <a:pt x="21" y="1"/>
                  </a:cubicBezTo>
                  <a:cubicBezTo>
                    <a:pt x="23" y="0"/>
                    <a:pt x="23" y="0"/>
                    <a:pt x="23" y="0"/>
                  </a:cubicBezTo>
                  <a:cubicBezTo>
                    <a:pt x="22" y="1"/>
                    <a:pt x="21" y="2"/>
                    <a:pt x="20" y="3"/>
                  </a:cubicBezTo>
                  <a:close/>
                </a:path>
              </a:pathLst>
            </a:custGeom>
            <a:solidFill>
              <a:srgbClr val="D1460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5" name="Freeform 128">
              <a:extLst>
                <a:ext uri="{FF2B5EF4-FFF2-40B4-BE49-F238E27FC236}">
                  <a16:creationId xmlns:a16="http://schemas.microsoft.com/office/drawing/2014/main" id="{16002441-966A-4EA6-B6CE-3B87482AAA96}"/>
                </a:ext>
              </a:extLst>
            </p:cNvPr>
            <p:cNvSpPr>
              <a:spLocks/>
            </p:cNvSpPr>
            <p:nvPr/>
          </p:nvSpPr>
          <p:spPr bwMode="auto">
            <a:xfrm>
              <a:off x="1384" y="1812"/>
              <a:ext cx="518" cy="1360"/>
            </a:xfrm>
            <a:custGeom>
              <a:avLst/>
              <a:gdLst>
                <a:gd name="T0" fmla="*/ 90 w 129"/>
                <a:gd name="T1" fmla="*/ 0 h 339"/>
                <a:gd name="T2" fmla="*/ 52 w 129"/>
                <a:gd name="T3" fmla="*/ 98 h 339"/>
                <a:gd name="T4" fmla="*/ 14 w 129"/>
                <a:gd name="T5" fmla="*/ 195 h 339"/>
                <a:gd name="T6" fmla="*/ 6 w 129"/>
                <a:gd name="T7" fmla="*/ 219 h 339"/>
                <a:gd name="T8" fmla="*/ 8 w 129"/>
                <a:gd name="T9" fmla="*/ 243 h 339"/>
                <a:gd name="T10" fmla="*/ 24 w 129"/>
                <a:gd name="T11" fmla="*/ 262 h 339"/>
                <a:gd name="T12" fmla="*/ 45 w 129"/>
                <a:gd name="T13" fmla="*/ 277 h 339"/>
                <a:gd name="T14" fmla="*/ 87 w 129"/>
                <a:gd name="T15" fmla="*/ 308 h 339"/>
                <a:gd name="T16" fmla="*/ 129 w 129"/>
                <a:gd name="T17" fmla="*/ 339 h 339"/>
                <a:gd name="T18" fmla="*/ 86 w 129"/>
                <a:gd name="T19" fmla="*/ 310 h 339"/>
                <a:gd name="T20" fmla="*/ 43 w 129"/>
                <a:gd name="T21" fmla="*/ 280 h 339"/>
                <a:gd name="T22" fmla="*/ 22 w 129"/>
                <a:gd name="T23" fmla="*/ 265 h 339"/>
                <a:gd name="T24" fmla="*/ 4 w 129"/>
                <a:gd name="T25" fmla="*/ 245 h 339"/>
                <a:gd name="T26" fmla="*/ 2 w 129"/>
                <a:gd name="T27" fmla="*/ 218 h 339"/>
                <a:gd name="T28" fmla="*/ 10 w 129"/>
                <a:gd name="T29" fmla="*/ 193 h 339"/>
                <a:gd name="T30" fmla="*/ 49 w 129"/>
                <a:gd name="T31" fmla="*/ 96 h 339"/>
                <a:gd name="T32" fmla="*/ 90 w 129"/>
                <a:gd name="T33" fmla="*/ 0 h 3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29" h="339">
                  <a:moveTo>
                    <a:pt x="90" y="0"/>
                  </a:moveTo>
                  <a:cubicBezTo>
                    <a:pt x="77" y="33"/>
                    <a:pt x="65" y="65"/>
                    <a:pt x="52" y="98"/>
                  </a:cubicBezTo>
                  <a:cubicBezTo>
                    <a:pt x="39" y="130"/>
                    <a:pt x="26" y="162"/>
                    <a:pt x="14" y="195"/>
                  </a:cubicBezTo>
                  <a:cubicBezTo>
                    <a:pt x="11" y="203"/>
                    <a:pt x="8" y="211"/>
                    <a:pt x="6" y="219"/>
                  </a:cubicBezTo>
                  <a:cubicBezTo>
                    <a:pt x="4" y="227"/>
                    <a:pt x="4" y="236"/>
                    <a:pt x="8" y="243"/>
                  </a:cubicBezTo>
                  <a:cubicBezTo>
                    <a:pt x="11" y="251"/>
                    <a:pt x="17" y="257"/>
                    <a:pt x="24" y="262"/>
                  </a:cubicBezTo>
                  <a:cubicBezTo>
                    <a:pt x="45" y="277"/>
                    <a:pt x="45" y="277"/>
                    <a:pt x="45" y="277"/>
                  </a:cubicBezTo>
                  <a:cubicBezTo>
                    <a:pt x="87" y="308"/>
                    <a:pt x="87" y="308"/>
                    <a:pt x="87" y="308"/>
                  </a:cubicBezTo>
                  <a:cubicBezTo>
                    <a:pt x="129" y="339"/>
                    <a:pt x="129" y="339"/>
                    <a:pt x="129" y="339"/>
                  </a:cubicBezTo>
                  <a:cubicBezTo>
                    <a:pt x="86" y="310"/>
                    <a:pt x="86" y="310"/>
                    <a:pt x="86" y="310"/>
                  </a:cubicBezTo>
                  <a:cubicBezTo>
                    <a:pt x="43" y="280"/>
                    <a:pt x="43" y="280"/>
                    <a:pt x="43" y="280"/>
                  </a:cubicBezTo>
                  <a:cubicBezTo>
                    <a:pt x="22" y="265"/>
                    <a:pt x="22" y="265"/>
                    <a:pt x="22" y="265"/>
                  </a:cubicBezTo>
                  <a:cubicBezTo>
                    <a:pt x="14" y="260"/>
                    <a:pt x="8" y="253"/>
                    <a:pt x="4" y="245"/>
                  </a:cubicBezTo>
                  <a:cubicBezTo>
                    <a:pt x="1" y="237"/>
                    <a:pt x="0" y="227"/>
                    <a:pt x="2" y="218"/>
                  </a:cubicBezTo>
                  <a:cubicBezTo>
                    <a:pt x="4" y="209"/>
                    <a:pt x="7" y="201"/>
                    <a:pt x="10" y="193"/>
                  </a:cubicBezTo>
                  <a:cubicBezTo>
                    <a:pt x="23" y="161"/>
                    <a:pt x="36" y="129"/>
                    <a:pt x="49" y="96"/>
                  </a:cubicBezTo>
                  <a:cubicBezTo>
                    <a:pt x="62" y="64"/>
                    <a:pt x="76" y="32"/>
                    <a:pt x="90" y="0"/>
                  </a:cubicBezTo>
                </a:path>
              </a:pathLst>
            </a:custGeom>
            <a:solidFill>
              <a:srgbClr val="F0B8A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6" name="Rectangle 129">
              <a:extLst>
                <a:ext uri="{FF2B5EF4-FFF2-40B4-BE49-F238E27FC236}">
                  <a16:creationId xmlns:a16="http://schemas.microsoft.com/office/drawing/2014/main" id="{E5512934-94DE-4BC1-AA2C-0C00277F47F8}"/>
                </a:ext>
              </a:extLst>
            </p:cNvPr>
            <p:cNvSpPr>
              <a:spLocks noChangeArrowheads="1"/>
            </p:cNvSpPr>
            <p:nvPr/>
          </p:nvSpPr>
          <p:spPr bwMode="auto">
            <a:xfrm>
              <a:off x="1231" y="2739"/>
              <a:ext cx="76" cy="1420"/>
            </a:xfrm>
            <a:prstGeom prst="rect">
              <a:avLst/>
            </a:prstGeom>
            <a:solidFill>
              <a:srgbClr val="7F461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7" name="Freeform 130">
              <a:extLst>
                <a:ext uri="{FF2B5EF4-FFF2-40B4-BE49-F238E27FC236}">
                  <a16:creationId xmlns:a16="http://schemas.microsoft.com/office/drawing/2014/main" id="{2C049D7B-4BF1-4AB8-9CDC-01A4E283556C}"/>
                </a:ext>
              </a:extLst>
            </p:cNvPr>
            <p:cNvSpPr>
              <a:spLocks/>
            </p:cNvSpPr>
            <p:nvPr/>
          </p:nvSpPr>
          <p:spPr bwMode="auto">
            <a:xfrm>
              <a:off x="781" y="2667"/>
              <a:ext cx="976" cy="140"/>
            </a:xfrm>
            <a:custGeom>
              <a:avLst/>
              <a:gdLst>
                <a:gd name="T0" fmla="*/ 0 w 243"/>
                <a:gd name="T1" fmla="*/ 0 h 35"/>
                <a:gd name="T2" fmla="*/ 0 w 243"/>
                <a:gd name="T3" fmla="*/ 32 h 35"/>
                <a:gd name="T4" fmla="*/ 121 w 243"/>
                <a:gd name="T5" fmla="*/ 35 h 35"/>
                <a:gd name="T6" fmla="*/ 243 w 243"/>
                <a:gd name="T7" fmla="*/ 32 h 35"/>
                <a:gd name="T8" fmla="*/ 243 w 243"/>
                <a:gd name="T9" fmla="*/ 0 h 35"/>
                <a:gd name="T10" fmla="*/ 0 w 243"/>
                <a:gd name="T11" fmla="*/ 0 h 35"/>
              </a:gdLst>
              <a:ahLst/>
              <a:cxnLst>
                <a:cxn ang="0">
                  <a:pos x="T0" y="T1"/>
                </a:cxn>
                <a:cxn ang="0">
                  <a:pos x="T2" y="T3"/>
                </a:cxn>
                <a:cxn ang="0">
                  <a:pos x="T4" y="T5"/>
                </a:cxn>
                <a:cxn ang="0">
                  <a:pos x="T6" y="T7"/>
                </a:cxn>
                <a:cxn ang="0">
                  <a:pos x="T8" y="T9"/>
                </a:cxn>
                <a:cxn ang="0">
                  <a:pos x="T10" y="T11"/>
                </a:cxn>
              </a:cxnLst>
              <a:rect l="0" t="0" r="r" b="b"/>
              <a:pathLst>
                <a:path w="243" h="35">
                  <a:moveTo>
                    <a:pt x="0" y="0"/>
                  </a:moveTo>
                  <a:cubicBezTo>
                    <a:pt x="0" y="32"/>
                    <a:pt x="0" y="32"/>
                    <a:pt x="0" y="32"/>
                  </a:cubicBezTo>
                  <a:cubicBezTo>
                    <a:pt x="0" y="34"/>
                    <a:pt x="54" y="35"/>
                    <a:pt x="121" y="35"/>
                  </a:cubicBezTo>
                  <a:cubicBezTo>
                    <a:pt x="189" y="35"/>
                    <a:pt x="243" y="34"/>
                    <a:pt x="243" y="32"/>
                  </a:cubicBezTo>
                  <a:cubicBezTo>
                    <a:pt x="243" y="0"/>
                    <a:pt x="243" y="0"/>
                    <a:pt x="243" y="0"/>
                  </a:cubicBezTo>
                  <a:lnTo>
                    <a:pt x="0" y="0"/>
                  </a:lnTo>
                  <a:close/>
                </a:path>
              </a:pathLst>
            </a:custGeom>
            <a:solidFill>
              <a:srgbClr val="A0642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8" name="Oval 131">
              <a:extLst>
                <a:ext uri="{FF2B5EF4-FFF2-40B4-BE49-F238E27FC236}">
                  <a16:creationId xmlns:a16="http://schemas.microsoft.com/office/drawing/2014/main" id="{B21B4DB5-0AFA-4AB6-85F9-DAA5745E7F93}"/>
                </a:ext>
              </a:extLst>
            </p:cNvPr>
            <p:cNvSpPr>
              <a:spLocks noChangeArrowheads="1"/>
            </p:cNvSpPr>
            <p:nvPr/>
          </p:nvSpPr>
          <p:spPr bwMode="auto">
            <a:xfrm>
              <a:off x="781" y="2654"/>
              <a:ext cx="976" cy="29"/>
            </a:xfrm>
            <a:prstGeom prst="ellipse">
              <a:avLst/>
            </a:prstGeom>
            <a:solidFill>
              <a:srgbClr val="C47A3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9" name="Rectangle 132">
              <a:extLst>
                <a:ext uri="{FF2B5EF4-FFF2-40B4-BE49-F238E27FC236}">
                  <a16:creationId xmlns:a16="http://schemas.microsoft.com/office/drawing/2014/main" id="{2404A525-2AC6-46A5-B935-D7894A5785F4}"/>
                </a:ext>
              </a:extLst>
            </p:cNvPr>
            <p:cNvSpPr>
              <a:spLocks noChangeArrowheads="1"/>
            </p:cNvSpPr>
            <p:nvPr/>
          </p:nvSpPr>
          <p:spPr bwMode="auto">
            <a:xfrm>
              <a:off x="1091" y="4135"/>
              <a:ext cx="357" cy="72"/>
            </a:xfrm>
            <a:prstGeom prst="rect">
              <a:avLst/>
            </a:prstGeom>
            <a:solidFill>
              <a:srgbClr val="7F461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0" name="Oval 133">
              <a:extLst>
                <a:ext uri="{FF2B5EF4-FFF2-40B4-BE49-F238E27FC236}">
                  <a16:creationId xmlns:a16="http://schemas.microsoft.com/office/drawing/2014/main" id="{886C8373-7FAF-4EE3-9E67-09C5B90ACDCE}"/>
                </a:ext>
              </a:extLst>
            </p:cNvPr>
            <p:cNvSpPr>
              <a:spLocks noChangeArrowheads="1"/>
            </p:cNvSpPr>
            <p:nvPr/>
          </p:nvSpPr>
          <p:spPr bwMode="auto">
            <a:xfrm>
              <a:off x="1066" y="2658"/>
              <a:ext cx="406" cy="21"/>
            </a:xfrm>
            <a:prstGeom prst="ellipse">
              <a:avLst/>
            </a:prstGeom>
            <a:solidFill>
              <a:srgbClr val="A05A1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1" name="Rectangle 134">
              <a:extLst>
                <a:ext uri="{FF2B5EF4-FFF2-40B4-BE49-F238E27FC236}">
                  <a16:creationId xmlns:a16="http://schemas.microsoft.com/office/drawing/2014/main" id="{652E3EC8-06E4-4261-A96A-904878FF50F6}"/>
                </a:ext>
              </a:extLst>
            </p:cNvPr>
            <p:cNvSpPr>
              <a:spLocks noChangeArrowheads="1"/>
            </p:cNvSpPr>
            <p:nvPr/>
          </p:nvSpPr>
          <p:spPr bwMode="auto">
            <a:xfrm>
              <a:off x="1267" y="2249"/>
              <a:ext cx="1" cy="1"/>
            </a:xfrm>
            <a:prstGeom prst="rect">
              <a:avLst/>
            </a:prstGeom>
            <a:solidFill>
              <a:srgbClr val="916F5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2" name="Freeform 135">
              <a:extLst>
                <a:ext uri="{FF2B5EF4-FFF2-40B4-BE49-F238E27FC236}">
                  <a16:creationId xmlns:a16="http://schemas.microsoft.com/office/drawing/2014/main" id="{3C336D5D-BC5B-49B1-9298-4075A0BFDA90}"/>
                </a:ext>
              </a:extLst>
            </p:cNvPr>
            <p:cNvSpPr>
              <a:spLocks/>
            </p:cNvSpPr>
            <p:nvPr/>
          </p:nvSpPr>
          <p:spPr bwMode="auto">
            <a:xfrm>
              <a:off x="926" y="2249"/>
              <a:ext cx="687" cy="418"/>
            </a:xfrm>
            <a:custGeom>
              <a:avLst/>
              <a:gdLst>
                <a:gd name="T0" fmla="*/ 169 w 171"/>
                <a:gd name="T1" fmla="*/ 0 h 104"/>
                <a:gd name="T2" fmla="*/ 85 w 171"/>
                <a:gd name="T3" fmla="*/ 2 h 104"/>
                <a:gd name="T4" fmla="*/ 2 w 171"/>
                <a:gd name="T5" fmla="*/ 0 h 104"/>
                <a:gd name="T6" fmla="*/ 0 w 171"/>
                <a:gd name="T7" fmla="*/ 18 h 104"/>
                <a:gd name="T8" fmla="*/ 85 w 171"/>
                <a:gd name="T9" fmla="*/ 104 h 104"/>
                <a:gd name="T10" fmla="*/ 171 w 171"/>
                <a:gd name="T11" fmla="*/ 18 h 104"/>
                <a:gd name="T12" fmla="*/ 169 w 171"/>
                <a:gd name="T13" fmla="*/ 0 h 104"/>
              </a:gdLst>
              <a:ahLst/>
              <a:cxnLst>
                <a:cxn ang="0">
                  <a:pos x="T0" y="T1"/>
                </a:cxn>
                <a:cxn ang="0">
                  <a:pos x="T2" y="T3"/>
                </a:cxn>
                <a:cxn ang="0">
                  <a:pos x="T4" y="T5"/>
                </a:cxn>
                <a:cxn ang="0">
                  <a:pos x="T6" y="T7"/>
                </a:cxn>
                <a:cxn ang="0">
                  <a:pos x="T8" y="T9"/>
                </a:cxn>
                <a:cxn ang="0">
                  <a:pos x="T10" y="T11"/>
                </a:cxn>
                <a:cxn ang="0">
                  <a:pos x="T12" y="T13"/>
                </a:cxn>
              </a:cxnLst>
              <a:rect l="0" t="0" r="r" b="b"/>
              <a:pathLst>
                <a:path w="171" h="104">
                  <a:moveTo>
                    <a:pt x="169" y="0"/>
                  </a:moveTo>
                  <a:cubicBezTo>
                    <a:pt x="169" y="1"/>
                    <a:pt x="132" y="2"/>
                    <a:pt x="85" y="2"/>
                  </a:cubicBezTo>
                  <a:cubicBezTo>
                    <a:pt x="39" y="2"/>
                    <a:pt x="2" y="1"/>
                    <a:pt x="2" y="0"/>
                  </a:cubicBezTo>
                  <a:cubicBezTo>
                    <a:pt x="0" y="6"/>
                    <a:pt x="0" y="12"/>
                    <a:pt x="0" y="18"/>
                  </a:cubicBezTo>
                  <a:cubicBezTo>
                    <a:pt x="0" y="66"/>
                    <a:pt x="38" y="104"/>
                    <a:pt x="85" y="104"/>
                  </a:cubicBezTo>
                  <a:cubicBezTo>
                    <a:pt x="133" y="104"/>
                    <a:pt x="171" y="66"/>
                    <a:pt x="171" y="18"/>
                  </a:cubicBezTo>
                  <a:cubicBezTo>
                    <a:pt x="171" y="12"/>
                    <a:pt x="171" y="6"/>
                    <a:pt x="169" y="0"/>
                  </a:cubicBezTo>
                </a:path>
              </a:pathLst>
            </a:custGeom>
            <a:solidFill>
              <a:srgbClr val="E3F0F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3" name="Oval 136">
              <a:extLst>
                <a:ext uri="{FF2B5EF4-FFF2-40B4-BE49-F238E27FC236}">
                  <a16:creationId xmlns:a16="http://schemas.microsoft.com/office/drawing/2014/main" id="{9F7A6C86-ED25-419A-A4E3-63061B52EAFC}"/>
                </a:ext>
              </a:extLst>
            </p:cNvPr>
            <p:cNvSpPr>
              <a:spLocks noChangeArrowheads="1"/>
            </p:cNvSpPr>
            <p:nvPr/>
          </p:nvSpPr>
          <p:spPr bwMode="auto">
            <a:xfrm>
              <a:off x="934" y="2237"/>
              <a:ext cx="671" cy="20"/>
            </a:xfrm>
            <a:prstGeom prst="ellipse">
              <a:avLst/>
            </a:prstGeom>
            <a:solidFill>
              <a:srgbClr val="67C1D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4" name="Freeform 137">
              <a:extLst>
                <a:ext uri="{FF2B5EF4-FFF2-40B4-BE49-F238E27FC236}">
                  <a16:creationId xmlns:a16="http://schemas.microsoft.com/office/drawing/2014/main" id="{565D192D-E9F7-48BA-B1B6-04038D0E0D2E}"/>
                </a:ext>
              </a:extLst>
            </p:cNvPr>
            <p:cNvSpPr>
              <a:spLocks/>
            </p:cNvSpPr>
            <p:nvPr/>
          </p:nvSpPr>
          <p:spPr bwMode="auto">
            <a:xfrm>
              <a:off x="970" y="2153"/>
              <a:ext cx="125" cy="88"/>
            </a:xfrm>
            <a:custGeom>
              <a:avLst/>
              <a:gdLst>
                <a:gd name="T0" fmla="*/ 9 w 31"/>
                <a:gd name="T1" fmla="*/ 0 h 22"/>
                <a:gd name="T2" fmla="*/ 0 w 31"/>
                <a:gd name="T3" fmla="*/ 22 h 22"/>
                <a:gd name="T4" fmla="*/ 22 w 31"/>
                <a:gd name="T5" fmla="*/ 21 h 22"/>
                <a:gd name="T6" fmla="*/ 31 w 31"/>
                <a:gd name="T7" fmla="*/ 11 h 22"/>
                <a:gd name="T8" fmla="*/ 9 w 31"/>
                <a:gd name="T9" fmla="*/ 0 h 22"/>
              </a:gdLst>
              <a:ahLst/>
              <a:cxnLst>
                <a:cxn ang="0">
                  <a:pos x="T0" y="T1"/>
                </a:cxn>
                <a:cxn ang="0">
                  <a:pos x="T2" y="T3"/>
                </a:cxn>
                <a:cxn ang="0">
                  <a:pos x="T4" y="T5"/>
                </a:cxn>
                <a:cxn ang="0">
                  <a:pos x="T6" y="T7"/>
                </a:cxn>
                <a:cxn ang="0">
                  <a:pos x="T8" y="T9"/>
                </a:cxn>
              </a:cxnLst>
              <a:rect l="0" t="0" r="r" b="b"/>
              <a:pathLst>
                <a:path w="31" h="22">
                  <a:moveTo>
                    <a:pt x="9" y="0"/>
                  </a:moveTo>
                  <a:cubicBezTo>
                    <a:pt x="5" y="7"/>
                    <a:pt x="2" y="15"/>
                    <a:pt x="0" y="22"/>
                  </a:cubicBezTo>
                  <a:cubicBezTo>
                    <a:pt x="5" y="22"/>
                    <a:pt x="13" y="22"/>
                    <a:pt x="22" y="21"/>
                  </a:cubicBezTo>
                  <a:cubicBezTo>
                    <a:pt x="25" y="18"/>
                    <a:pt x="28" y="14"/>
                    <a:pt x="31" y="11"/>
                  </a:cubicBezTo>
                  <a:cubicBezTo>
                    <a:pt x="24" y="7"/>
                    <a:pt x="16" y="4"/>
                    <a:pt x="9" y="0"/>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5" name="Freeform 138">
              <a:extLst>
                <a:ext uri="{FF2B5EF4-FFF2-40B4-BE49-F238E27FC236}">
                  <a16:creationId xmlns:a16="http://schemas.microsoft.com/office/drawing/2014/main" id="{70190501-09A5-4EA4-8D74-020DCFE7F07C}"/>
                </a:ext>
              </a:extLst>
            </p:cNvPr>
            <p:cNvSpPr>
              <a:spLocks/>
            </p:cNvSpPr>
            <p:nvPr/>
          </p:nvSpPr>
          <p:spPr bwMode="auto">
            <a:xfrm>
              <a:off x="950" y="2253"/>
              <a:ext cx="112" cy="257"/>
            </a:xfrm>
            <a:custGeom>
              <a:avLst/>
              <a:gdLst>
                <a:gd name="T0" fmla="*/ 4 w 28"/>
                <a:gd name="T1" fmla="*/ 0 h 64"/>
                <a:gd name="T2" fmla="*/ 22 w 28"/>
                <a:gd name="T3" fmla="*/ 64 h 64"/>
                <a:gd name="T4" fmla="*/ 28 w 28"/>
                <a:gd name="T5" fmla="*/ 61 h 64"/>
                <a:gd name="T6" fmla="*/ 25 w 28"/>
                <a:gd name="T7" fmla="*/ 1 h 64"/>
                <a:gd name="T8" fmla="*/ 4 w 28"/>
                <a:gd name="T9" fmla="*/ 0 h 64"/>
              </a:gdLst>
              <a:ahLst/>
              <a:cxnLst>
                <a:cxn ang="0">
                  <a:pos x="T0" y="T1"/>
                </a:cxn>
                <a:cxn ang="0">
                  <a:pos x="T2" y="T3"/>
                </a:cxn>
                <a:cxn ang="0">
                  <a:pos x="T4" y="T5"/>
                </a:cxn>
                <a:cxn ang="0">
                  <a:pos x="T6" y="T7"/>
                </a:cxn>
                <a:cxn ang="0">
                  <a:pos x="T8" y="T9"/>
                </a:cxn>
              </a:cxnLst>
              <a:rect l="0" t="0" r="r" b="b"/>
              <a:pathLst>
                <a:path w="28" h="64">
                  <a:moveTo>
                    <a:pt x="4" y="0"/>
                  </a:moveTo>
                  <a:cubicBezTo>
                    <a:pt x="0" y="23"/>
                    <a:pt x="6" y="47"/>
                    <a:pt x="22" y="64"/>
                  </a:cubicBezTo>
                  <a:cubicBezTo>
                    <a:pt x="24" y="63"/>
                    <a:pt x="26" y="62"/>
                    <a:pt x="28" y="61"/>
                  </a:cubicBezTo>
                  <a:cubicBezTo>
                    <a:pt x="15" y="42"/>
                    <a:pt x="15" y="19"/>
                    <a:pt x="25" y="1"/>
                  </a:cubicBezTo>
                  <a:cubicBezTo>
                    <a:pt x="16" y="0"/>
                    <a:pt x="9" y="0"/>
                    <a:pt x="4" y="0"/>
                  </a:cubicBezTo>
                </a:path>
              </a:pathLst>
            </a:custGeom>
            <a:solidFill>
              <a:srgbClr val="F7FBF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6" name="Freeform 139">
              <a:extLst>
                <a:ext uri="{FF2B5EF4-FFF2-40B4-BE49-F238E27FC236}">
                  <a16:creationId xmlns:a16="http://schemas.microsoft.com/office/drawing/2014/main" id="{84510537-E105-4473-9B46-ADDF68A1EFA1}"/>
                </a:ext>
              </a:extLst>
            </p:cNvPr>
            <p:cNvSpPr>
              <a:spLocks/>
            </p:cNvSpPr>
            <p:nvPr/>
          </p:nvSpPr>
          <p:spPr bwMode="auto">
            <a:xfrm>
              <a:off x="966" y="2237"/>
              <a:ext cx="92" cy="20"/>
            </a:xfrm>
            <a:custGeom>
              <a:avLst/>
              <a:gdLst>
                <a:gd name="T0" fmla="*/ 23 w 23"/>
                <a:gd name="T1" fmla="*/ 0 h 5"/>
                <a:gd name="T2" fmla="*/ 1 w 23"/>
                <a:gd name="T3" fmla="*/ 1 h 5"/>
                <a:gd name="T4" fmla="*/ 0 w 23"/>
                <a:gd name="T5" fmla="*/ 4 h 5"/>
                <a:gd name="T6" fmla="*/ 21 w 23"/>
                <a:gd name="T7" fmla="*/ 5 h 5"/>
                <a:gd name="T8" fmla="*/ 23 w 23"/>
                <a:gd name="T9" fmla="*/ 0 h 5"/>
              </a:gdLst>
              <a:ahLst/>
              <a:cxnLst>
                <a:cxn ang="0">
                  <a:pos x="T0" y="T1"/>
                </a:cxn>
                <a:cxn ang="0">
                  <a:pos x="T2" y="T3"/>
                </a:cxn>
                <a:cxn ang="0">
                  <a:pos x="T4" y="T5"/>
                </a:cxn>
                <a:cxn ang="0">
                  <a:pos x="T6" y="T7"/>
                </a:cxn>
                <a:cxn ang="0">
                  <a:pos x="T8" y="T9"/>
                </a:cxn>
              </a:cxnLst>
              <a:rect l="0" t="0" r="r" b="b"/>
              <a:pathLst>
                <a:path w="23" h="5">
                  <a:moveTo>
                    <a:pt x="23" y="0"/>
                  </a:moveTo>
                  <a:cubicBezTo>
                    <a:pt x="14" y="1"/>
                    <a:pt x="6" y="1"/>
                    <a:pt x="1" y="1"/>
                  </a:cubicBezTo>
                  <a:cubicBezTo>
                    <a:pt x="1" y="2"/>
                    <a:pt x="0" y="3"/>
                    <a:pt x="0" y="4"/>
                  </a:cubicBezTo>
                  <a:cubicBezTo>
                    <a:pt x="5" y="4"/>
                    <a:pt x="12" y="4"/>
                    <a:pt x="21" y="5"/>
                  </a:cubicBezTo>
                  <a:cubicBezTo>
                    <a:pt x="21" y="3"/>
                    <a:pt x="22" y="2"/>
                    <a:pt x="23" y="0"/>
                  </a:cubicBezTo>
                </a:path>
              </a:pathLst>
            </a:custGeom>
            <a:solidFill>
              <a:srgbClr val="D2EDF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7" name="Freeform 140">
              <a:extLst>
                <a:ext uri="{FF2B5EF4-FFF2-40B4-BE49-F238E27FC236}">
                  <a16:creationId xmlns:a16="http://schemas.microsoft.com/office/drawing/2014/main" id="{3D905A09-8576-42AF-9911-52E04E1A5385}"/>
                </a:ext>
              </a:extLst>
            </p:cNvPr>
            <p:cNvSpPr>
              <a:spLocks/>
            </p:cNvSpPr>
            <p:nvPr/>
          </p:nvSpPr>
          <p:spPr bwMode="auto">
            <a:xfrm>
              <a:off x="1376" y="2205"/>
              <a:ext cx="185" cy="36"/>
            </a:xfrm>
            <a:custGeom>
              <a:avLst/>
              <a:gdLst>
                <a:gd name="T0" fmla="*/ 23 w 46"/>
                <a:gd name="T1" fmla="*/ 0 h 9"/>
                <a:gd name="T2" fmla="*/ 0 w 46"/>
                <a:gd name="T3" fmla="*/ 8 h 9"/>
                <a:gd name="T4" fmla="*/ 46 w 46"/>
                <a:gd name="T5" fmla="*/ 9 h 9"/>
                <a:gd name="T6" fmla="*/ 23 w 46"/>
                <a:gd name="T7" fmla="*/ 0 h 9"/>
              </a:gdLst>
              <a:ahLst/>
              <a:cxnLst>
                <a:cxn ang="0">
                  <a:pos x="T0" y="T1"/>
                </a:cxn>
                <a:cxn ang="0">
                  <a:pos x="T2" y="T3"/>
                </a:cxn>
                <a:cxn ang="0">
                  <a:pos x="T4" y="T5"/>
                </a:cxn>
                <a:cxn ang="0">
                  <a:pos x="T6" y="T7"/>
                </a:cxn>
              </a:cxnLst>
              <a:rect l="0" t="0" r="r" b="b"/>
              <a:pathLst>
                <a:path w="46" h="9">
                  <a:moveTo>
                    <a:pt x="23" y="0"/>
                  </a:moveTo>
                  <a:cubicBezTo>
                    <a:pt x="12" y="0"/>
                    <a:pt x="3" y="3"/>
                    <a:pt x="0" y="8"/>
                  </a:cubicBezTo>
                  <a:cubicBezTo>
                    <a:pt x="20" y="8"/>
                    <a:pt x="36" y="9"/>
                    <a:pt x="46" y="9"/>
                  </a:cubicBezTo>
                  <a:cubicBezTo>
                    <a:pt x="45" y="4"/>
                    <a:pt x="35" y="0"/>
                    <a:pt x="23" y="0"/>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8" name="Freeform 141">
              <a:extLst>
                <a:ext uri="{FF2B5EF4-FFF2-40B4-BE49-F238E27FC236}">
                  <a16:creationId xmlns:a16="http://schemas.microsoft.com/office/drawing/2014/main" id="{AF465BD6-04B6-4902-9A3B-039750CE1970}"/>
                </a:ext>
              </a:extLst>
            </p:cNvPr>
            <p:cNvSpPr>
              <a:spLocks/>
            </p:cNvSpPr>
            <p:nvPr/>
          </p:nvSpPr>
          <p:spPr bwMode="auto">
            <a:xfrm>
              <a:off x="1376" y="2253"/>
              <a:ext cx="185" cy="36"/>
            </a:xfrm>
            <a:custGeom>
              <a:avLst/>
              <a:gdLst>
                <a:gd name="T0" fmla="*/ 46 w 46"/>
                <a:gd name="T1" fmla="*/ 0 h 9"/>
                <a:gd name="T2" fmla="*/ 0 w 46"/>
                <a:gd name="T3" fmla="*/ 1 h 9"/>
                <a:gd name="T4" fmla="*/ 23 w 46"/>
                <a:gd name="T5" fmla="*/ 9 h 9"/>
                <a:gd name="T6" fmla="*/ 46 w 46"/>
                <a:gd name="T7" fmla="*/ 0 h 9"/>
              </a:gdLst>
              <a:ahLst/>
              <a:cxnLst>
                <a:cxn ang="0">
                  <a:pos x="T0" y="T1"/>
                </a:cxn>
                <a:cxn ang="0">
                  <a:pos x="T2" y="T3"/>
                </a:cxn>
                <a:cxn ang="0">
                  <a:pos x="T4" y="T5"/>
                </a:cxn>
                <a:cxn ang="0">
                  <a:pos x="T6" y="T7"/>
                </a:cxn>
              </a:cxnLst>
              <a:rect l="0" t="0" r="r" b="b"/>
              <a:pathLst>
                <a:path w="46" h="9">
                  <a:moveTo>
                    <a:pt x="46" y="0"/>
                  </a:moveTo>
                  <a:cubicBezTo>
                    <a:pt x="36" y="1"/>
                    <a:pt x="20" y="1"/>
                    <a:pt x="0" y="1"/>
                  </a:cubicBezTo>
                  <a:cubicBezTo>
                    <a:pt x="3" y="6"/>
                    <a:pt x="12" y="9"/>
                    <a:pt x="23" y="9"/>
                  </a:cubicBezTo>
                  <a:cubicBezTo>
                    <a:pt x="35" y="9"/>
                    <a:pt x="45" y="5"/>
                    <a:pt x="46" y="0"/>
                  </a:cubicBezTo>
                </a:path>
              </a:pathLst>
            </a:custGeom>
            <a:solidFill>
              <a:srgbClr val="F7FBF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9" name="Freeform 142">
              <a:extLst>
                <a:ext uri="{FF2B5EF4-FFF2-40B4-BE49-F238E27FC236}">
                  <a16:creationId xmlns:a16="http://schemas.microsoft.com/office/drawing/2014/main" id="{F0DBE901-50BF-40EC-BF0C-89D38258D11D}"/>
                </a:ext>
              </a:extLst>
            </p:cNvPr>
            <p:cNvSpPr>
              <a:spLocks/>
            </p:cNvSpPr>
            <p:nvPr/>
          </p:nvSpPr>
          <p:spPr bwMode="auto">
            <a:xfrm>
              <a:off x="1372" y="2237"/>
              <a:ext cx="189" cy="20"/>
            </a:xfrm>
            <a:custGeom>
              <a:avLst/>
              <a:gdLst>
                <a:gd name="T0" fmla="*/ 1 w 47"/>
                <a:gd name="T1" fmla="*/ 0 h 5"/>
                <a:gd name="T2" fmla="*/ 0 w 47"/>
                <a:gd name="T3" fmla="*/ 3 h 5"/>
                <a:gd name="T4" fmla="*/ 1 w 47"/>
                <a:gd name="T5" fmla="*/ 5 h 5"/>
                <a:gd name="T6" fmla="*/ 47 w 47"/>
                <a:gd name="T7" fmla="*/ 4 h 5"/>
                <a:gd name="T8" fmla="*/ 47 w 47"/>
                <a:gd name="T9" fmla="*/ 3 h 5"/>
                <a:gd name="T10" fmla="*/ 47 w 47"/>
                <a:gd name="T11" fmla="*/ 1 h 5"/>
                <a:gd name="T12" fmla="*/ 1 w 47"/>
                <a:gd name="T13" fmla="*/ 0 h 5"/>
              </a:gdLst>
              <a:ahLst/>
              <a:cxnLst>
                <a:cxn ang="0">
                  <a:pos x="T0" y="T1"/>
                </a:cxn>
                <a:cxn ang="0">
                  <a:pos x="T2" y="T3"/>
                </a:cxn>
                <a:cxn ang="0">
                  <a:pos x="T4" y="T5"/>
                </a:cxn>
                <a:cxn ang="0">
                  <a:pos x="T6" y="T7"/>
                </a:cxn>
                <a:cxn ang="0">
                  <a:pos x="T8" y="T9"/>
                </a:cxn>
                <a:cxn ang="0">
                  <a:pos x="T10" y="T11"/>
                </a:cxn>
                <a:cxn ang="0">
                  <a:pos x="T12" y="T13"/>
                </a:cxn>
              </a:cxnLst>
              <a:rect l="0" t="0" r="r" b="b"/>
              <a:pathLst>
                <a:path w="47" h="5">
                  <a:moveTo>
                    <a:pt x="1" y="0"/>
                  </a:moveTo>
                  <a:cubicBezTo>
                    <a:pt x="1" y="1"/>
                    <a:pt x="0" y="2"/>
                    <a:pt x="0" y="3"/>
                  </a:cubicBezTo>
                  <a:cubicBezTo>
                    <a:pt x="0" y="3"/>
                    <a:pt x="1" y="4"/>
                    <a:pt x="1" y="5"/>
                  </a:cubicBezTo>
                  <a:cubicBezTo>
                    <a:pt x="21" y="5"/>
                    <a:pt x="37" y="5"/>
                    <a:pt x="47" y="4"/>
                  </a:cubicBezTo>
                  <a:cubicBezTo>
                    <a:pt x="47" y="3"/>
                    <a:pt x="47" y="3"/>
                    <a:pt x="47" y="3"/>
                  </a:cubicBezTo>
                  <a:cubicBezTo>
                    <a:pt x="47" y="2"/>
                    <a:pt x="47" y="2"/>
                    <a:pt x="47" y="1"/>
                  </a:cubicBezTo>
                  <a:cubicBezTo>
                    <a:pt x="37" y="1"/>
                    <a:pt x="21" y="0"/>
                    <a:pt x="1" y="0"/>
                  </a:cubicBezTo>
                </a:path>
              </a:pathLst>
            </a:custGeom>
            <a:solidFill>
              <a:srgbClr val="D2EDF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0" name="Freeform 143">
              <a:extLst>
                <a:ext uri="{FF2B5EF4-FFF2-40B4-BE49-F238E27FC236}">
                  <a16:creationId xmlns:a16="http://schemas.microsoft.com/office/drawing/2014/main" id="{ADAFA088-8D64-40E8-8AF4-2D452E69A7E3}"/>
                </a:ext>
              </a:extLst>
            </p:cNvPr>
            <p:cNvSpPr>
              <a:spLocks/>
            </p:cNvSpPr>
            <p:nvPr/>
          </p:nvSpPr>
          <p:spPr bwMode="auto">
            <a:xfrm>
              <a:off x="1287" y="2334"/>
              <a:ext cx="61" cy="60"/>
            </a:xfrm>
            <a:custGeom>
              <a:avLst/>
              <a:gdLst>
                <a:gd name="T0" fmla="*/ 0 w 15"/>
                <a:gd name="T1" fmla="*/ 10 h 15"/>
                <a:gd name="T2" fmla="*/ 9 w 15"/>
                <a:gd name="T3" fmla="*/ 2 h 15"/>
                <a:gd name="T4" fmla="*/ 10 w 15"/>
                <a:gd name="T5" fmla="*/ 15 h 15"/>
                <a:gd name="T6" fmla="*/ 0 w 15"/>
                <a:gd name="T7" fmla="*/ 10 h 15"/>
              </a:gdLst>
              <a:ahLst/>
              <a:cxnLst>
                <a:cxn ang="0">
                  <a:pos x="T0" y="T1"/>
                </a:cxn>
                <a:cxn ang="0">
                  <a:pos x="T2" y="T3"/>
                </a:cxn>
                <a:cxn ang="0">
                  <a:pos x="T4" y="T5"/>
                </a:cxn>
                <a:cxn ang="0">
                  <a:pos x="T6" y="T7"/>
                </a:cxn>
              </a:cxnLst>
              <a:rect l="0" t="0" r="r" b="b"/>
              <a:pathLst>
                <a:path w="15" h="15">
                  <a:moveTo>
                    <a:pt x="0" y="10"/>
                  </a:moveTo>
                  <a:cubicBezTo>
                    <a:pt x="0" y="10"/>
                    <a:pt x="2" y="0"/>
                    <a:pt x="9" y="2"/>
                  </a:cubicBezTo>
                  <a:cubicBezTo>
                    <a:pt x="15" y="4"/>
                    <a:pt x="10" y="15"/>
                    <a:pt x="10" y="15"/>
                  </a:cubicBezTo>
                  <a:lnTo>
                    <a:pt x="0" y="10"/>
                  </a:lnTo>
                  <a:close/>
                </a:path>
              </a:pathLst>
            </a:custGeom>
            <a:solidFill>
              <a:srgbClr val="FBA83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1" name="Freeform 144">
              <a:extLst>
                <a:ext uri="{FF2B5EF4-FFF2-40B4-BE49-F238E27FC236}">
                  <a16:creationId xmlns:a16="http://schemas.microsoft.com/office/drawing/2014/main" id="{8BEAB253-372C-4E64-B70F-404362129BD8}"/>
                </a:ext>
              </a:extLst>
            </p:cNvPr>
            <p:cNvSpPr>
              <a:spLocks/>
            </p:cNvSpPr>
            <p:nvPr/>
          </p:nvSpPr>
          <p:spPr bwMode="auto">
            <a:xfrm>
              <a:off x="1179" y="2289"/>
              <a:ext cx="100" cy="65"/>
            </a:xfrm>
            <a:custGeom>
              <a:avLst/>
              <a:gdLst>
                <a:gd name="T0" fmla="*/ 0 w 25"/>
                <a:gd name="T1" fmla="*/ 15 h 16"/>
                <a:gd name="T2" fmla="*/ 18 w 25"/>
                <a:gd name="T3" fmla="*/ 3 h 16"/>
                <a:gd name="T4" fmla="*/ 15 w 25"/>
                <a:gd name="T5" fmla="*/ 16 h 16"/>
                <a:gd name="T6" fmla="*/ 0 w 25"/>
                <a:gd name="T7" fmla="*/ 15 h 16"/>
              </a:gdLst>
              <a:ahLst/>
              <a:cxnLst>
                <a:cxn ang="0">
                  <a:pos x="T0" y="T1"/>
                </a:cxn>
                <a:cxn ang="0">
                  <a:pos x="T2" y="T3"/>
                </a:cxn>
                <a:cxn ang="0">
                  <a:pos x="T4" y="T5"/>
                </a:cxn>
                <a:cxn ang="0">
                  <a:pos x="T6" y="T7"/>
                </a:cxn>
              </a:cxnLst>
              <a:rect l="0" t="0" r="r" b="b"/>
              <a:pathLst>
                <a:path w="25" h="16">
                  <a:moveTo>
                    <a:pt x="0" y="15"/>
                  </a:moveTo>
                  <a:cubicBezTo>
                    <a:pt x="0" y="15"/>
                    <a:pt x="10" y="0"/>
                    <a:pt x="18" y="3"/>
                  </a:cubicBezTo>
                  <a:cubicBezTo>
                    <a:pt x="25" y="6"/>
                    <a:pt x="15" y="16"/>
                    <a:pt x="15" y="16"/>
                  </a:cubicBezTo>
                  <a:lnTo>
                    <a:pt x="0" y="15"/>
                  </a:lnTo>
                  <a:close/>
                </a:path>
              </a:pathLst>
            </a:custGeom>
            <a:solidFill>
              <a:srgbClr val="FBA83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2" name="Freeform 145">
              <a:extLst>
                <a:ext uri="{FF2B5EF4-FFF2-40B4-BE49-F238E27FC236}">
                  <a16:creationId xmlns:a16="http://schemas.microsoft.com/office/drawing/2014/main" id="{68B42A5F-FF17-4154-AF28-FD1E0114ABD8}"/>
                </a:ext>
              </a:extLst>
            </p:cNvPr>
            <p:cNvSpPr>
              <a:spLocks/>
            </p:cNvSpPr>
            <p:nvPr/>
          </p:nvSpPr>
          <p:spPr bwMode="auto">
            <a:xfrm>
              <a:off x="1243" y="2314"/>
              <a:ext cx="68" cy="60"/>
            </a:xfrm>
            <a:custGeom>
              <a:avLst/>
              <a:gdLst>
                <a:gd name="T0" fmla="*/ 0 w 17"/>
                <a:gd name="T1" fmla="*/ 9 h 15"/>
                <a:gd name="T2" fmla="*/ 11 w 17"/>
                <a:gd name="T3" fmla="*/ 2 h 15"/>
                <a:gd name="T4" fmla="*/ 11 w 17"/>
                <a:gd name="T5" fmla="*/ 15 h 15"/>
                <a:gd name="T6" fmla="*/ 0 w 17"/>
                <a:gd name="T7" fmla="*/ 9 h 15"/>
              </a:gdLst>
              <a:ahLst/>
              <a:cxnLst>
                <a:cxn ang="0">
                  <a:pos x="T0" y="T1"/>
                </a:cxn>
                <a:cxn ang="0">
                  <a:pos x="T2" y="T3"/>
                </a:cxn>
                <a:cxn ang="0">
                  <a:pos x="T4" y="T5"/>
                </a:cxn>
                <a:cxn ang="0">
                  <a:pos x="T6" y="T7"/>
                </a:cxn>
              </a:cxnLst>
              <a:rect l="0" t="0" r="r" b="b"/>
              <a:pathLst>
                <a:path w="17" h="15">
                  <a:moveTo>
                    <a:pt x="0" y="9"/>
                  </a:moveTo>
                  <a:cubicBezTo>
                    <a:pt x="0" y="9"/>
                    <a:pt x="5" y="0"/>
                    <a:pt x="11" y="2"/>
                  </a:cubicBezTo>
                  <a:cubicBezTo>
                    <a:pt x="17" y="4"/>
                    <a:pt x="11" y="15"/>
                    <a:pt x="11" y="15"/>
                  </a:cubicBezTo>
                  <a:lnTo>
                    <a:pt x="0" y="9"/>
                  </a:lnTo>
                  <a:close/>
                </a:path>
              </a:pathLst>
            </a:custGeom>
            <a:solidFill>
              <a:srgbClr val="FBA83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3" name="Freeform 146">
              <a:extLst>
                <a:ext uri="{FF2B5EF4-FFF2-40B4-BE49-F238E27FC236}">
                  <a16:creationId xmlns:a16="http://schemas.microsoft.com/office/drawing/2014/main" id="{AAF3C52C-53D8-415F-9C78-9228B402AF17}"/>
                </a:ext>
              </a:extLst>
            </p:cNvPr>
            <p:cNvSpPr>
              <a:spLocks/>
            </p:cNvSpPr>
            <p:nvPr/>
          </p:nvSpPr>
          <p:spPr bwMode="auto">
            <a:xfrm>
              <a:off x="1179" y="2285"/>
              <a:ext cx="165" cy="109"/>
            </a:xfrm>
            <a:custGeom>
              <a:avLst/>
              <a:gdLst>
                <a:gd name="T0" fmla="*/ 37 w 41"/>
                <a:gd name="T1" fmla="*/ 27 h 27"/>
                <a:gd name="T2" fmla="*/ 27 w 41"/>
                <a:gd name="T3" fmla="*/ 22 h 27"/>
                <a:gd name="T4" fmla="*/ 16 w 41"/>
                <a:gd name="T5" fmla="*/ 16 h 27"/>
                <a:gd name="T6" fmla="*/ 15 w 41"/>
                <a:gd name="T7" fmla="*/ 17 h 27"/>
                <a:gd name="T8" fmla="*/ 0 w 41"/>
                <a:gd name="T9" fmla="*/ 16 h 27"/>
                <a:gd name="T10" fmla="*/ 0 w 41"/>
                <a:gd name="T11" fmla="*/ 15 h 27"/>
                <a:gd name="T12" fmla="*/ 20 w 41"/>
                <a:gd name="T13" fmla="*/ 6 h 27"/>
                <a:gd name="T14" fmla="*/ 20 w 41"/>
                <a:gd name="T15" fmla="*/ 10 h 27"/>
                <a:gd name="T16" fmla="*/ 16 w 41"/>
                <a:gd name="T17" fmla="*/ 16 h 27"/>
                <a:gd name="T18" fmla="*/ 29 w 41"/>
                <a:gd name="T19" fmla="*/ 11 h 27"/>
                <a:gd name="T20" fmla="*/ 29 w 41"/>
                <a:gd name="T21" fmla="*/ 18 h 27"/>
                <a:gd name="T22" fmla="*/ 29 w 41"/>
                <a:gd name="T23" fmla="*/ 18 h 27"/>
                <a:gd name="T24" fmla="*/ 28 w 41"/>
                <a:gd name="T25" fmla="*/ 18 h 27"/>
                <a:gd name="T26" fmla="*/ 38 w 41"/>
                <a:gd name="T27" fmla="*/ 15 h 27"/>
                <a:gd name="T28" fmla="*/ 38 w 41"/>
                <a:gd name="T29" fmla="*/ 15 h 27"/>
                <a:gd name="T30" fmla="*/ 37 w 41"/>
                <a:gd name="T31"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41" h="27">
                  <a:moveTo>
                    <a:pt x="37" y="27"/>
                  </a:moveTo>
                  <a:cubicBezTo>
                    <a:pt x="27" y="22"/>
                    <a:pt x="27" y="22"/>
                    <a:pt x="27" y="22"/>
                  </a:cubicBezTo>
                  <a:cubicBezTo>
                    <a:pt x="16" y="16"/>
                    <a:pt x="16" y="16"/>
                    <a:pt x="16" y="16"/>
                  </a:cubicBezTo>
                  <a:cubicBezTo>
                    <a:pt x="15" y="17"/>
                    <a:pt x="15" y="17"/>
                    <a:pt x="15" y="17"/>
                  </a:cubicBezTo>
                  <a:cubicBezTo>
                    <a:pt x="0" y="16"/>
                    <a:pt x="0" y="16"/>
                    <a:pt x="0" y="16"/>
                  </a:cubicBezTo>
                  <a:cubicBezTo>
                    <a:pt x="0" y="15"/>
                    <a:pt x="0" y="15"/>
                    <a:pt x="0" y="15"/>
                  </a:cubicBezTo>
                  <a:cubicBezTo>
                    <a:pt x="1" y="15"/>
                    <a:pt x="15" y="0"/>
                    <a:pt x="20" y="6"/>
                  </a:cubicBezTo>
                  <a:cubicBezTo>
                    <a:pt x="20" y="7"/>
                    <a:pt x="20" y="8"/>
                    <a:pt x="20" y="10"/>
                  </a:cubicBezTo>
                  <a:cubicBezTo>
                    <a:pt x="16" y="16"/>
                    <a:pt x="16" y="16"/>
                    <a:pt x="16" y="16"/>
                  </a:cubicBezTo>
                  <a:cubicBezTo>
                    <a:pt x="16" y="16"/>
                    <a:pt x="25" y="5"/>
                    <a:pt x="29" y="11"/>
                  </a:cubicBezTo>
                  <a:cubicBezTo>
                    <a:pt x="30" y="13"/>
                    <a:pt x="29" y="16"/>
                    <a:pt x="29" y="18"/>
                  </a:cubicBezTo>
                  <a:cubicBezTo>
                    <a:pt x="29" y="18"/>
                    <a:pt x="29" y="18"/>
                    <a:pt x="29" y="18"/>
                  </a:cubicBezTo>
                  <a:cubicBezTo>
                    <a:pt x="28" y="18"/>
                    <a:pt x="28" y="18"/>
                    <a:pt x="28" y="18"/>
                  </a:cubicBezTo>
                  <a:cubicBezTo>
                    <a:pt x="28" y="18"/>
                    <a:pt x="33" y="13"/>
                    <a:pt x="38" y="15"/>
                  </a:cubicBezTo>
                  <a:cubicBezTo>
                    <a:pt x="38" y="15"/>
                    <a:pt x="38" y="15"/>
                    <a:pt x="38" y="15"/>
                  </a:cubicBezTo>
                  <a:cubicBezTo>
                    <a:pt x="41" y="19"/>
                    <a:pt x="37" y="27"/>
                    <a:pt x="37" y="27"/>
                  </a:cubicBezTo>
                  <a:close/>
                </a:path>
              </a:pathLst>
            </a:custGeom>
            <a:solidFill>
              <a:srgbClr val="F09C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4" name="Freeform 147">
              <a:extLst>
                <a:ext uri="{FF2B5EF4-FFF2-40B4-BE49-F238E27FC236}">
                  <a16:creationId xmlns:a16="http://schemas.microsoft.com/office/drawing/2014/main" id="{4D712653-3B63-4802-A917-8AEB0D854175}"/>
                </a:ext>
              </a:extLst>
            </p:cNvPr>
            <p:cNvSpPr>
              <a:spLocks/>
            </p:cNvSpPr>
            <p:nvPr/>
          </p:nvSpPr>
          <p:spPr bwMode="auto">
            <a:xfrm>
              <a:off x="1179" y="2297"/>
              <a:ext cx="64" cy="57"/>
            </a:xfrm>
            <a:custGeom>
              <a:avLst/>
              <a:gdLst>
                <a:gd name="T0" fmla="*/ 16 w 16"/>
                <a:gd name="T1" fmla="*/ 13 h 14"/>
                <a:gd name="T2" fmla="*/ 15 w 16"/>
                <a:gd name="T3" fmla="*/ 14 h 14"/>
                <a:gd name="T4" fmla="*/ 0 w 16"/>
                <a:gd name="T5" fmla="*/ 13 h 14"/>
                <a:gd name="T6" fmla="*/ 16 w 16"/>
                <a:gd name="T7" fmla="*/ 13 h 14"/>
              </a:gdLst>
              <a:ahLst/>
              <a:cxnLst>
                <a:cxn ang="0">
                  <a:pos x="T0" y="T1"/>
                </a:cxn>
                <a:cxn ang="0">
                  <a:pos x="T2" y="T3"/>
                </a:cxn>
                <a:cxn ang="0">
                  <a:pos x="T4" y="T5"/>
                </a:cxn>
                <a:cxn ang="0">
                  <a:pos x="T6" y="T7"/>
                </a:cxn>
              </a:cxnLst>
              <a:rect l="0" t="0" r="r" b="b"/>
              <a:pathLst>
                <a:path w="16" h="14">
                  <a:moveTo>
                    <a:pt x="16" y="13"/>
                  </a:moveTo>
                  <a:cubicBezTo>
                    <a:pt x="15" y="14"/>
                    <a:pt x="15" y="14"/>
                    <a:pt x="15" y="14"/>
                  </a:cubicBezTo>
                  <a:cubicBezTo>
                    <a:pt x="0" y="13"/>
                    <a:pt x="0" y="13"/>
                    <a:pt x="0" y="13"/>
                  </a:cubicBezTo>
                  <a:cubicBezTo>
                    <a:pt x="0" y="13"/>
                    <a:pt x="16" y="0"/>
                    <a:pt x="16" y="13"/>
                  </a:cubicBezTo>
                  <a:close/>
                </a:path>
              </a:pathLst>
            </a:custGeom>
            <a:solidFill>
              <a:srgbClr val="EEA82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5" name="Freeform 148">
              <a:extLst>
                <a:ext uri="{FF2B5EF4-FFF2-40B4-BE49-F238E27FC236}">
                  <a16:creationId xmlns:a16="http://schemas.microsoft.com/office/drawing/2014/main" id="{2A849DBD-530A-4A72-AC6C-9260BDA43561}"/>
                </a:ext>
              </a:extLst>
            </p:cNvPr>
            <p:cNvSpPr>
              <a:spLocks/>
            </p:cNvSpPr>
            <p:nvPr/>
          </p:nvSpPr>
          <p:spPr bwMode="auto">
            <a:xfrm>
              <a:off x="1243" y="2322"/>
              <a:ext cx="89" cy="72"/>
            </a:xfrm>
            <a:custGeom>
              <a:avLst/>
              <a:gdLst>
                <a:gd name="T0" fmla="*/ 21 w 22"/>
                <a:gd name="T1" fmla="*/ 17 h 18"/>
                <a:gd name="T2" fmla="*/ 21 w 22"/>
                <a:gd name="T3" fmla="*/ 18 h 18"/>
                <a:gd name="T4" fmla="*/ 11 w 22"/>
                <a:gd name="T5" fmla="*/ 13 h 18"/>
                <a:gd name="T6" fmla="*/ 0 w 22"/>
                <a:gd name="T7" fmla="*/ 7 h 18"/>
                <a:gd name="T8" fmla="*/ 10 w 22"/>
                <a:gd name="T9" fmla="*/ 5 h 18"/>
                <a:gd name="T10" fmla="*/ 12 w 22"/>
                <a:gd name="T11" fmla="*/ 13 h 18"/>
                <a:gd name="T12" fmla="*/ 20 w 22"/>
                <a:gd name="T13" fmla="*/ 10 h 18"/>
                <a:gd name="T14" fmla="*/ 21 w 22"/>
                <a:gd name="T15" fmla="*/ 17 h 1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2" h="18">
                  <a:moveTo>
                    <a:pt x="21" y="17"/>
                  </a:moveTo>
                  <a:cubicBezTo>
                    <a:pt x="21" y="17"/>
                    <a:pt x="21" y="18"/>
                    <a:pt x="21" y="18"/>
                  </a:cubicBezTo>
                  <a:cubicBezTo>
                    <a:pt x="11" y="13"/>
                    <a:pt x="11" y="13"/>
                    <a:pt x="11" y="13"/>
                  </a:cubicBezTo>
                  <a:cubicBezTo>
                    <a:pt x="0" y="7"/>
                    <a:pt x="0" y="7"/>
                    <a:pt x="0" y="7"/>
                  </a:cubicBezTo>
                  <a:cubicBezTo>
                    <a:pt x="0" y="7"/>
                    <a:pt x="9" y="0"/>
                    <a:pt x="10" y="5"/>
                  </a:cubicBezTo>
                  <a:cubicBezTo>
                    <a:pt x="12" y="11"/>
                    <a:pt x="12" y="13"/>
                    <a:pt x="12" y="13"/>
                  </a:cubicBezTo>
                  <a:cubicBezTo>
                    <a:pt x="12" y="13"/>
                    <a:pt x="16" y="7"/>
                    <a:pt x="20" y="10"/>
                  </a:cubicBezTo>
                  <a:cubicBezTo>
                    <a:pt x="22" y="12"/>
                    <a:pt x="22" y="15"/>
                    <a:pt x="21" y="17"/>
                  </a:cubicBezTo>
                  <a:close/>
                </a:path>
              </a:pathLst>
            </a:custGeom>
            <a:solidFill>
              <a:srgbClr val="EEA82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6" name="Freeform 149">
              <a:extLst>
                <a:ext uri="{FF2B5EF4-FFF2-40B4-BE49-F238E27FC236}">
                  <a16:creationId xmlns:a16="http://schemas.microsoft.com/office/drawing/2014/main" id="{E1025322-DCD9-4470-8049-9252381EC487}"/>
                </a:ext>
              </a:extLst>
            </p:cNvPr>
            <p:cNvSpPr>
              <a:spLocks/>
            </p:cNvSpPr>
            <p:nvPr/>
          </p:nvSpPr>
          <p:spPr bwMode="auto">
            <a:xfrm>
              <a:off x="1139" y="2458"/>
              <a:ext cx="124" cy="76"/>
            </a:xfrm>
            <a:custGeom>
              <a:avLst/>
              <a:gdLst>
                <a:gd name="T0" fmla="*/ 6 w 31"/>
                <a:gd name="T1" fmla="*/ 0 h 19"/>
                <a:gd name="T2" fmla="*/ 27 w 31"/>
                <a:gd name="T3" fmla="*/ 11 h 19"/>
                <a:gd name="T4" fmla="*/ 0 w 31"/>
                <a:gd name="T5" fmla="*/ 3 h 19"/>
                <a:gd name="T6" fmla="*/ 6 w 31"/>
                <a:gd name="T7" fmla="*/ 0 h 19"/>
              </a:gdLst>
              <a:ahLst/>
              <a:cxnLst>
                <a:cxn ang="0">
                  <a:pos x="T0" y="T1"/>
                </a:cxn>
                <a:cxn ang="0">
                  <a:pos x="T2" y="T3"/>
                </a:cxn>
                <a:cxn ang="0">
                  <a:pos x="T4" y="T5"/>
                </a:cxn>
                <a:cxn ang="0">
                  <a:pos x="T6" y="T7"/>
                </a:cxn>
              </a:cxnLst>
              <a:rect l="0" t="0" r="r" b="b"/>
              <a:pathLst>
                <a:path w="31" h="19">
                  <a:moveTo>
                    <a:pt x="6" y="0"/>
                  </a:moveTo>
                  <a:cubicBezTo>
                    <a:pt x="6" y="0"/>
                    <a:pt x="31" y="3"/>
                    <a:pt x="27" y="11"/>
                  </a:cubicBezTo>
                  <a:cubicBezTo>
                    <a:pt x="23" y="19"/>
                    <a:pt x="0" y="3"/>
                    <a:pt x="0" y="3"/>
                  </a:cubicBezTo>
                  <a:cubicBezTo>
                    <a:pt x="6" y="0"/>
                    <a:pt x="6" y="0"/>
                    <a:pt x="6" y="0"/>
                  </a:cubicBezTo>
                </a:path>
              </a:pathLst>
            </a:custGeom>
            <a:solidFill>
              <a:srgbClr val="DD40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7" name="Freeform 150">
              <a:extLst>
                <a:ext uri="{FF2B5EF4-FFF2-40B4-BE49-F238E27FC236}">
                  <a16:creationId xmlns:a16="http://schemas.microsoft.com/office/drawing/2014/main" id="{AC48BD01-683F-461A-9FC2-31D93A69472E}"/>
                </a:ext>
              </a:extLst>
            </p:cNvPr>
            <p:cNvSpPr>
              <a:spLocks/>
            </p:cNvSpPr>
            <p:nvPr/>
          </p:nvSpPr>
          <p:spPr bwMode="auto">
            <a:xfrm>
              <a:off x="1095" y="2346"/>
              <a:ext cx="281" cy="144"/>
            </a:xfrm>
            <a:custGeom>
              <a:avLst/>
              <a:gdLst>
                <a:gd name="T0" fmla="*/ 0 w 70"/>
                <a:gd name="T1" fmla="*/ 19 h 36"/>
                <a:gd name="T2" fmla="*/ 28 w 70"/>
                <a:gd name="T3" fmla="*/ 0 h 36"/>
                <a:gd name="T4" fmla="*/ 70 w 70"/>
                <a:gd name="T5" fmla="*/ 13 h 36"/>
                <a:gd name="T6" fmla="*/ 70 w 70"/>
                <a:gd name="T7" fmla="*/ 24 h 36"/>
                <a:gd name="T8" fmla="*/ 66 w 70"/>
                <a:gd name="T9" fmla="*/ 23 h 36"/>
                <a:gd name="T10" fmla="*/ 57 w 70"/>
                <a:gd name="T11" fmla="*/ 27 h 36"/>
                <a:gd name="T12" fmla="*/ 47 w 70"/>
                <a:gd name="T13" fmla="*/ 32 h 36"/>
                <a:gd name="T14" fmla="*/ 25 w 70"/>
                <a:gd name="T15" fmla="*/ 36 h 36"/>
                <a:gd name="T16" fmla="*/ 14 w 70"/>
                <a:gd name="T17" fmla="*/ 34 h 36"/>
                <a:gd name="T18" fmla="*/ 0 w 70"/>
                <a:gd name="T19" fmla="*/ 24 h 36"/>
                <a:gd name="T20" fmla="*/ 7 w 70"/>
                <a:gd name="T21" fmla="*/ 21 h 36"/>
                <a:gd name="T22" fmla="*/ 0 w 70"/>
                <a:gd name="T23" fmla="*/ 19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0" h="36">
                  <a:moveTo>
                    <a:pt x="0" y="19"/>
                  </a:moveTo>
                  <a:cubicBezTo>
                    <a:pt x="0" y="19"/>
                    <a:pt x="7" y="0"/>
                    <a:pt x="28" y="0"/>
                  </a:cubicBezTo>
                  <a:cubicBezTo>
                    <a:pt x="48" y="0"/>
                    <a:pt x="53" y="13"/>
                    <a:pt x="70" y="13"/>
                  </a:cubicBezTo>
                  <a:cubicBezTo>
                    <a:pt x="70" y="24"/>
                    <a:pt x="70" y="24"/>
                    <a:pt x="70" y="24"/>
                  </a:cubicBezTo>
                  <a:cubicBezTo>
                    <a:pt x="69" y="23"/>
                    <a:pt x="67" y="23"/>
                    <a:pt x="66" y="23"/>
                  </a:cubicBezTo>
                  <a:cubicBezTo>
                    <a:pt x="63" y="24"/>
                    <a:pt x="60" y="25"/>
                    <a:pt x="57" y="27"/>
                  </a:cubicBezTo>
                  <a:cubicBezTo>
                    <a:pt x="54" y="29"/>
                    <a:pt x="51" y="31"/>
                    <a:pt x="47" y="32"/>
                  </a:cubicBezTo>
                  <a:cubicBezTo>
                    <a:pt x="40" y="35"/>
                    <a:pt x="33" y="36"/>
                    <a:pt x="25" y="36"/>
                  </a:cubicBezTo>
                  <a:cubicBezTo>
                    <a:pt x="22" y="36"/>
                    <a:pt x="18" y="35"/>
                    <a:pt x="14" y="34"/>
                  </a:cubicBezTo>
                  <a:cubicBezTo>
                    <a:pt x="9" y="32"/>
                    <a:pt x="4" y="28"/>
                    <a:pt x="0" y="24"/>
                  </a:cubicBezTo>
                  <a:cubicBezTo>
                    <a:pt x="7" y="21"/>
                    <a:pt x="7" y="21"/>
                    <a:pt x="7" y="21"/>
                  </a:cubicBezTo>
                  <a:cubicBezTo>
                    <a:pt x="0" y="19"/>
                    <a:pt x="0" y="19"/>
                    <a:pt x="0" y="19"/>
                  </a:cubicBezTo>
                </a:path>
              </a:pathLst>
            </a:custGeom>
            <a:solidFill>
              <a:srgbClr val="F16D1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8" name="Oval 151">
              <a:extLst>
                <a:ext uri="{FF2B5EF4-FFF2-40B4-BE49-F238E27FC236}">
                  <a16:creationId xmlns:a16="http://schemas.microsoft.com/office/drawing/2014/main" id="{3A05AB41-AA03-43C2-BFDF-7169166A85AD}"/>
                </a:ext>
              </a:extLst>
            </p:cNvPr>
            <p:cNvSpPr>
              <a:spLocks noChangeArrowheads="1"/>
            </p:cNvSpPr>
            <p:nvPr/>
          </p:nvSpPr>
          <p:spPr bwMode="auto">
            <a:xfrm>
              <a:off x="1151" y="2386"/>
              <a:ext cx="40" cy="40"/>
            </a:xfrm>
            <a:prstGeom prst="ellipse">
              <a:avLst/>
            </a:prstGeom>
            <a:solidFill>
              <a:srgbClr val="E0580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9" name="Oval 152">
              <a:extLst>
                <a:ext uri="{FF2B5EF4-FFF2-40B4-BE49-F238E27FC236}">
                  <a16:creationId xmlns:a16="http://schemas.microsoft.com/office/drawing/2014/main" id="{57A514B3-1658-433C-A24B-2C63CA0041D9}"/>
                </a:ext>
              </a:extLst>
            </p:cNvPr>
            <p:cNvSpPr>
              <a:spLocks noChangeArrowheads="1"/>
            </p:cNvSpPr>
            <p:nvPr/>
          </p:nvSpPr>
          <p:spPr bwMode="auto">
            <a:xfrm>
              <a:off x="1151" y="2382"/>
              <a:ext cx="40" cy="40"/>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0" name="Freeform 153">
              <a:extLst>
                <a:ext uri="{FF2B5EF4-FFF2-40B4-BE49-F238E27FC236}">
                  <a16:creationId xmlns:a16="http://schemas.microsoft.com/office/drawing/2014/main" id="{19BB0B1F-9B46-4CD2-85FF-85DA70FD3E1F}"/>
                </a:ext>
              </a:extLst>
            </p:cNvPr>
            <p:cNvSpPr>
              <a:spLocks/>
            </p:cNvSpPr>
            <p:nvPr/>
          </p:nvSpPr>
          <p:spPr bwMode="auto">
            <a:xfrm>
              <a:off x="1151" y="2398"/>
              <a:ext cx="40" cy="24"/>
            </a:xfrm>
            <a:custGeom>
              <a:avLst/>
              <a:gdLst>
                <a:gd name="T0" fmla="*/ 5 w 10"/>
                <a:gd name="T1" fmla="*/ 5 h 6"/>
                <a:gd name="T2" fmla="*/ 0 w 10"/>
                <a:gd name="T3" fmla="*/ 0 h 6"/>
                <a:gd name="T4" fmla="*/ 0 w 10"/>
                <a:gd name="T5" fmla="*/ 1 h 6"/>
                <a:gd name="T6" fmla="*/ 5 w 10"/>
                <a:gd name="T7" fmla="*/ 6 h 6"/>
                <a:gd name="T8" fmla="*/ 10 w 10"/>
                <a:gd name="T9" fmla="*/ 1 h 6"/>
                <a:gd name="T10" fmla="*/ 10 w 10"/>
                <a:gd name="T11" fmla="*/ 0 h 6"/>
                <a:gd name="T12" fmla="*/ 5 w 10"/>
                <a:gd name="T13" fmla="*/ 5 h 6"/>
              </a:gdLst>
              <a:ahLst/>
              <a:cxnLst>
                <a:cxn ang="0">
                  <a:pos x="T0" y="T1"/>
                </a:cxn>
                <a:cxn ang="0">
                  <a:pos x="T2" y="T3"/>
                </a:cxn>
                <a:cxn ang="0">
                  <a:pos x="T4" y="T5"/>
                </a:cxn>
                <a:cxn ang="0">
                  <a:pos x="T6" y="T7"/>
                </a:cxn>
                <a:cxn ang="0">
                  <a:pos x="T8" y="T9"/>
                </a:cxn>
                <a:cxn ang="0">
                  <a:pos x="T10" y="T11"/>
                </a:cxn>
                <a:cxn ang="0">
                  <a:pos x="T12" y="T13"/>
                </a:cxn>
              </a:cxnLst>
              <a:rect l="0" t="0" r="r" b="b"/>
              <a:pathLst>
                <a:path w="10" h="6">
                  <a:moveTo>
                    <a:pt x="5" y="5"/>
                  </a:moveTo>
                  <a:cubicBezTo>
                    <a:pt x="2" y="5"/>
                    <a:pt x="0" y="3"/>
                    <a:pt x="0" y="0"/>
                  </a:cubicBezTo>
                  <a:cubicBezTo>
                    <a:pt x="0" y="1"/>
                    <a:pt x="0" y="1"/>
                    <a:pt x="0" y="1"/>
                  </a:cubicBezTo>
                  <a:cubicBezTo>
                    <a:pt x="0" y="4"/>
                    <a:pt x="2" y="6"/>
                    <a:pt x="5" y="6"/>
                  </a:cubicBezTo>
                  <a:cubicBezTo>
                    <a:pt x="7" y="6"/>
                    <a:pt x="10" y="4"/>
                    <a:pt x="10" y="1"/>
                  </a:cubicBezTo>
                  <a:cubicBezTo>
                    <a:pt x="10" y="0"/>
                    <a:pt x="10" y="0"/>
                    <a:pt x="10" y="0"/>
                  </a:cubicBezTo>
                  <a:cubicBezTo>
                    <a:pt x="9" y="3"/>
                    <a:pt x="7" y="5"/>
                    <a:pt x="5" y="5"/>
                  </a:cubicBezTo>
                  <a:close/>
                </a:path>
              </a:pathLst>
            </a:custGeom>
            <a:solidFill>
              <a:srgbClr val="E5E5E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1" name="Oval 154">
              <a:extLst>
                <a:ext uri="{FF2B5EF4-FFF2-40B4-BE49-F238E27FC236}">
                  <a16:creationId xmlns:a16="http://schemas.microsoft.com/office/drawing/2014/main" id="{CEDCDB8F-ADF8-4EAA-BB50-08B9C2ED23B8}"/>
                </a:ext>
              </a:extLst>
            </p:cNvPr>
            <p:cNvSpPr>
              <a:spLocks noChangeArrowheads="1"/>
            </p:cNvSpPr>
            <p:nvPr/>
          </p:nvSpPr>
          <p:spPr bwMode="auto">
            <a:xfrm>
              <a:off x="1163" y="2398"/>
              <a:ext cx="12" cy="12"/>
            </a:xfrm>
            <a:prstGeom prst="ellipse">
              <a:avLst/>
            </a:prstGeom>
            <a:solidFill>
              <a:srgbClr val="1A1A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2" name="Freeform 155">
              <a:extLst>
                <a:ext uri="{FF2B5EF4-FFF2-40B4-BE49-F238E27FC236}">
                  <a16:creationId xmlns:a16="http://schemas.microsoft.com/office/drawing/2014/main" id="{26C8FFB8-E73D-40F0-939D-9A4327336B43}"/>
                </a:ext>
              </a:extLst>
            </p:cNvPr>
            <p:cNvSpPr>
              <a:spLocks/>
            </p:cNvSpPr>
            <p:nvPr/>
          </p:nvSpPr>
          <p:spPr bwMode="auto">
            <a:xfrm>
              <a:off x="1376" y="2342"/>
              <a:ext cx="80" cy="148"/>
            </a:xfrm>
            <a:custGeom>
              <a:avLst/>
              <a:gdLst>
                <a:gd name="T0" fmla="*/ 9 w 20"/>
                <a:gd name="T1" fmla="*/ 19 h 37"/>
                <a:gd name="T2" fmla="*/ 16 w 20"/>
                <a:gd name="T3" fmla="*/ 6 h 37"/>
                <a:gd name="T4" fmla="*/ 0 w 20"/>
                <a:gd name="T5" fmla="*/ 14 h 37"/>
                <a:gd name="T6" fmla="*/ 0 w 20"/>
                <a:gd name="T7" fmla="*/ 19 h 37"/>
                <a:gd name="T8" fmla="*/ 0 w 20"/>
                <a:gd name="T9" fmla="*/ 25 h 37"/>
                <a:gd name="T10" fmla="*/ 16 w 20"/>
                <a:gd name="T11" fmla="*/ 32 h 37"/>
                <a:gd name="T12" fmla="*/ 9 w 20"/>
                <a:gd name="T13" fmla="*/ 19 h 37"/>
              </a:gdLst>
              <a:ahLst/>
              <a:cxnLst>
                <a:cxn ang="0">
                  <a:pos x="T0" y="T1"/>
                </a:cxn>
                <a:cxn ang="0">
                  <a:pos x="T2" y="T3"/>
                </a:cxn>
                <a:cxn ang="0">
                  <a:pos x="T4" y="T5"/>
                </a:cxn>
                <a:cxn ang="0">
                  <a:pos x="T6" y="T7"/>
                </a:cxn>
                <a:cxn ang="0">
                  <a:pos x="T8" y="T9"/>
                </a:cxn>
                <a:cxn ang="0">
                  <a:pos x="T10" y="T11"/>
                </a:cxn>
                <a:cxn ang="0">
                  <a:pos x="T12" y="T13"/>
                </a:cxn>
              </a:cxnLst>
              <a:rect l="0" t="0" r="r" b="b"/>
              <a:pathLst>
                <a:path w="20" h="37">
                  <a:moveTo>
                    <a:pt x="9" y="19"/>
                  </a:moveTo>
                  <a:cubicBezTo>
                    <a:pt x="9" y="19"/>
                    <a:pt x="20" y="12"/>
                    <a:pt x="16" y="6"/>
                  </a:cubicBezTo>
                  <a:cubicBezTo>
                    <a:pt x="13" y="0"/>
                    <a:pt x="0" y="14"/>
                    <a:pt x="0" y="14"/>
                  </a:cubicBezTo>
                  <a:cubicBezTo>
                    <a:pt x="0" y="19"/>
                    <a:pt x="0" y="19"/>
                    <a:pt x="0" y="19"/>
                  </a:cubicBezTo>
                  <a:cubicBezTo>
                    <a:pt x="0" y="25"/>
                    <a:pt x="0" y="25"/>
                    <a:pt x="0" y="25"/>
                  </a:cubicBezTo>
                  <a:cubicBezTo>
                    <a:pt x="0" y="25"/>
                    <a:pt x="13" y="37"/>
                    <a:pt x="16" y="32"/>
                  </a:cubicBezTo>
                  <a:cubicBezTo>
                    <a:pt x="20" y="26"/>
                    <a:pt x="9" y="19"/>
                    <a:pt x="9" y="19"/>
                  </a:cubicBezTo>
                </a:path>
              </a:pathLst>
            </a:custGeom>
            <a:solidFill>
              <a:srgbClr val="FBA83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3" name="Freeform 156">
              <a:extLst>
                <a:ext uri="{FF2B5EF4-FFF2-40B4-BE49-F238E27FC236}">
                  <a16:creationId xmlns:a16="http://schemas.microsoft.com/office/drawing/2014/main" id="{1DC192FD-5CDD-4A72-B3BE-B4C3D2A2A7D0}"/>
                </a:ext>
              </a:extLst>
            </p:cNvPr>
            <p:cNvSpPr>
              <a:spLocks/>
            </p:cNvSpPr>
            <p:nvPr/>
          </p:nvSpPr>
          <p:spPr bwMode="auto">
            <a:xfrm>
              <a:off x="1203" y="2386"/>
              <a:ext cx="24" cy="44"/>
            </a:xfrm>
            <a:custGeom>
              <a:avLst/>
              <a:gdLst>
                <a:gd name="T0" fmla="*/ 0 w 6"/>
                <a:gd name="T1" fmla="*/ 2 h 11"/>
                <a:gd name="T2" fmla="*/ 2 w 6"/>
                <a:gd name="T3" fmla="*/ 1 h 11"/>
                <a:gd name="T4" fmla="*/ 5 w 6"/>
                <a:gd name="T5" fmla="*/ 2 h 11"/>
                <a:gd name="T6" fmla="*/ 5 w 6"/>
                <a:gd name="T7" fmla="*/ 4 h 11"/>
                <a:gd name="T8" fmla="*/ 4 w 6"/>
                <a:gd name="T9" fmla="*/ 7 h 11"/>
                <a:gd name="T10" fmla="*/ 4 w 6"/>
                <a:gd name="T11" fmla="*/ 6 h 11"/>
                <a:gd name="T12" fmla="*/ 5 w 6"/>
                <a:gd name="T13" fmla="*/ 8 h 11"/>
                <a:gd name="T14" fmla="*/ 5 w 6"/>
                <a:gd name="T15" fmla="*/ 10 h 11"/>
                <a:gd name="T16" fmla="*/ 2 w 6"/>
                <a:gd name="T17" fmla="*/ 11 h 11"/>
                <a:gd name="T18" fmla="*/ 4 w 6"/>
                <a:gd name="T19" fmla="*/ 9 h 11"/>
                <a:gd name="T20" fmla="*/ 3 w 6"/>
                <a:gd name="T21" fmla="*/ 7 h 11"/>
                <a:gd name="T22" fmla="*/ 3 w 6"/>
                <a:gd name="T23" fmla="*/ 7 h 11"/>
                <a:gd name="T24" fmla="*/ 3 w 6"/>
                <a:gd name="T25" fmla="*/ 6 h 11"/>
                <a:gd name="T26" fmla="*/ 4 w 6"/>
                <a:gd name="T27" fmla="*/ 2 h 11"/>
                <a:gd name="T28" fmla="*/ 0 w 6"/>
                <a:gd name="T29" fmla="*/ 2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6" h="11">
                  <a:moveTo>
                    <a:pt x="0" y="2"/>
                  </a:moveTo>
                  <a:cubicBezTo>
                    <a:pt x="1" y="1"/>
                    <a:pt x="1" y="1"/>
                    <a:pt x="2" y="1"/>
                  </a:cubicBezTo>
                  <a:cubicBezTo>
                    <a:pt x="3" y="0"/>
                    <a:pt x="4" y="1"/>
                    <a:pt x="5" y="2"/>
                  </a:cubicBezTo>
                  <a:cubicBezTo>
                    <a:pt x="5" y="3"/>
                    <a:pt x="5" y="4"/>
                    <a:pt x="5" y="4"/>
                  </a:cubicBezTo>
                  <a:cubicBezTo>
                    <a:pt x="5" y="5"/>
                    <a:pt x="5" y="6"/>
                    <a:pt x="4" y="7"/>
                  </a:cubicBezTo>
                  <a:cubicBezTo>
                    <a:pt x="4" y="6"/>
                    <a:pt x="4" y="6"/>
                    <a:pt x="4" y="6"/>
                  </a:cubicBezTo>
                  <a:cubicBezTo>
                    <a:pt x="4" y="6"/>
                    <a:pt x="5" y="7"/>
                    <a:pt x="5" y="8"/>
                  </a:cubicBezTo>
                  <a:cubicBezTo>
                    <a:pt x="5" y="8"/>
                    <a:pt x="6" y="9"/>
                    <a:pt x="5" y="10"/>
                  </a:cubicBezTo>
                  <a:cubicBezTo>
                    <a:pt x="5" y="11"/>
                    <a:pt x="3" y="11"/>
                    <a:pt x="2" y="11"/>
                  </a:cubicBezTo>
                  <a:cubicBezTo>
                    <a:pt x="3" y="11"/>
                    <a:pt x="4" y="10"/>
                    <a:pt x="4" y="9"/>
                  </a:cubicBezTo>
                  <a:cubicBezTo>
                    <a:pt x="5" y="9"/>
                    <a:pt x="4" y="8"/>
                    <a:pt x="3" y="7"/>
                  </a:cubicBezTo>
                  <a:cubicBezTo>
                    <a:pt x="3" y="7"/>
                    <a:pt x="3" y="7"/>
                    <a:pt x="3" y="7"/>
                  </a:cubicBezTo>
                  <a:cubicBezTo>
                    <a:pt x="3" y="6"/>
                    <a:pt x="3" y="6"/>
                    <a:pt x="3" y="6"/>
                  </a:cubicBezTo>
                  <a:cubicBezTo>
                    <a:pt x="4" y="5"/>
                    <a:pt x="4" y="3"/>
                    <a:pt x="4" y="2"/>
                  </a:cubicBezTo>
                  <a:cubicBezTo>
                    <a:pt x="3" y="1"/>
                    <a:pt x="2" y="1"/>
                    <a:pt x="0" y="2"/>
                  </a:cubicBezTo>
                  <a:close/>
                </a:path>
              </a:pathLst>
            </a:custGeom>
            <a:solidFill>
              <a:srgbClr val="F69D5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4" name="Freeform 157">
              <a:extLst>
                <a:ext uri="{FF2B5EF4-FFF2-40B4-BE49-F238E27FC236}">
                  <a16:creationId xmlns:a16="http://schemas.microsoft.com/office/drawing/2014/main" id="{ACDEFB47-95A2-4150-9E50-9FB23E6B7815}"/>
                </a:ext>
              </a:extLst>
            </p:cNvPr>
            <p:cNvSpPr>
              <a:spLocks/>
            </p:cNvSpPr>
            <p:nvPr/>
          </p:nvSpPr>
          <p:spPr bwMode="auto">
            <a:xfrm>
              <a:off x="1239" y="2378"/>
              <a:ext cx="12" cy="64"/>
            </a:xfrm>
            <a:custGeom>
              <a:avLst/>
              <a:gdLst>
                <a:gd name="T0" fmla="*/ 0 w 3"/>
                <a:gd name="T1" fmla="*/ 0 h 16"/>
                <a:gd name="T2" fmla="*/ 2 w 3"/>
                <a:gd name="T3" fmla="*/ 1 h 16"/>
                <a:gd name="T4" fmla="*/ 2 w 3"/>
                <a:gd name="T5" fmla="*/ 4 h 16"/>
                <a:gd name="T6" fmla="*/ 2 w 3"/>
                <a:gd name="T7" fmla="*/ 7 h 16"/>
                <a:gd name="T8" fmla="*/ 3 w 3"/>
                <a:gd name="T9" fmla="*/ 12 h 16"/>
                <a:gd name="T10" fmla="*/ 2 w 3"/>
                <a:gd name="T11" fmla="*/ 16 h 16"/>
                <a:gd name="T12" fmla="*/ 1 w 3"/>
                <a:gd name="T13" fmla="*/ 14 h 16"/>
                <a:gd name="T14" fmla="*/ 2 w 3"/>
                <a:gd name="T15" fmla="*/ 12 h 16"/>
                <a:gd name="T16" fmla="*/ 1 w 3"/>
                <a:gd name="T17" fmla="*/ 8 h 16"/>
                <a:gd name="T18" fmla="*/ 0 w 3"/>
                <a:gd name="T19" fmla="*/ 5 h 16"/>
                <a:gd name="T20" fmla="*/ 1 w 3"/>
                <a:gd name="T21" fmla="*/ 3 h 16"/>
                <a:gd name="T22" fmla="*/ 0 w 3"/>
                <a:gd name="T23" fmla="*/ 0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 h="16">
                  <a:moveTo>
                    <a:pt x="0" y="0"/>
                  </a:moveTo>
                  <a:cubicBezTo>
                    <a:pt x="0" y="0"/>
                    <a:pt x="1" y="1"/>
                    <a:pt x="2" y="1"/>
                  </a:cubicBezTo>
                  <a:cubicBezTo>
                    <a:pt x="2" y="2"/>
                    <a:pt x="2" y="3"/>
                    <a:pt x="2" y="4"/>
                  </a:cubicBezTo>
                  <a:cubicBezTo>
                    <a:pt x="1" y="5"/>
                    <a:pt x="1" y="6"/>
                    <a:pt x="2" y="7"/>
                  </a:cubicBezTo>
                  <a:cubicBezTo>
                    <a:pt x="3" y="8"/>
                    <a:pt x="3" y="10"/>
                    <a:pt x="3" y="12"/>
                  </a:cubicBezTo>
                  <a:cubicBezTo>
                    <a:pt x="2" y="13"/>
                    <a:pt x="1" y="15"/>
                    <a:pt x="2" y="16"/>
                  </a:cubicBezTo>
                  <a:cubicBezTo>
                    <a:pt x="2" y="16"/>
                    <a:pt x="1" y="15"/>
                    <a:pt x="1" y="14"/>
                  </a:cubicBezTo>
                  <a:cubicBezTo>
                    <a:pt x="1" y="13"/>
                    <a:pt x="2" y="12"/>
                    <a:pt x="2" y="12"/>
                  </a:cubicBezTo>
                  <a:cubicBezTo>
                    <a:pt x="2" y="10"/>
                    <a:pt x="2" y="9"/>
                    <a:pt x="1" y="8"/>
                  </a:cubicBezTo>
                  <a:cubicBezTo>
                    <a:pt x="0" y="7"/>
                    <a:pt x="0" y="6"/>
                    <a:pt x="0" y="5"/>
                  </a:cubicBezTo>
                  <a:cubicBezTo>
                    <a:pt x="0" y="5"/>
                    <a:pt x="1" y="4"/>
                    <a:pt x="1" y="3"/>
                  </a:cubicBezTo>
                  <a:cubicBezTo>
                    <a:pt x="2" y="2"/>
                    <a:pt x="1" y="1"/>
                    <a:pt x="0" y="0"/>
                  </a:cubicBezTo>
                </a:path>
              </a:pathLst>
            </a:custGeom>
            <a:solidFill>
              <a:srgbClr val="F69D5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5" name="Freeform 158">
              <a:extLst>
                <a:ext uri="{FF2B5EF4-FFF2-40B4-BE49-F238E27FC236}">
                  <a16:creationId xmlns:a16="http://schemas.microsoft.com/office/drawing/2014/main" id="{52AB3807-9536-41F1-A905-8622B3ED659F}"/>
                </a:ext>
              </a:extLst>
            </p:cNvPr>
            <p:cNvSpPr>
              <a:spLocks/>
            </p:cNvSpPr>
            <p:nvPr/>
          </p:nvSpPr>
          <p:spPr bwMode="auto">
            <a:xfrm>
              <a:off x="1267" y="2390"/>
              <a:ext cx="8" cy="40"/>
            </a:xfrm>
            <a:custGeom>
              <a:avLst/>
              <a:gdLst>
                <a:gd name="T0" fmla="*/ 0 w 2"/>
                <a:gd name="T1" fmla="*/ 0 h 10"/>
                <a:gd name="T2" fmla="*/ 2 w 2"/>
                <a:gd name="T3" fmla="*/ 2 h 10"/>
                <a:gd name="T4" fmla="*/ 1 w 2"/>
                <a:gd name="T5" fmla="*/ 5 h 10"/>
                <a:gd name="T6" fmla="*/ 2 w 2"/>
                <a:gd name="T7" fmla="*/ 7 h 10"/>
                <a:gd name="T8" fmla="*/ 1 w 2"/>
                <a:gd name="T9" fmla="*/ 10 h 10"/>
                <a:gd name="T10" fmla="*/ 1 w 2"/>
                <a:gd name="T11" fmla="*/ 8 h 10"/>
                <a:gd name="T12" fmla="*/ 0 w 2"/>
                <a:gd name="T13" fmla="*/ 6 h 10"/>
                <a:gd name="T14" fmla="*/ 0 w 2"/>
                <a:gd name="T15" fmla="*/ 5 h 10"/>
                <a:gd name="T16" fmla="*/ 1 w 2"/>
                <a:gd name="T17" fmla="*/ 2 h 10"/>
                <a:gd name="T18" fmla="*/ 0 w 2"/>
                <a:gd name="T19" fmla="*/ 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 h="10">
                  <a:moveTo>
                    <a:pt x="0" y="0"/>
                  </a:moveTo>
                  <a:cubicBezTo>
                    <a:pt x="1" y="0"/>
                    <a:pt x="2" y="1"/>
                    <a:pt x="2" y="2"/>
                  </a:cubicBezTo>
                  <a:cubicBezTo>
                    <a:pt x="2" y="3"/>
                    <a:pt x="1" y="4"/>
                    <a:pt x="1" y="5"/>
                  </a:cubicBezTo>
                  <a:cubicBezTo>
                    <a:pt x="1" y="6"/>
                    <a:pt x="1" y="6"/>
                    <a:pt x="2" y="7"/>
                  </a:cubicBezTo>
                  <a:cubicBezTo>
                    <a:pt x="2" y="8"/>
                    <a:pt x="2" y="9"/>
                    <a:pt x="1" y="10"/>
                  </a:cubicBezTo>
                  <a:cubicBezTo>
                    <a:pt x="1" y="9"/>
                    <a:pt x="1" y="8"/>
                    <a:pt x="1" y="8"/>
                  </a:cubicBezTo>
                  <a:cubicBezTo>
                    <a:pt x="0" y="7"/>
                    <a:pt x="0" y="7"/>
                    <a:pt x="0" y="6"/>
                  </a:cubicBezTo>
                  <a:cubicBezTo>
                    <a:pt x="0" y="6"/>
                    <a:pt x="0" y="5"/>
                    <a:pt x="0" y="5"/>
                  </a:cubicBezTo>
                  <a:cubicBezTo>
                    <a:pt x="0" y="4"/>
                    <a:pt x="1" y="3"/>
                    <a:pt x="1" y="2"/>
                  </a:cubicBezTo>
                  <a:cubicBezTo>
                    <a:pt x="1" y="1"/>
                    <a:pt x="0" y="0"/>
                    <a:pt x="0" y="0"/>
                  </a:cubicBezTo>
                  <a:close/>
                </a:path>
              </a:pathLst>
            </a:custGeom>
            <a:solidFill>
              <a:srgbClr val="F69D5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6" name="Freeform 159">
              <a:extLst>
                <a:ext uri="{FF2B5EF4-FFF2-40B4-BE49-F238E27FC236}">
                  <a16:creationId xmlns:a16="http://schemas.microsoft.com/office/drawing/2014/main" id="{7FDEB0CD-6055-433E-BF8F-BAC16C19B03A}"/>
                </a:ext>
              </a:extLst>
            </p:cNvPr>
            <p:cNvSpPr>
              <a:spLocks/>
            </p:cNvSpPr>
            <p:nvPr/>
          </p:nvSpPr>
          <p:spPr bwMode="auto">
            <a:xfrm>
              <a:off x="1291" y="2402"/>
              <a:ext cx="8" cy="24"/>
            </a:xfrm>
            <a:custGeom>
              <a:avLst/>
              <a:gdLst>
                <a:gd name="T0" fmla="*/ 0 w 2"/>
                <a:gd name="T1" fmla="*/ 0 h 6"/>
                <a:gd name="T2" fmla="*/ 2 w 2"/>
                <a:gd name="T3" fmla="*/ 1 h 6"/>
                <a:gd name="T4" fmla="*/ 2 w 2"/>
                <a:gd name="T5" fmla="*/ 3 h 6"/>
                <a:gd name="T6" fmla="*/ 1 w 2"/>
                <a:gd name="T7" fmla="*/ 4 h 6"/>
                <a:gd name="T8" fmla="*/ 1 w 2"/>
                <a:gd name="T9" fmla="*/ 6 h 6"/>
                <a:gd name="T10" fmla="*/ 0 w 2"/>
                <a:gd name="T11" fmla="*/ 4 h 6"/>
                <a:gd name="T12" fmla="*/ 1 w 2"/>
                <a:gd name="T13" fmla="*/ 3 h 6"/>
                <a:gd name="T14" fmla="*/ 0 w 2"/>
                <a:gd name="T15" fmla="*/ 0 h 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 h="6">
                  <a:moveTo>
                    <a:pt x="0" y="0"/>
                  </a:moveTo>
                  <a:cubicBezTo>
                    <a:pt x="1" y="0"/>
                    <a:pt x="1" y="0"/>
                    <a:pt x="2" y="1"/>
                  </a:cubicBezTo>
                  <a:cubicBezTo>
                    <a:pt x="2" y="2"/>
                    <a:pt x="2" y="2"/>
                    <a:pt x="2" y="3"/>
                  </a:cubicBezTo>
                  <a:cubicBezTo>
                    <a:pt x="2" y="4"/>
                    <a:pt x="1" y="4"/>
                    <a:pt x="1" y="4"/>
                  </a:cubicBezTo>
                  <a:cubicBezTo>
                    <a:pt x="1" y="5"/>
                    <a:pt x="1" y="5"/>
                    <a:pt x="1" y="6"/>
                  </a:cubicBezTo>
                  <a:cubicBezTo>
                    <a:pt x="1" y="6"/>
                    <a:pt x="0" y="5"/>
                    <a:pt x="0" y="4"/>
                  </a:cubicBezTo>
                  <a:cubicBezTo>
                    <a:pt x="0" y="4"/>
                    <a:pt x="1" y="3"/>
                    <a:pt x="1" y="3"/>
                  </a:cubicBezTo>
                  <a:cubicBezTo>
                    <a:pt x="1" y="2"/>
                    <a:pt x="1" y="1"/>
                    <a:pt x="0" y="0"/>
                  </a:cubicBezTo>
                </a:path>
              </a:pathLst>
            </a:custGeom>
            <a:solidFill>
              <a:srgbClr val="F69D5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7" name="Freeform 160">
              <a:extLst>
                <a:ext uri="{FF2B5EF4-FFF2-40B4-BE49-F238E27FC236}">
                  <a16:creationId xmlns:a16="http://schemas.microsoft.com/office/drawing/2014/main" id="{29A1931A-7C11-4B19-8CB9-4DC0468FE216}"/>
                </a:ext>
              </a:extLst>
            </p:cNvPr>
            <p:cNvSpPr>
              <a:spLocks noEditPoints="1"/>
            </p:cNvSpPr>
            <p:nvPr/>
          </p:nvSpPr>
          <p:spPr bwMode="auto">
            <a:xfrm>
              <a:off x="1095" y="2434"/>
              <a:ext cx="281" cy="52"/>
            </a:xfrm>
            <a:custGeom>
              <a:avLst/>
              <a:gdLst>
                <a:gd name="T0" fmla="*/ 46 w 70"/>
                <a:gd name="T1" fmla="*/ 11 h 13"/>
                <a:gd name="T2" fmla="*/ 38 w 70"/>
                <a:gd name="T3" fmla="*/ 13 h 13"/>
                <a:gd name="T4" fmla="*/ 38 w 70"/>
                <a:gd name="T5" fmla="*/ 13 h 13"/>
                <a:gd name="T6" fmla="*/ 46 w 70"/>
                <a:gd name="T7" fmla="*/ 11 h 13"/>
                <a:gd name="T8" fmla="*/ 46 w 70"/>
                <a:gd name="T9" fmla="*/ 11 h 13"/>
                <a:gd name="T10" fmla="*/ 46 w 70"/>
                <a:gd name="T11" fmla="*/ 11 h 13"/>
                <a:gd name="T12" fmla="*/ 46 w 70"/>
                <a:gd name="T13" fmla="*/ 11 h 13"/>
                <a:gd name="T14" fmla="*/ 47 w 70"/>
                <a:gd name="T15" fmla="*/ 11 h 13"/>
                <a:gd name="T16" fmla="*/ 46 w 70"/>
                <a:gd name="T17" fmla="*/ 11 h 13"/>
                <a:gd name="T18" fmla="*/ 47 w 70"/>
                <a:gd name="T19" fmla="*/ 11 h 13"/>
                <a:gd name="T20" fmla="*/ 47 w 70"/>
                <a:gd name="T21" fmla="*/ 10 h 13"/>
                <a:gd name="T22" fmla="*/ 47 w 70"/>
                <a:gd name="T23" fmla="*/ 10 h 13"/>
                <a:gd name="T24" fmla="*/ 47 w 70"/>
                <a:gd name="T25" fmla="*/ 10 h 13"/>
                <a:gd name="T26" fmla="*/ 52 w 70"/>
                <a:gd name="T27" fmla="*/ 8 h 13"/>
                <a:gd name="T28" fmla="*/ 47 w 70"/>
                <a:gd name="T29" fmla="*/ 10 h 13"/>
                <a:gd name="T30" fmla="*/ 52 w 70"/>
                <a:gd name="T31" fmla="*/ 8 h 13"/>
                <a:gd name="T32" fmla="*/ 70 w 70"/>
                <a:gd name="T33" fmla="*/ 2 h 13"/>
                <a:gd name="T34" fmla="*/ 70 w 70"/>
                <a:gd name="T35" fmla="*/ 2 h 13"/>
                <a:gd name="T36" fmla="*/ 70 w 70"/>
                <a:gd name="T37" fmla="*/ 2 h 13"/>
                <a:gd name="T38" fmla="*/ 70 w 70"/>
                <a:gd name="T39" fmla="*/ 2 h 13"/>
                <a:gd name="T40" fmla="*/ 70 w 70"/>
                <a:gd name="T41" fmla="*/ 2 h 13"/>
                <a:gd name="T42" fmla="*/ 70 w 70"/>
                <a:gd name="T43" fmla="*/ 2 h 13"/>
                <a:gd name="T44" fmla="*/ 69 w 70"/>
                <a:gd name="T45" fmla="*/ 1 h 13"/>
                <a:gd name="T46" fmla="*/ 70 w 70"/>
                <a:gd name="T47" fmla="*/ 2 h 13"/>
                <a:gd name="T48" fmla="*/ 69 w 70"/>
                <a:gd name="T49" fmla="*/ 1 h 13"/>
                <a:gd name="T50" fmla="*/ 67 w 70"/>
                <a:gd name="T51" fmla="*/ 1 h 13"/>
                <a:gd name="T52" fmla="*/ 66 w 70"/>
                <a:gd name="T53" fmla="*/ 1 h 13"/>
                <a:gd name="T54" fmla="*/ 67 w 70"/>
                <a:gd name="T55" fmla="*/ 1 h 13"/>
                <a:gd name="T56" fmla="*/ 67 w 70"/>
                <a:gd name="T57" fmla="*/ 1 h 13"/>
                <a:gd name="T58" fmla="*/ 67 w 70"/>
                <a:gd name="T59" fmla="*/ 1 h 13"/>
                <a:gd name="T60" fmla="*/ 67 w 70"/>
                <a:gd name="T61" fmla="*/ 1 h 13"/>
                <a:gd name="T62" fmla="*/ 67 w 70"/>
                <a:gd name="T63" fmla="*/ 1 h 13"/>
                <a:gd name="T64" fmla="*/ 5 w 70"/>
                <a:gd name="T65" fmla="*/ 0 h 13"/>
                <a:gd name="T66" fmla="*/ 0 w 70"/>
                <a:gd name="T67" fmla="*/ 2 h 13"/>
                <a:gd name="T68" fmla="*/ 0 w 70"/>
                <a:gd name="T69" fmla="*/ 2 h 13"/>
                <a:gd name="T70" fmla="*/ 5 w 70"/>
                <a:gd name="T71" fmla="*/ 0 h 13"/>
                <a:gd name="T72" fmla="*/ 5 w 70"/>
                <a:gd name="T73" fmla="*/ 0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70" h="13">
                  <a:moveTo>
                    <a:pt x="46" y="11"/>
                  </a:moveTo>
                  <a:cubicBezTo>
                    <a:pt x="43" y="12"/>
                    <a:pt x="41" y="13"/>
                    <a:pt x="38" y="13"/>
                  </a:cubicBezTo>
                  <a:cubicBezTo>
                    <a:pt x="38" y="13"/>
                    <a:pt x="38" y="13"/>
                    <a:pt x="38" y="13"/>
                  </a:cubicBezTo>
                  <a:cubicBezTo>
                    <a:pt x="41" y="13"/>
                    <a:pt x="43" y="12"/>
                    <a:pt x="46" y="11"/>
                  </a:cubicBezTo>
                  <a:moveTo>
                    <a:pt x="46" y="11"/>
                  </a:moveTo>
                  <a:cubicBezTo>
                    <a:pt x="46" y="11"/>
                    <a:pt x="46" y="11"/>
                    <a:pt x="46" y="11"/>
                  </a:cubicBezTo>
                  <a:cubicBezTo>
                    <a:pt x="46" y="11"/>
                    <a:pt x="46" y="11"/>
                    <a:pt x="46" y="11"/>
                  </a:cubicBezTo>
                  <a:moveTo>
                    <a:pt x="47" y="11"/>
                  </a:moveTo>
                  <a:cubicBezTo>
                    <a:pt x="47" y="11"/>
                    <a:pt x="46" y="11"/>
                    <a:pt x="46" y="11"/>
                  </a:cubicBezTo>
                  <a:cubicBezTo>
                    <a:pt x="46" y="11"/>
                    <a:pt x="47" y="11"/>
                    <a:pt x="47" y="11"/>
                  </a:cubicBezTo>
                  <a:moveTo>
                    <a:pt x="47" y="10"/>
                  </a:moveTo>
                  <a:cubicBezTo>
                    <a:pt x="47" y="10"/>
                    <a:pt x="47" y="10"/>
                    <a:pt x="47" y="10"/>
                  </a:cubicBezTo>
                  <a:cubicBezTo>
                    <a:pt x="47" y="10"/>
                    <a:pt x="47" y="10"/>
                    <a:pt x="47" y="10"/>
                  </a:cubicBezTo>
                  <a:moveTo>
                    <a:pt x="52" y="8"/>
                  </a:moveTo>
                  <a:cubicBezTo>
                    <a:pt x="50" y="9"/>
                    <a:pt x="49" y="10"/>
                    <a:pt x="47" y="10"/>
                  </a:cubicBezTo>
                  <a:cubicBezTo>
                    <a:pt x="49" y="10"/>
                    <a:pt x="50" y="9"/>
                    <a:pt x="52" y="8"/>
                  </a:cubicBezTo>
                  <a:moveTo>
                    <a:pt x="70" y="2"/>
                  </a:moveTo>
                  <a:cubicBezTo>
                    <a:pt x="70" y="2"/>
                    <a:pt x="70" y="2"/>
                    <a:pt x="70" y="2"/>
                  </a:cubicBezTo>
                  <a:cubicBezTo>
                    <a:pt x="70" y="2"/>
                    <a:pt x="70" y="2"/>
                    <a:pt x="70" y="2"/>
                  </a:cubicBezTo>
                  <a:moveTo>
                    <a:pt x="70" y="2"/>
                  </a:moveTo>
                  <a:cubicBezTo>
                    <a:pt x="70" y="2"/>
                    <a:pt x="70" y="2"/>
                    <a:pt x="70" y="2"/>
                  </a:cubicBezTo>
                  <a:cubicBezTo>
                    <a:pt x="70" y="2"/>
                    <a:pt x="70" y="2"/>
                    <a:pt x="70" y="2"/>
                  </a:cubicBezTo>
                  <a:moveTo>
                    <a:pt x="69" y="1"/>
                  </a:moveTo>
                  <a:cubicBezTo>
                    <a:pt x="69" y="1"/>
                    <a:pt x="69" y="1"/>
                    <a:pt x="70" y="2"/>
                  </a:cubicBezTo>
                  <a:cubicBezTo>
                    <a:pt x="69" y="1"/>
                    <a:pt x="69" y="1"/>
                    <a:pt x="69" y="1"/>
                  </a:cubicBezTo>
                  <a:moveTo>
                    <a:pt x="67" y="1"/>
                  </a:moveTo>
                  <a:cubicBezTo>
                    <a:pt x="67" y="1"/>
                    <a:pt x="66" y="1"/>
                    <a:pt x="66" y="1"/>
                  </a:cubicBezTo>
                  <a:cubicBezTo>
                    <a:pt x="66" y="1"/>
                    <a:pt x="67" y="1"/>
                    <a:pt x="67" y="1"/>
                  </a:cubicBezTo>
                  <a:moveTo>
                    <a:pt x="67" y="1"/>
                  </a:moveTo>
                  <a:cubicBezTo>
                    <a:pt x="67" y="1"/>
                    <a:pt x="67" y="1"/>
                    <a:pt x="67" y="1"/>
                  </a:cubicBezTo>
                  <a:cubicBezTo>
                    <a:pt x="67" y="1"/>
                    <a:pt x="67" y="1"/>
                    <a:pt x="67" y="1"/>
                  </a:cubicBezTo>
                  <a:cubicBezTo>
                    <a:pt x="67" y="1"/>
                    <a:pt x="67" y="1"/>
                    <a:pt x="67" y="1"/>
                  </a:cubicBezTo>
                  <a:moveTo>
                    <a:pt x="5" y="0"/>
                  </a:moveTo>
                  <a:cubicBezTo>
                    <a:pt x="0" y="2"/>
                    <a:pt x="0" y="2"/>
                    <a:pt x="0" y="2"/>
                  </a:cubicBezTo>
                  <a:cubicBezTo>
                    <a:pt x="0" y="2"/>
                    <a:pt x="0" y="2"/>
                    <a:pt x="0" y="2"/>
                  </a:cubicBezTo>
                  <a:cubicBezTo>
                    <a:pt x="5" y="0"/>
                    <a:pt x="5" y="0"/>
                    <a:pt x="5" y="0"/>
                  </a:cubicBezTo>
                  <a:cubicBezTo>
                    <a:pt x="5" y="0"/>
                    <a:pt x="5" y="0"/>
                    <a:pt x="5" y="0"/>
                  </a:cubicBezTo>
                </a:path>
              </a:pathLst>
            </a:custGeom>
            <a:solidFill>
              <a:srgbClr val="DFC7A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8" name="Freeform 161">
              <a:extLst>
                <a:ext uri="{FF2B5EF4-FFF2-40B4-BE49-F238E27FC236}">
                  <a16:creationId xmlns:a16="http://schemas.microsoft.com/office/drawing/2014/main" id="{24ADB5D5-71D9-46BA-8927-548C431E1C02}"/>
                </a:ext>
              </a:extLst>
            </p:cNvPr>
            <p:cNvSpPr>
              <a:spLocks noEditPoints="1"/>
            </p:cNvSpPr>
            <p:nvPr/>
          </p:nvSpPr>
          <p:spPr bwMode="auto">
            <a:xfrm>
              <a:off x="1195" y="2486"/>
              <a:ext cx="52" cy="4"/>
            </a:xfrm>
            <a:custGeom>
              <a:avLst/>
              <a:gdLst>
                <a:gd name="T0" fmla="*/ 2 w 13"/>
                <a:gd name="T1" fmla="*/ 1 h 1"/>
                <a:gd name="T2" fmla="*/ 2 w 13"/>
                <a:gd name="T3" fmla="*/ 1 h 1"/>
                <a:gd name="T4" fmla="*/ 2 w 13"/>
                <a:gd name="T5" fmla="*/ 1 h 1"/>
                <a:gd name="T6" fmla="*/ 2 w 13"/>
                <a:gd name="T7" fmla="*/ 1 h 1"/>
                <a:gd name="T8" fmla="*/ 0 w 13"/>
                <a:gd name="T9" fmla="*/ 1 h 1"/>
                <a:gd name="T10" fmla="*/ 0 w 13"/>
                <a:gd name="T11" fmla="*/ 1 h 1"/>
                <a:gd name="T12" fmla="*/ 0 w 13"/>
                <a:gd name="T13" fmla="*/ 1 h 1"/>
                <a:gd name="T14" fmla="*/ 13 w 13"/>
                <a:gd name="T15" fmla="*/ 0 h 1"/>
                <a:gd name="T16" fmla="*/ 2 w 13"/>
                <a:gd name="T17" fmla="*/ 1 h 1"/>
                <a:gd name="T18" fmla="*/ 13 w 13"/>
                <a:gd name="T19" fmla="*/ 0 h 1"/>
                <a:gd name="T20" fmla="*/ 13 w 13"/>
                <a:gd name="T21" fmla="*/ 0 h 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3" h="1">
                  <a:moveTo>
                    <a:pt x="2" y="1"/>
                  </a:moveTo>
                  <a:cubicBezTo>
                    <a:pt x="2" y="1"/>
                    <a:pt x="2" y="1"/>
                    <a:pt x="2" y="1"/>
                  </a:cubicBezTo>
                  <a:cubicBezTo>
                    <a:pt x="2" y="1"/>
                    <a:pt x="2" y="1"/>
                    <a:pt x="2" y="1"/>
                  </a:cubicBezTo>
                  <a:cubicBezTo>
                    <a:pt x="2" y="1"/>
                    <a:pt x="2" y="1"/>
                    <a:pt x="2" y="1"/>
                  </a:cubicBezTo>
                  <a:moveTo>
                    <a:pt x="0" y="1"/>
                  </a:moveTo>
                  <a:cubicBezTo>
                    <a:pt x="0" y="1"/>
                    <a:pt x="0" y="1"/>
                    <a:pt x="0" y="1"/>
                  </a:cubicBezTo>
                  <a:cubicBezTo>
                    <a:pt x="0" y="1"/>
                    <a:pt x="0" y="1"/>
                    <a:pt x="0" y="1"/>
                  </a:cubicBezTo>
                  <a:moveTo>
                    <a:pt x="13" y="0"/>
                  </a:moveTo>
                  <a:cubicBezTo>
                    <a:pt x="9" y="1"/>
                    <a:pt x="6" y="1"/>
                    <a:pt x="2" y="1"/>
                  </a:cubicBezTo>
                  <a:cubicBezTo>
                    <a:pt x="6" y="1"/>
                    <a:pt x="9" y="1"/>
                    <a:pt x="13" y="0"/>
                  </a:cubicBezTo>
                  <a:cubicBezTo>
                    <a:pt x="13" y="0"/>
                    <a:pt x="13" y="0"/>
                    <a:pt x="13" y="0"/>
                  </a:cubicBezTo>
                </a:path>
              </a:pathLst>
            </a:custGeom>
            <a:solidFill>
              <a:srgbClr val="D9350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9" name="Freeform 162">
              <a:extLst>
                <a:ext uri="{FF2B5EF4-FFF2-40B4-BE49-F238E27FC236}">
                  <a16:creationId xmlns:a16="http://schemas.microsoft.com/office/drawing/2014/main" id="{CCBB61F7-714E-40A5-A9F9-561DFAE73B75}"/>
                </a:ext>
              </a:extLst>
            </p:cNvPr>
            <p:cNvSpPr>
              <a:spLocks/>
            </p:cNvSpPr>
            <p:nvPr/>
          </p:nvSpPr>
          <p:spPr bwMode="auto">
            <a:xfrm>
              <a:off x="1095" y="2426"/>
              <a:ext cx="281" cy="64"/>
            </a:xfrm>
            <a:custGeom>
              <a:avLst/>
              <a:gdLst>
                <a:gd name="T0" fmla="*/ 65 w 70"/>
                <a:gd name="T1" fmla="*/ 0 h 16"/>
                <a:gd name="T2" fmla="*/ 34 w 70"/>
                <a:gd name="T3" fmla="*/ 9 h 16"/>
                <a:gd name="T4" fmla="*/ 26 w 70"/>
                <a:gd name="T5" fmla="*/ 11 h 16"/>
                <a:gd name="T6" fmla="*/ 5 w 70"/>
                <a:gd name="T7" fmla="*/ 2 h 16"/>
                <a:gd name="T8" fmla="*/ 0 w 70"/>
                <a:gd name="T9" fmla="*/ 4 h 16"/>
                <a:gd name="T10" fmla="*/ 14 w 70"/>
                <a:gd name="T11" fmla="*/ 14 h 16"/>
                <a:gd name="T12" fmla="*/ 25 w 70"/>
                <a:gd name="T13" fmla="*/ 16 h 16"/>
                <a:gd name="T14" fmla="*/ 25 w 70"/>
                <a:gd name="T15" fmla="*/ 16 h 16"/>
                <a:gd name="T16" fmla="*/ 25 w 70"/>
                <a:gd name="T17" fmla="*/ 16 h 16"/>
                <a:gd name="T18" fmla="*/ 27 w 70"/>
                <a:gd name="T19" fmla="*/ 16 h 16"/>
                <a:gd name="T20" fmla="*/ 27 w 70"/>
                <a:gd name="T21" fmla="*/ 16 h 16"/>
                <a:gd name="T22" fmla="*/ 27 w 70"/>
                <a:gd name="T23" fmla="*/ 16 h 16"/>
                <a:gd name="T24" fmla="*/ 38 w 70"/>
                <a:gd name="T25" fmla="*/ 15 h 16"/>
                <a:gd name="T26" fmla="*/ 46 w 70"/>
                <a:gd name="T27" fmla="*/ 13 h 16"/>
                <a:gd name="T28" fmla="*/ 46 w 70"/>
                <a:gd name="T29" fmla="*/ 13 h 16"/>
                <a:gd name="T30" fmla="*/ 46 w 70"/>
                <a:gd name="T31" fmla="*/ 13 h 16"/>
                <a:gd name="T32" fmla="*/ 46 w 70"/>
                <a:gd name="T33" fmla="*/ 13 h 16"/>
                <a:gd name="T34" fmla="*/ 47 w 70"/>
                <a:gd name="T35" fmla="*/ 13 h 16"/>
                <a:gd name="T36" fmla="*/ 47 w 70"/>
                <a:gd name="T37" fmla="*/ 12 h 16"/>
                <a:gd name="T38" fmla="*/ 47 w 70"/>
                <a:gd name="T39" fmla="*/ 12 h 16"/>
                <a:gd name="T40" fmla="*/ 47 w 70"/>
                <a:gd name="T41" fmla="*/ 12 h 16"/>
                <a:gd name="T42" fmla="*/ 47 w 70"/>
                <a:gd name="T43" fmla="*/ 12 h 16"/>
                <a:gd name="T44" fmla="*/ 52 w 70"/>
                <a:gd name="T45" fmla="*/ 10 h 16"/>
                <a:gd name="T46" fmla="*/ 57 w 70"/>
                <a:gd name="T47" fmla="*/ 7 h 16"/>
                <a:gd name="T48" fmla="*/ 66 w 70"/>
                <a:gd name="T49" fmla="*/ 3 h 16"/>
                <a:gd name="T50" fmla="*/ 66 w 70"/>
                <a:gd name="T51" fmla="*/ 3 h 16"/>
                <a:gd name="T52" fmla="*/ 67 w 70"/>
                <a:gd name="T53" fmla="*/ 3 h 16"/>
                <a:gd name="T54" fmla="*/ 67 w 70"/>
                <a:gd name="T55" fmla="*/ 3 h 16"/>
                <a:gd name="T56" fmla="*/ 67 w 70"/>
                <a:gd name="T57" fmla="*/ 3 h 16"/>
                <a:gd name="T58" fmla="*/ 67 w 70"/>
                <a:gd name="T59" fmla="*/ 3 h 16"/>
                <a:gd name="T60" fmla="*/ 67 w 70"/>
                <a:gd name="T61" fmla="*/ 3 h 16"/>
                <a:gd name="T62" fmla="*/ 69 w 70"/>
                <a:gd name="T63" fmla="*/ 3 h 16"/>
                <a:gd name="T64" fmla="*/ 70 w 70"/>
                <a:gd name="T65" fmla="*/ 4 h 16"/>
                <a:gd name="T66" fmla="*/ 70 w 70"/>
                <a:gd name="T67" fmla="*/ 4 h 16"/>
                <a:gd name="T68" fmla="*/ 70 w 70"/>
                <a:gd name="T69" fmla="*/ 4 h 16"/>
                <a:gd name="T70" fmla="*/ 70 w 70"/>
                <a:gd name="T71" fmla="*/ 4 h 16"/>
                <a:gd name="T72" fmla="*/ 70 w 70"/>
                <a:gd name="T73" fmla="*/ 4 h 16"/>
                <a:gd name="T74" fmla="*/ 70 w 70"/>
                <a:gd name="T75" fmla="*/ 4 h 16"/>
                <a:gd name="T76" fmla="*/ 70 w 70"/>
                <a:gd name="T77" fmla="*/ 1 h 16"/>
                <a:gd name="T78" fmla="*/ 65 w 70"/>
                <a:gd name="T79" fmla="*/ 0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70" h="16">
                  <a:moveTo>
                    <a:pt x="65" y="0"/>
                  </a:moveTo>
                  <a:cubicBezTo>
                    <a:pt x="55" y="0"/>
                    <a:pt x="45" y="5"/>
                    <a:pt x="34" y="9"/>
                  </a:cubicBezTo>
                  <a:cubicBezTo>
                    <a:pt x="31" y="10"/>
                    <a:pt x="28" y="11"/>
                    <a:pt x="26" y="11"/>
                  </a:cubicBezTo>
                  <a:cubicBezTo>
                    <a:pt x="17" y="11"/>
                    <a:pt x="10" y="6"/>
                    <a:pt x="5" y="2"/>
                  </a:cubicBezTo>
                  <a:cubicBezTo>
                    <a:pt x="0" y="4"/>
                    <a:pt x="0" y="4"/>
                    <a:pt x="0" y="4"/>
                  </a:cubicBezTo>
                  <a:cubicBezTo>
                    <a:pt x="4" y="8"/>
                    <a:pt x="9" y="12"/>
                    <a:pt x="14" y="14"/>
                  </a:cubicBezTo>
                  <a:cubicBezTo>
                    <a:pt x="18" y="15"/>
                    <a:pt x="22" y="16"/>
                    <a:pt x="25" y="16"/>
                  </a:cubicBezTo>
                  <a:cubicBezTo>
                    <a:pt x="25" y="16"/>
                    <a:pt x="25" y="16"/>
                    <a:pt x="25" y="16"/>
                  </a:cubicBezTo>
                  <a:cubicBezTo>
                    <a:pt x="25" y="16"/>
                    <a:pt x="25" y="16"/>
                    <a:pt x="25" y="16"/>
                  </a:cubicBezTo>
                  <a:cubicBezTo>
                    <a:pt x="26" y="16"/>
                    <a:pt x="27" y="16"/>
                    <a:pt x="27" y="16"/>
                  </a:cubicBezTo>
                  <a:cubicBezTo>
                    <a:pt x="27" y="16"/>
                    <a:pt x="27" y="16"/>
                    <a:pt x="27" y="16"/>
                  </a:cubicBezTo>
                  <a:cubicBezTo>
                    <a:pt x="27" y="16"/>
                    <a:pt x="27" y="16"/>
                    <a:pt x="27" y="16"/>
                  </a:cubicBezTo>
                  <a:cubicBezTo>
                    <a:pt x="31" y="16"/>
                    <a:pt x="34" y="16"/>
                    <a:pt x="38" y="15"/>
                  </a:cubicBezTo>
                  <a:cubicBezTo>
                    <a:pt x="41" y="15"/>
                    <a:pt x="43" y="14"/>
                    <a:pt x="46" y="13"/>
                  </a:cubicBezTo>
                  <a:cubicBezTo>
                    <a:pt x="46" y="13"/>
                    <a:pt x="46" y="13"/>
                    <a:pt x="46" y="13"/>
                  </a:cubicBezTo>
                  <a:cubicBezTo>
                    <a:pt x="46" y="13"/>
                    <a:pt x="46" y="13"/>
                    <a:pt x="46" y="13"/>
                  </a:cubicBezTo>
                  <a:cubicBezTo>
                    <a:pt x="46" y="13"/>
                    <a:pt x="46" y="13"/>
                    <a:pt x="46" y="13"/>
                  </a:cubicBezTo>
                  <a:cubicBezTo>
                    <a:pt x="46" y="13"/>
                    <a:pt x="47" y="13"/>
                    <a:pt x="47" y="13"/>
                  </a:cubicBezTo>
                  <a:cubicBezTo>
                    <a:pt x="47" y="12"/>
                    <a:pt x="47" y="12"/>
                    <a:pt x="47" y="12"/>
                  </a:cubicBezTo>
                  <a:cubicBezTo>
                    <a:pt x="47" y="12"/>
                    <a:pt x="47" y="12"/>
                    <a:pt x="47" y="12"/>
                  </a:cubicBezTo>
                  <a:cubicBezTo>
                    <a:pt x="47" y="12"/>
                    <a:pt x="47" y="12"/>
                    <a:pt x="47" y="12"/>
                  </a:cubicBezTo>
                  <a:cubicBezTo>
                    <a:pt x="47" y="12"/>
                    <a:pt x="47" y="12"/>
                    <a:pt x="47" y="12"/>
                  </a:cubicBezTo>
                  <a:cubicBezTo>
                    <a:pt x="49" y="12"/>
                    <a:pt x="50" y="11"/>
                    <a:pt x="52" y="10"/>
                  </a:cubicBezTo>
                  <a:cubicBezTo>
                    <a:pt x="54" y="9"/>
                    <a:pt x="55" y="8"/>
                    <a:pt x="57" y="7"/>
                  </a:cubicBezTo>
                  <a:cubicBezTo>
                    <a:pt x="60" y="5"/>
                    <a:pt x="63" y="4"/>
                    <a:pt x="66" y="3"/>
                  </a:cubicBezTo>
                  <a:cubicBezTo>
                    <a:pt x="66" y="3"/>
                    <a:pt x="66" y="3"/>
                    <a:pt x="66" y="3"/>
                  </a:cubicBezTo>
                  <a:cubicBezTo>
                    <a:pt x="66" y="3"/>
                    <a:pt x="67" y="3"/>
                    <a:pt x="67" y="3"/>
                  </a:cubicBezTo>
                  <a:cubicBezTo>
                    <a:pt x="67" y="3"/>
                    <a:pt x="67" y="3"/>
                    <a:pt x="67" y="3"/>
                  </a:cubicBezTo>
                  <a:cubicBezTo>
                    <a:pt x="67" y="3"/>
                    <a:pt x="67" y="3"/>
                    <a:pt x="67" y="3"/>
                  </a:cubicBezTo>
                  <a:cubicBezTo>
                    <a:pt x="67" y="3"/>
                    <a:pt x="67" y="3"/>
                    <a:pt x="67" y="3"/>
                  </a:cubicBezTo>
                  <a:cubicBezTo>
                    <a:pt x="67" y="3"/>
                    <a:pt x="67" y="3"/>
                    <a:pt x="67" y="3"/>
                  </a:cubicBezTo>
                  <a:cubicBezTo>
                    <a:pt x="68" y="3"/>
                    <a:pt x="68" y="3"/>
                    <a:pt x="69" y="3"/>
                  </a:cubicBezTo>
                  <a:cubicBezTo>
                    <a:pt x="69" y="3"/>
                    <a:pt x="69" y="3"/>
                    <a:pt x="70" y="4"/>
                  </a:cubicBezTo>
                  <a:cubicBezTo>
                    <a:pt x="70" y="4"/>
                    <a:pt x="70" y="4"/>
                    <a:pt x="70" y="4"/>
                  </a:cubicBezTo>
                  <a:cubicBezTo>
                    <a:pt x="70" y="4"/>
                    <a:pt x="70" y="4"/>
                    <a:pt x="70" y="4"/>
                  </a:cubicBezTo>
                  <a:cubicBezTo>
                    <a:pt x="70" y="4"/>
                    <a:pt x="70" y="4"/>
                    <a:pt x="70" y="4"/>
                  </a:cubicBezTo>
                  <a:cubicBezTo>
                    <a:pt x="70" y="4"/>
                    <a:pt x="70" y="4"/>
                    <a:pt x="70" y="4"/>
                  </a:cubicBezTo>
                  <a:cubicBezTo>
                    <a:pt x="70" y="4"/>
                    <a:pt x="70" y="4"/>
                    <a:pt x="70" y="4"/>
                  </a:cubicBezTo>
                  <a:cubicBezTo>
                    <a:pt x="70" y="1"/>
                    <a:pt x="70" y="1"/>
                    <a:pt x="70" y="1"/>
                  </a:cubicBezTo>
                  <a:cubicBezTo>
                    <a:pt x="68" y="1"/>
                    <a:pt x="67" y="0"/>
                    <a:pt x="65" y="0"/>
                  </a:cubicBezTo>
                </a:path>
              </a:pathLst>
            </a:custGeom>
            <a:solidFill>
              <a:srgbClr val="ED5A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0" name="Freeform 163">
              <a:extLst>
                <a:ext uri="{FF2B5EF4-FFF2-40B4-BE49-F238E27FC236}">
                  <a16:creationId xmlns:a16="http://schemas.microsoft.com/office/drawing/2014/main" id="{3C1A918F-599A-48F3-B98E-59804F87F8C4}"/>
                </a:ext>
              </a:extLst>
            </p:cNvPr>
            <p:cNvSpPr>
              <a:spLocks/>
            </p:cNvSpPr>
            <p:nvPr/>
          </p:nvSpPr>
          <p:spPr bwMode="auto">
            <a:xfrm>
              <a:off x="1376" y="2430"/>
              <a:ext cx="64" cy="44"/>
            </a:xfrm>
            <a:custGeom>
              <a:avLst/>
              <a:gdLst>
                <a:gd name="T0" fmla="*/ 0 w 16"/>
                <a:gd name="T1" fmla="*/ 0 h 11"/>
                <a:gd name="T2" fmla="*/ 0 w 16"/>
                <a:gd name="T3" fmla="*/ 3 h 11"/>
                <a:gd name="T4" fmla="*/ 0 w 16"/>
                <a:gd name="T5" fmla="*/ 3 h 11"/>
                <a:gd name="T6" fmla="*/ 0 w 16"/>
                <a:gd name="T7" fmla="*/ 3 h 11"/>
                <a:gd name="T8" fmla="*/ 0 w 16"/>
                <a:gd name="T9" fmla="*/ 3 h 11"/>
                <a:gd name="T10" fmla="*/ 14 w 16"/>
                <a:gd name="T11" fmla="*/ 11 h 11"/>
                <a:gd name="T12" fmla="*/ 16 w 16"/>
                <a:gd name="T13" fmla="*/ 10 h 11"/>
                <a:gd name="T14" fmla="*/ 0 w 16"/>
                <a:gd name="T15" fmla="*/ 0 h 1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6" h="11">
                  <a:moveTo>
                    <a:pt x="0" y="0"/>
                  </a:moveTo>
                  <a:cubicBezTo>
                    <a:pt x="0" y="3"/>
                    <a:pt x="0" y="3"/>
                    <a:pt x="0" y="3"/>
                  </a:cubicBezTo>
                  <a:cubicBezTo>
                    <a:pt x="0" y="3"/>
                    <a:pt x="0" y="3"/>
                    <a:pt x="0" y="3"/>
                  </a:cubicBezTo>
                  <a:cubicBezTo>
                    <a:pt x="0" y="3"/>
                    <a:pt x="0" y="3"/>
                    <a:pt x="0" y="3"/>
                  </a:cubicBezTo>
                  <a:cubicBezTo>
                    <a:pt x="0" y="3"/>
                    <a:pt x="0" y="3"/>
                    <a:pt x="0" y="3"/>
                  </a:cubicBezTo>
                  <a:cubicBezTo>
                    <a:pt x="0" y="3"/>
                    <a:pt x="9" y="11"/>
                    <a:pt x="14" y="11"/>
                  </a:cubicBezTo>
                  <a:cubicBezTo>
                    <a:pt x="14" y="11"/>
                    <a:pt x="15" y="11"/>
                    <a:pt x="16" y="10"/>
                  </a:cubicBezTo>
                  <a:cubicBezTo>
                    <a:pt x="11" y="4"/>
                    <a:pt x="5" y="1"/>
                    <a:pt x="0" y="0"/>
                  </a:cubicBezTo>
                </a:path>
              </a:pathLst>
            </a:custGeom>
            <a:solidFill>
              <a:srgbClr val="F78B2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1" name="Freeform 164">
              <a:extLst>
                <a:ext uri="{FF2B5EF4-FFF2-40B4-BE49-F238E27FC236}">
                  <a16:creationId xmlns:a16="http://schemas.microsoft.com/office/drawing/2014/main" id="{CA7DF07D-93A4-4038-8C6F-B6B6C602B34D}"/>
                </a:ext>
              </a:extLst>
            </p:cNvPr>
            <p:cNvSpPr>
              <a:spLocks/>
            </p:cNvSpPr>
            <p:nvPr/>
          </p:nvSpPr>
          <p:spPr bwMode="auto">
            <a:xfrm>
              <a:off x="1175" y="2458"/>
              <a:ext cx="132" cy="76"/>
            </a:xfrm>
            <a:custGeom>
              <a:avLst/>
              <a:gdLst>
                <a:gd name="T0" fmla="*/ 0 w 33"/>
                <a:gd name="T1" fmla="*/ 1 h 19"/>
                <a:gd name="T2" fmla="*/ 30 w 33"/>
                <a:gd name="T3" fmla="*/ 11 h 19"/>
                <a:gd name="T4" fmla="*/ 8 w 33"/>
                <a:gd name="T5" fmla="*/ 0 h 19"/>
              </a:gdLst>
              <a:ahLst/>
              <a:cxnLst>
                <a:cxn ang="0">
                  <a:pos x="T0" y="T1"/>
                </a:cxn>
                <a:cxn ang="0">
                  <a:pos x="T2" y="T3"/>
                </a:cxn>
                <a:cxn ang="0">
                  <a:pos x="T4" y="T5"/>
                </a:cxn>
              </a:cxnLst>
              <a:rect l="0" t="0" r="r" b="b"/>
              <a:pathLst>
                <a:path w="33" h="19">
                  <a:moveTo>
                    <a:pt x="0" y="1"/>
                  </a:moveTo>
                  <a:cubicBezTo>
                    <a:pt x="0" y="1"/>
                    <a:pt x="26" y="19"/>
                    <a:pt x="30" y="11"/>
                  </a:cubicBezTo>
                  <a:cubicBezTo>
                    <a:pt x="33" y="3"/>
                    <a:pt x="8" y="0"/>
                    <a:pt x="8" y="0"/>
                  </a:cubicBezTo>
                </a:path>
              </a:pathLst>
            </a:custGeom>
            <a:solidFill>
              <a:srgbClr val="F16D1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2" name="Freeform 165">
              <a:extLst>
                <a:ext uri="{FF2B5EF4-FFF2-40B4-BE49-F238E27FC236}">
                  <a16:creationId xmlns:a16="http://schemas.microsoft.com/office/drawing/2014/main" id="{37067CB2-0D65-41D6-A60F-E269F590939C}"/>
                </a:ext>
              </a:extLst>
            </p:cNvPr>
            <p:cNvSpPr>
              <a:spLocks/>
            </p:cNvSpPr>
            <p:nvPr/>
          </p:nvSpPr>
          <p:spPr bwMode="auto">
            <a:xfrm>
              <a:off x="1380" y="2358"/>
              <a:ext cx="60" cy="44"/>
            </a:xfrm>
            <a:custGeom>
              <a:avLst/>
              <a:gdLst>
                <a:gd name="T0" fmla="*/ 0 w 15"/>
                <a:gd name="T1" fmla="*/ 11 h 11"/>
                <a:gd name="T2" fmla="*/ 14 w 15"/>
                <a:gd name="T3" fmla="*/ 2 h 11"/>
                <a:gd name="T4" fmla="*/ 0 w 15"/>
                <a:gd name="T5" fmla="*/ 11 h 11"/>
              </a:gdLst>
              <a:ahLst/>
              <a:cxnLst>
                <a:cxn ang="0">
                  <a:pos x="T0" y="T1"/>
                </a:cxn>
                <a:cxn ang="0">
                  <a:pos x="T2" y="T3"/>
                </a:cxn>
                <a:cxn ang="0">
                  <a:pos x="T4" y="T5"/>
                </a:cxn>
              </a:cxnLst>
              <a:rect l="0" t="0" r="r" b="b"/>
              <a:pathLst>
                <a:path w="15" h="11">
                  <a:moveTo>
                    <a:pt x="0" y="11"/>
                  </a:moveTo>
                  <a:cubicBezTo>
                    <a:pt x="0" y="11"/>
                    <a:pt x="12" y="0"/>
                    <a:pt x="14" y="2"/>
                  </a:cubicBezTo>
                  <a:cubicBezTo>
                    <a:pt x="15" y="5"/>
                    <a:pt x="0" y="11"/>
                    <a:pt x="0" y="11"/>
                  </a:cubicBezTo>
                  <a:close/>
                </a:path>
              </a:pathLst>
            </a:custGeom>
            <a:solidFill>
              <a:srgbClr val="F6B85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3" name="Freeform 166">
              <a:extLst>
                <a:ext uri="{FF2B5EF4-FFF2-40B4-BE49-F238E27FC236}">
                  <a16:creationId xmlns:a16="http://schemas.microsoft.com/office/drawing/2014/main" id="{DC4D9980-F2FA-4881-8149-5D4C2C3AB577}"/>
                </a:ext>
              </a:extLst>
            </p:cNvPr>
            <p:cNvSpPr>
              <a:spLocks/>
            </p:cNvSpPr>
            <p:nvPr/>
          </p:nvSpPr>
          <p:spPr bwMode="auto">
            <a:xfrm>
              <a:off x="1267" y="2502"/>
              <a:ext cx="16" cy="4"/>
            </a:xfrm>
            <a:custGeom>
              <a:avLst/>
              <a:gdLst>
                <a:gd name="T0" fmla="*/ 4 w 4"/>
                <a:gd name="T1" fmla="*/ 1 h 1"/>
                <a:gd name="T2" fmla="*/ 2 w 4"/>
                <a:gd name="T3" fmla="*/ 1 h 1"/>
                <a:gd name="T4" fmla="*/ 1 w 4"/>
                <a:gd name="T5" fmla="*/ 0 h 1"/>
                <a:gd name="T6" fmla="*/ 2 w 4"/>
                <a:gd name="T7" fmla="*/ 0 h 1"/>
                <a:gd name="T8" fmla="*/ 4 w 4"/>
                <a:gd name="T9" fmla="*/ 1 h 1"/>
              </a:gdLst>
              <a:ahLst/>
              <a:cxnLst>
                <a:cxn ang="0">
                  <a:pos x="T0" y="T1"/>
                </a:cxn>
                <a:cxn ang="0">
                  <a:pos x="T2" y="T3"/>
                </a:cxn>
                <a:cxn ang="0">
                  <a:pos x="T4" y="T5"/>
                </a:cxn>
                <a:cxn ang="0">
                  <a:pos x="T6" y="T7"/>
                </a:cxn>
                <a:cxn ang="0">
                  <a:pos x="T8" y="T9"/>
                </a:cxn>
              </a:cxnLst>
              <a:rect l="0" t="0" r="r" b="b"/>
              <a:pathLst>
                <a:path w="4" h="1">
                  <a:moveTo>
                    <a:pt x="4" y="1"/>
                  </a:moveTo>
                  <a:cubicBezTo>
                    <a:pt x="4" y="1"/>
                    <a:pt x="3" y="1"/>
                    <a:pt x="2" y="1"/>
                  </a:cubicBezTo>
                  <a:cubicBezTo>
                    <a:pt x="1" y="1"/>
                    <a:pt x="0" y="1"/>
                    <a:pt x="1" y="0"/>
                  </a:cubicBezTo>
                  <a:cubicBezTo>
                    <a:pt x="1" y="0"/>
                    <a:pt x="1" y="0"/>
                    <a:pt x="2" y="0"/>
                  </a:cubicBezTo>
                  <a:cubicBezTo>
                    <a:pt x="3" y="0"/>
                    <a:pt x="4" y="0"/>
                    <a:pt x="4" y="1"/>
                  </a:cubicBezTo>
                  <a:close/>
                </a:path>
              </a:pathLst>
            </a:custGeom>
            <a:solidFill>
              <a:srgbClr val="F69D5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4" name="Freeform 167">
              <a:extLst>
                <a:ext uri="{FF2B5EF4-FFF2-40B4-BE49-F238E27FC236}">
                  <a16:creationId xmlns:a16="http://schemas.microsoft.com/office/drawing/2014/main" id="{FB11F6B8-D8FA-4F23-955C-D256FBD03D1B}"/>
                </a:ext>
              </a:extLst>
            </p:cNvPr>
            <p:cNvSpPr>
              <a:spLocks/>
            </p:cNvSpPr>
            <p:nvPr/>
          </p:nvSpPr>
          <p:spPr bwMode="auto">
            <a:xfrm>
              <a:off x="1267" y="2498"/>
              <a:ext cx="8" cy="0"/>
            </a:xfrm>
            <a:custGeom>
              <a:avLst/>
              <a:gdLst>
                <a:gd name="T0" fmla="*/ 1 w 2"/>
                <a:gd name="T1" fmla="*/ 1 w 2"/>
                <a:gd name="T2" fmla="*/ 0 w 2"/>
                <a:gd name="T3" fmla="*/ 1 w 2"/>
                <a:gd name="T4" fmla="*/ 1 w 2"/>
              </a:gdLst>
              <a:ahLst/>
              <a:cxnLst>
                <a:cxn ang="0">
                  <a:pos x="T0" y="0"/>
                </a:cxn>
                <a:cxn ang="0">
                  <a:pos x="T1" y="0"/>
                </a:cxn>
                <a:cxn ang="0">
                  <a:pos x="T2" y="0"/>
                </a:cxn>
                <a:cxn ang="0">
                  <a:pos x="T3" y="0"/>
                </a:cxn>
                <a:cxn ang="0">
                  <a:pos x="T4" y="0"/>
                </a:cxn>
              </a:cxnLst>
              <a:rect l="0" t="0" r="r" b="b"/>
              <a:pathLst>
                <a:path w="2">
                  <a:moveTo>
                    <a:pt x="1" y="0"/>
                  </a:moveTo>
                  <a:cubicBezTo>
                    <a:pt x="1" y="0"/>
                    <a:pt x="1" y="0"/>
                    <a:pt x="1" y="0"/>
                  </a:cubicBezTo>
                  <a:cubicBezTo>
                    <a:pt x="0" y="0"/>
                    <a:pt x="0" y="0"/>
                    <a:pt x="0" y="0"/>
                  </a:cubicBezTo>
                  <a:cubicBezTo>
                    <a:pt x="0" y="0"/>
                    <a:pt x="0" y="0"/>
                    <a:pt x="1" y="0"/>
                  </a:cubicBezTo>
                  <a:cubicBezTo>
                    <a:pt x="1" y="0"/>
                    <a:pt x="2" y="0"/>
                    <a:pt x="1" y="0"/>
                  </a:cubicBezTo>
                  <a:close/>
                </a:path>
              </a:pathLst>
            </a:custGeom>
            <a:solidFill>
              <a:srgbClr val="F69D5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5" name="Freeform 168">
              <a:extLst>
                <a:ext uri="{FF2B5EF4-FFF2-40B4-BE49-F238E27FC236}">
                  <a16:creationId xmlns:a16="http://schemas.microsoft.com/office/drawing/2014/main" id="{2112D837-4081-407C-88D6-A75774F0E45F}"/>
                </a:ext>
              </a:extLst>
            </p:cNvPr>
            <p:cNvSpPr>
              <a:spLocks/>
            </p:cNvSpPr>
            <p:nvPr/>
          </p:nvSpPr>
          <p:spPr bwMode="auto">
            <a:xfrm>
              <a:off x="1279" y="2498"/>
              <a:ext cx="4" cy="4"/>
            </a:xfrm>
            <a:custGeom>
              <a:avLst/>
              <a:gdLst>
                <a:gd name="T0" fmla="*/ 4 w 4"/>
                <a:gd name="T1" fmla="*/ 4 h 4"/>
                <a:gd name="T2" fmla="*/ 0 w 4"/>
                <a:gd name="T3" fmla="*/ 4 h 4"/>
                <a:gd name="T4" fmla="*/ 0 w 4"/>
                <a:gd name="T5" fmla="*/ 4 h 4"/>
                <a:gd name="T6" fmla="*/ 0 w 4"/>
                <a:gd name="T7" fmla="*/ 0 h 4"/>
                <a:gd name="T8" fmla="*/ 4 w 4"/>
                <a:gd name="T9" fmla="*/ 4 h 4"/>
              </a:gdLst>
              <a:ahLst/>
              <a:cxnLst>
                <a:cxn ang="0">
                  <a:pos x="T0" y="T1"/>
                </a:cxn>
                <a:cxn ang="0">
                  <a:pos x="T2" y="T3"/>
                </a:cxn>
                <a:cxn ang="0">
                  <a:pos x="T4" y="T5"/>
                </a:cxn>
                <a:cxn ang="0">
                  <a:pos x="T6" y="T7"/>
                </a:cxn>
                <a:cxn ang="0">
                  <a:pos x="T8" y="T9"/>
                </a:cxn>
              </a:cxnLst>
              <a:rect l="0" t="0" r="r" b="b"/>
              <a:pathLst>
                <a:path w="4" h="4">
                  <a:moveTo>
                    <a:pt x="4" y="4"/>
                  </a:moveTo>
                  <a:lnTo>
                    <a:pt x="0" y="4"/>
                  </a:lnTo>
                  <a:lnTo>
                    <a:pt x="0" y="4"/>
                  </a:lnTo>
                  <a:lnTo>
                    <a:pt x="0" y="0"/>
                  </a:lnTo>
                  <a:lnTo>
                    <a:pt x="4" y="4"/>
                  </a:lnTo>
                  <a:close/>
                </a:path>
              </a:pathLst>
            </a:custGeom>
            <a:solidFill>
              <a:srgbClr val="F69D5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6" name="Freeform 169">
              <a:extLst>
                <a:ext uri="{FF2B5EF4-FFF2-40B4-BE49-F238E27FC236}">
                  <a16:creationId xmlns:a16="http://schemas.microsoft.com/office/drawing/2014/main" id="{94CAE30F-FBBA-4112-97A5-D83ACD7B3523}"/>
                </a:ext>
              </a:extLst>
            </p:cNvPr>
            <p:cNvSpPr>
              <a:spLocks/>
            </p:cNvSpPr>
            <p:nvPr/>
          </p:nvSpPr>
          <p:spPr bwMode="auto">
            <a:xfrm>
              <a:off x="1183" y="2358"/>
              <a:ext cx="12" cy="8"/>
            </a:xfrm>
            <a:custGeom>
              <a:avLst/>
              <a:gdLst>
                <a:gd name="T0" fmla="*/ 3 w 3"/>
                <a:gd name="T1" fmla="*/ 1 h 2"/>
                <a:gd name="T2" fmla="*/ 2 w 3"/>
                <a:gd name="T3" fmla="*/ 2 h 2"/>
                <a:gd name="T4" fmla="*/ 0 w 3"/>
                <a:gd name="T5" fmla="*/ 2 h 2"/>
                <a:gd name="T6" fmla="*/ 1 w 3"/>
                <a:gd name="T7" fmla="*/ 1 h 2"/>
                <a:gd name="T8" fmla="*/ 3 w 3"/>
                <a:gd name="T9" fmla="*/ 1 h 2"/>
              </a:gdLst>
              <a:ahLst/>
              <a:cxnLst>
                <a:cxn ang="0">
                  <a:pos x="T0" y="T1"/>
                </a:cxn>
                <a:cxn ang="0">
                  <a:pos x="T2" y="T3"/>
                </a:cxn>
                <a:cxn ang="0">
                  <a:pos x="T4" y="T5"/>
                </a:cxn>
                <a:cxn ang="0">
                  <a:pos x="T6" y="T7"/>
                </a:cxn>
                <a:cxn ang="0">
                  <a:pos x="T8" y="T9"/>
                </a:cxn>
              </a:cxnLst>
              <a:rect l="0" t="0" r="r" b="b"/>
              <a:pathLst>
                <a:path w="3" h="2">
                  <a:moveTo>
                    <a:pt x="3" y="1"/>
                  </a:moveTo>
                  <a:cubicBezTo>
                    <a:pt x="3" y="1"/>
                    <a:pt x="2" y="1"/>
                    <a:pt x="2" y="2"/>
                  </a:cubicBezTo>
                  <a:cubicBezTo>
                    <a:pt x="1" y="2"/>
                    <a:pt x="0" y="2"/>
                    <a:pt x="0" y="2"/>
                  </a:cubicBezTo>
                  <a:cubicBezTo>
                    <a:pt x="0" y="2"/>
                    <a:pt x="0" y="1"/>
                    <a:pt x="1" y="1"/>
                  </a:cubicBezTo>
                  <a:cubicBezTo>
                    <a:pt x="2" y="0"/>
                    <a:pt x="3" y="0"/>
                    <a:pt x="3" y="1"/>
                  </a:cubicBezTo>
                  <a:close/>
                </a:path>
              </a:pathLst>
            </a:custGeom>
            <a:solidFill>
              <a:srgbClr val="F69D5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7" name="Rectangle 170">
              <a:extLst>
                <a:ext uri="{FF2B5EF4-FFF2-40B4-BE49-F238E27FC236}">
                  <a16:creationId xmlns:a16="http://schemas.microsoft.com/office/drawing/2014/main" id="{B2204039-5F69-4128-A1EF-B1FDCA0D977A}"/>
                </a:ext>
              </a:extLst>
            </p:cNvPr>
            <p:cNvSpPr>
              <a:spLocks noChangeArrowheads="1"/>
            </p:cNvSpPr>
            <p:nvPr/>
          </p:nvSpPr>
          <p:spPr bwMode="auto">
            <a:xfrm>
              <a:off x="1179" y="2358"/>
              <a:ext cx="4" cy="4"/>
            </a:xfrm>
            <a:prstGeom prst="rect">
              <a:avLst/>
            </a:prstGeom>
            <a:solidFill>
              <a:srgbClr val="F69D5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8" name="Freeform 171">
              <a:extLst>
                <a:ext uri="{FF2B5EF4-FFF2-40B4-BE49-F238E27FC236}">
                  <a16:creationId xmlns:a16="http://schemas.microsoft.com/office/drawing/2014/main" id="{51060792-14C8-4866-B23A-DE41EEA1D09E}"/>
                </a:ext>
              </a:extLst>
            </p:cNvPr>
            <p:cNvSpPr>
              <a:spLocks/>
            </p:cNvSpPr>
            <p:nvPr/>
          </p:nvSpPr>
          <p:spPr bwMode="auto">
            <a:xfrm>
              <a:off x="1187" y="2358"/>
              <a:ext cx="4" cy="0"/>
            </a:xfrm>
            <a:custGeom>
              <a:avLst/>
              <a:gdLst>
                <a:gd name="T0" fmla="*/ 4 w 4"/>
                <a:gd name="T1" fmla="*/ 4 w 4"/>
                <a:gd name="T2" fmla="*/ 0 w 4"/>
                <a:gd name="T3" fmla="*/ 4 w 4"/>
                <a:gd name="T4" fmla="*/ 4 w 4"/>
              </a:gdLst>
              <a:ahLst/>
              <a:cxnLst>
                <a:cxn ang="0">
                  <a:pos x="T0" y="0"/>
                </a:cxn>
                <a:cxn ang="0">
                  <a:pos x="T1" y="0"/>
                </a:cxn>
                <a:cxn ang="0">
                  <a:pos x="T2" y="0"/>
                </a:cxn>
                <a:cxn ang="0">
                  <a:pos x="T3" y="0"/>
                </a:cxn>
                <a:cxn ang="0">
                  <a:pos x="T4" y="0"/>
                </a:cxn>
              </a:cxnLst>
              <a:rect l="0" t="0" r="r" b="b"/>
              <a:pathLst>
                <a:path w="4">
                  <a:moveTo>
                    <a:pt x="4" y="0"/>
                  </a:moveTo>
                  <a:lnTo>
                    <a:pt x="4" y="0"/>
                  </a:lnTo>
                  <a:lnTo>
                    <a:pt x="0" y="0"/>
                  </a:lnTo>
                  <a:lnTo>
                    <a:pt x="4" y="0"/>
                  </a:lnTo>
                  <a:lnTo>
                    <a:pt x="4" y="0"/>
                  </a:lnTo>
                  <a:close/>
                </a:path>
              </a:pathLst>
            </a:custGeom>
            <a:solidFill>
              <a:srgbClr val="F69D5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9" name="Freeform 172">
              <a:extLst>
                <a:ext uri="{FF2B5EF4-FFF2-40B4-BE49-F238E27FC236}">
                  <a16:creationId xmlns:a16="http://schemas.microsoft.com/office/drawing/2014/main" id="{B9AC62C2-EBF8-4854-9F0C-8DA47F9DBB19}"/>
                </a:ext>
              </a:extLst>
            </p:cNvPr>
            <p:cNvSpPr>
              <a:spLocks/>
            </p:cNvSpPr>
            <p:nvPr/>
          </p:nvSpPr>
          <p:spPr bwMode="auto">
            <a:xfrm>
              <a:off x="1416" y="2398"/>
              <a:ext cx="12" cy="8"/>
            </a:xfrm>
            <a:custGeom>
              <a:avLst/>
              <a:gdLst>
                <a:gd name="T0" fmla="*/ 3 w 3"/>
                <a:gd name="T1" fmla="*/ 0 h 2"/>
                <a:gd name="T2" fmla="*/ 1 w 3"/>
                <a:gd name="T3" fmla="*/ 1 h 2"/>
                <a:gd name="T4" fmla="*/ 0 w 3"/>
                <a:gd name="T5" fmla="*/ 1 h 2"/>
                <a:gd name="T6" fmla="*/ 1 w 3"/>
                <a:gd name="T7" fmla="*/ 0 h 2"/>
                <a:gd name="T8" fmla="*/ 3 w 3"/>
                <a:gd name="T9" fmla="*/ 0 h 2"/>
              </a:gdLst>
              <a:ahLst/>
              <a:cxnLst>
                <a:cxn ang="0">
                  <a:pos x="T0" y="T1"/>
                </a:cxn>
                <a:cxn ang="0">
                  <a:pos x="T2" y="T3"/>
                </a:cxn>
                <a:cxn ang="0">
                  <a:pos x="T4" y="T5"/>
                </a:cxn>
                <a:cxn ang="0">
                  <a:pos x="T6" y="T7"/>
                </a:cxn>
                <a:cxn ang="0">
                  <a:pos x="T8" y="T9"/>
                </a:cxn>
              </a:cxnLst>
              <a:rect l="0" t="0" r="r" b="b"/>
              <a:pathLst>
                <a:path w="3" h="2">
                  <a:moveTo>
                    <a:pt x="3" y="0"/>
                  </a:moveTo>
                  <a:cubicBezTo>
                    <a:pt x="3" y="0"/>
                    <a:pt x="2" y="1"/>
                    <a:pt x="1" y="1"/>
                  </a:cubicBezTo>
                  <a:cubicBezTo>
                    <a:pt x="1" y="2"/>
                    <a:pt x="0" y="2"/>
                    <a:pt x="0" y="1"/>
                  </a:cubicBezTo>
                  <a:cubicBezTo>
                    <a:pt x="0" y="1"/>
                    <a:pt x="0" y="1"/>
                    <a:pt x="1" y="0"/>
                  </a:cubicBezTo>
                  <a:cubicBezTo>
                    <a:pt x="2" y="0"/>
                    <a:pt x="2" y="0"/>
                    <a:pt x="3" y="0"/>
                  </a:cubicBezTo>
                  <a:close/>
                </a:path>
              </a:pathLst>
            </a:custGeom>
            <a:solidFill>
              <a:srgbClr val="F16D1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0" name="Freeform 173">
              <a:extLst>
                <a:ext uri="{FF2B5EF4-FFF2-40B4-BE49-F238E27FC236}">
                  <a16:creationId xmlns:a16="http://schemas.microsoft.com/office/drawing/2014/main" id="{88273290-00AE-4202-9B1A-462C023BEF3F}"/>
                </a:ext>
              </a:extLst>
            </p:cNvPr>
            <p:cNvSpPr>
              <a:spLocks/>
            </p:cNvSpPr>
            <p:nvPr/>
          </p:nvSpPr>
          <p:spPr bwMode="auto">
            <a:xfrm>
              <a:off x="1412" y="2398"/>
              <a:ext cx="4" cy="0"/>
            </a:xfrm>
            <a:custGeom>
              <a:avLst/>
              <a:gdLst>
                <a:gd name="T0" fmla="*/ 4 w 4"/>
                <a:gd name="T1" fmla="*/ 0 w 4"/>
                <a:gd name="T2" fmla="*/ 0 w 4"/>
                <a:gd name="T3" fmla="*/ 0 w 4"/>
                <a:gd name="T4" fmla="*/ 4 w 4"/>
              </a:gdLst>
              <a:ahLst/>
              <a:cxnLst>
                <a:cxn ang="0">
                  <a:pos x="T0" y="0"/>
                </a:cxn>
                <a:cxn ang="0">
                  <a:pos x="T1" y="0"/>
                </a:cxn>
                <a:cxn ang="0">
                  <a:pos x="T2" y="0"/>
                </a:cxn>
                <a:cxn ang="0">
                  <a:pos x="T3" y="0"/>
                </a:cxn>
                <a:cxn ang="0">
                  <a:pos x="T4" y="0"/>
                </a:cxn>
              </a:cxnLst>
              <a:rect l="0" t="0" r="r" b="b"/>
              <a:pathLst>
                <a:path w="4">
                  <a:moveTo>
                    <a:pt x="4" y="0"/>
                  </a:moveTo>
                  <a:lnTo>
                    <a:pt x="0" y="0"/>
                  </a:lnTo>
                  <a:lnTo>
                    <a:pt x="0" y="0"/>
                  </a:lnTo>
                  <a:lnTo>
                    <a:pt x="0" y="0"/>
                  </a:lnTo>
                  <a:lnTo>
                    <a:pt x="4" y="0"/>
                  </a:lnTo>
                  <a:close/>
                </a:path>
              </a:pathLst>
            </a:custGeom>
            <a:solidFill>
              <a:srgbClr val="F16D1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1" name="Rectangle 174">
              <a:extLst>
                <a:ext uri="{FF2B5EF4-FFF2-40B4-BE49-F238E27FC236}">
                  <a16:creationId xmlns:a16="http://schemas.microsoft.com/office/drawing/2014/main" id="{E6F096BC-ED09-4835-96B6-CC864CDCDCEA}"/>
                </a:ext>
              </a:extLst>
            </p:cNvPr>
            <p:cNvSpPr>
              <a:spLocks noChangeArrowheads="1"/>
            </p:cNvSpPr>
            <p:nvPr/>
          </p:nvSpPr>
          <p:spPr bwMode="auto">
            <a:xfrm>
              <a:off x="1420" y="2394"/>
              <a:ext cx="4" cy="1"/>
            </a:xfrm>
            <a:prstGeom prst="rect">
              <a:avLst/>
            </a:prstGeom>
            <a:solidFill>
              <a:srgbClr val="F16D1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2" name="Oval 175">
              <a:extLst>
                <a:ext uri="{FF2B5EF4-FFF2-40B4-BE49-F238E27FC236}">
                  <a16:creationId xmlns:a16="http://schemas.microsoft.com/office/drawing/2014/main" id="{92FFF11F-07CF-403C-81C5-489058D58A10}"/>
                </a:ext>
              </a:extLst>
            </p:cNvPr>
            <p:cNvSpPr>
              <a:spLocks noChangeArrowheads="1"/>
            </p:cNvSpPr>
            <p:nvPr/>
          </p:nvSpPr>
          <p:spPr bwMode="auto">
            <a:xfrm>
              <a:off x="1163" y="2610"/>
              <a:ext cx="213" cy="16"/>
            </a:xfrm>
            <a:prstGeom prst="ellipse">
              <a:avLst/>
            </a:prstGeom>
            <a:solidFill>
              <a:srgbClr val="7ABFC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3" name="Rectangle 176">
              <a:extLst>
                <a:ext uri="{FF2B5EF4-FFF2-40B4-BE49-F238E27FC236}">
                  <a16:creationId xmlns:a16="http://schemas.microsoft.com/office/drawing/2014/main" id="{B90BE0B3-E16C-4543-B1AF-30E5E0D3BEAF}"/>
                </a:ext>
              </a:extLst>
            </p:cNvPr>
            <p:cNvSpPr>
              <a:spLocks noChangeArrowheads="1"/>
            </p:cNvSpPr>
            <p:nvPr/>
          </p:nvSpPr>
          <p:spPr bwMode="auto">
            <a:xfrm>
              <a:off x="1010" y="2089"/>
              <a:ext cx="518" cy="12"/>
            </a:xfrm>
            <a:prstGeom prst="rect">
              <a:avLst/>
            </a:prstGeom>
            <a:solidFill>
              <a:srgbClr val="B5E2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4" name="Freeform 177">
              <a:extLst>
                <a:ext uri="{FF2B5EF4-FFF2-40B4-BE49-F238E27FC236}">
                  <a16:creationId xmlns:a16="http://schemas.microsoft.com/office/drawing/2014/main" id="{C410BAA8-532F-4888-B0CF-F0430C3CD5C1}"/>
                </a:ext>
              </a:extLst>
            </p:cNvPr>
            <p:cNvSpPr>
              <a:spLocks/>
            </p:cNvSpPr>
            <p:nvPr/>
          </p:nvSpPr>
          <p:spPr bwMode="auto">
            <a:xfrm>
              <a:off x="1010" y="2089"/>
              <a:ext cx="518" cy="12"/>
            </a:xfrm>
            <a:custGeom>
              <a:avLst/>
              <a:gdLst>
                <a:gd name="T0" fmla="*/ 0 w 518"/>
                <a:gd name="T1" fmla="*/ 12 h 12"/>
                <a:gd name="T2" fmla="*/ 518 w 518"/>
                <a:gd name="T3" fmla="*/ 12 h 12"/>
                <a:gd name="T4" fmla="*/ 518 w 518"/>
                <a:gd name="T5" fmla="*/ 0 h 12"/>
                <a:gd name="T6" fmla="*/ 0 w 518"/>
                <a:gd name="T7" fmla="*/ 0 h 12"/>
              </a:gdLst>
              <a:ahLst/>
              <a:cxnLst>
                <a:cxn ang="0">
                  <a:pos x="T0" y="T1"/>
                </a:cxn>
                <a:cxn ang="0">
                  <a:pos x="T2" y="T3"/>
                </a:cxn>
                <a:cxn ang="0">
                  <a:pos x="T4" y="T5"/>
                </a:cxn>
                <a:cxn ang="0">
                  <a:pos x="T6" y="T7"/>
                </a:cxn>
              </a:cxnLst>
              <a:rect l="0" t="0" r="r" b="b"/>
              <a:pathLst>
                <a:path w="518" h="12">
                  <a:moveTo>
                    <a:pt x="0" y="12"/>
                  </a:moveTo>
                  <a:lnTo>
                    <a:pt x="518" y="12"/>
                  </a:lnTo>
                  <a:lnTo>
                    <a:pt x="518"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5" name="Freeform 178">
              <a:extLst>
                <a:ext uri="{FF2B5EF4-FFF2-40B4-BE49-F238E27FC236}">
                  <a16:creationId xmlns:a16="http://schemas.microsoft.com/office/drawing/2014/main" id="{A3835625-2D58-4C58-BB8D-978824D9542B}"/>
                </a:ext>
              </a:extLst>
            </p:cNvPr>
            <p:cNvSpPr>
              <a:spLocks/>
            </p:cNvSpPr>
            <p:nvPr/>
          </p:nvSpPr>
          <p:spPr bwMode="auto">
            <a:xfrm>
              <a:off x="918" y="2037"/>
              <a:ext cx="699" cy="634"/>
            </a:xfrm>
            <a:custGeom>
              <a:avLst/>
              <a:gdLst>
                <a:gd name="T0" fmla="*/ 152 w 174"/>
                <a:gd name="T1" fmla="*/ 15 h 158"/>
                <a:gd name="T2" fmla="*/ 152 w 174"/>
                <a:gd name="T3" fmla="*/ 16 h 158"/>
                <a:gd name="T4" fmla="*/ 152 w 174"/>
                <a:gd name="T5" fmla="*/ 16 h 158"/>
                <a:gd name="T6" fmla="*/ 153 w 174"/>
                <a:gd name="T7" fmla="*/ 16 h 158"/>
                <a:gd name="T8" fmla="*/ 159 w 174"/>
                <a:gd name="T9" fmla="*/ 0 h 158"/>
                <a:gd name="T10" fmla="*/ 137 w 174"/>
                <a:gd name="T11" fmla="*/ 0 h 158"/>
                <a:gd name="T12" fmla="*/ 38 w 174"/>
                <a:gd name="T13" fmla="*/ 0 h 158"/>
                <a:gd name="T14" fmla="*/ 16 w 174"/>
                <a:gd name="T15" fmla="*/ 0 h 158"/>
                <a:gd name="T16" fmla="*/ 22 w 174"/>
                <a:gd name="T17" fmla="*/ 16 h 158"/>
                <a:gd name="T18" fmla="*/ 23 w 174"/>
                <a:gd name="T19" fmla="*/ 16 h 158"/>
                <a:gd name="T20" fmla="*/ 23 w 174"/>
                <a:gd name="T21" fmla="*/ 15 h 158"/>
                <a:gd name="T22" fmla="*/ 22 w 174"/>
                <a:gd name="T23" fmla="*/ 14 h 158"/>
                <a:gd name="T24" fmla="*/ 0 w 174"/>
                <a:gd name="T25" fmla="*/ 71 h 158"/>
                <a:gd name="T26" fmla="*/ 87 w 174"/>
                <a:gd name="T27" fmla="*/ 158 h 158"/>
                <a:gd name="T28" fmla="*/ 174 w 174"/>
                <a:gd name="T29" fmla="*/ 71 h 158"/>
                <a:gd name="T30" fmla="*/ 153 w 174"/>
                <a:gd name="T31" fmla="*/ 14 h 158"/>
                <a:gd name="T32" fmla="*/ 152 w 174"/>
                <a:gd name="T33" fmla="*/ 15 h 158"/>
                <a:gd name="T34" fmla="*/ 152 w 174"/>
                <a:gd name="T35" fmla="*/ 16 h 158"/>
                <a:gd name="T36" fmla="*/ 152 w 174"/>
                <a:gd name="T37" fmla="*/ 15 h 158"/>
                <a:gd name="T38" fmla="*/ 151 w 174"/>
                <a:gd name="T39" fmla="*/ 16 h 158"/>
                <a:gd name="T40" fmla="*/ 172 w 174"/>
                <a:gd name="T41" fmla="*/ 71 h 158"/>
                <a:gd name="T42" fmla="*/ 147 w 174"/>
                <a:gd name="T43" fmla="*/ 131 h 158"/>
                <a:gd name="T44" fmla="*/ 87 w 174"/>
                <a:gd name="T45" fmla="*/ 156 h 158"/>
                <a:gd name="T46" fmla="*/ 28 w 174"/>
                <a:gd name="T47" fmla="*/ 131 h 158"/>
                <a:gd name="T48" fmla="*/ 3 w 174"/>
                <a:gd name="T49" fmla="*/ 71 h 158"/>
                <a:gd name="T50" fmla="*/ 24 w 174"/>
                <a:gd name="T51" fmla="*/ 16 h 158"/>
                <a:gd name="T52" fmla="*/ 26 w 174"/>
                <a:gd name="T53" fmla="*/ 13 h 158"/>
                <a:gd name="T54" fmla="*/ 24 w 174"/>
                <a:gd name="T55" fmla="*/ 13 h 158"/>
                <a:gd name="T56" fmla="*/ 19 w 174"/>
                <a:gd name="T57" fmla="*/ 2 h 158"/>
                <a:gd name="T58" fmla="*/ 38 w 174"/>
                <a:gd name="T59" fmla="*/ 2 h 158"/>
                <a:gd name="T60" fmla="*/ 137 w 174"/>
                <a:gd name="T61" fmla="*/ 2 h 158"/>
                <a:gd name="T62" fmla="*/ 155 w 174"/>
                <a:gd name="T63" fmla="*/ 2 h 158"/>
                <a:gd name="T64" fmla="*/ 151 w 174"/>
                <a:gd name="T65" fmla="*/ 14 h 158"/>
                <a:gd name="T66" fmla="*/ 152 w 174"/>
                <a:gd name="T67" fmla="*/ 15 h 158"/>
                <a:gd name="T68" fmla="*/ 152 w 174"/>
                <a:gd name="T69" fmla="*/ 13 h 158"/>
                <a:gd name="T70" fmla="*/ 152 w 174"/>
                <a:gd name="T71" fmla="*/ 13 h 158"/>
                <a:gd name="T72" fmla="*/ 149 w 174"/>
                <a:gd name="T73" fmla="*/ 13 h 158"/>
                <a:gd name="T74" fmla="*/ 151 w 174"/>
                <a:gd name="T75" fmla="*/ 16 h 158"/>
                <a:gd name="T76" fmla="*/ 152 w 174"/>
                <a:gd name="T77" fmla="*/ 15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174" h="158">
                  <a:moveTo>
                    <a:pt x="152" y="15"/>
                  </a:moveTo>
                  <a:cubicBezTo>
                    <a:pt x="152" y="16"/>
                    <a:pt x="152" y="16"/>
                    <a:pt x="152" y="16"/>
                  </a:cubicBezTo>
                  <a:cubicBezTo>
                    <a:pt x="152" y="16"/>
                    <a:pt x="152" y="16"/>
                    <a:pt x="152" y="16"/>
                  </a:cubicBezTo>
                  <a:cubicBezTo>
                    <a:pt x="153" y="16"/>
                    <a:pt x="153" y="16"/>
                    <a:pt x="153" y="16"/>
                  </a:cubicBezTo>
                  <a:cubicBezTo>
                    <a:pt x="159" y="0"/>
                    <a:pt x="159" y="0"/>
                    <a:pt x="159" y="0"/>
                  </a:cubicBezTo>
                  <a:cubicBezTo>
                    <a:pt x="137" y="0"/>
                    <a:pt x="137" y="0"/>
                    <a:pt x="137" y="0"/>
                  </a:cubicBezTo>
                  <a:cubicBezTo>
                    <a:pt x="38" y="0"/>
                    <a:pt x="38" y="0"/>
                    <a:pt x="38" y="0"/>
                  </a:cubicBezTo>
                  <a:cubicBezTo>
                    <a:pt x="16" y="0"/>
                    <a:pt x="16" y="0"/>
                    <a:pt x="16" y="0"/>
                  </a:cubicBezTo>
                  <a:cubicBezTo>
                    <a:pt x="22" y="16"/>
                    <a:pt x="22" y="16"/>
                    <a:pt x="22" y="16"/>
                  </a:cubicBezTo>
                  <a:cubicBezTo>
                    <a:pt x="23" y="16"/>
                    <a:pt x="23" y="16"/>
                    <a:pt x="23" y="16"/>
                  </a:cubicBezTo>
                  <a:cubicBezTo>
                    <a:pt x="23" y="15"/>
                    <a:pt x="23" y="15"/>
                    <a:pt x="23" y="15"/>
                  </a:cubicBezTo>
                  <a:cubicBezTo>
                    <a:pt x="22" y="14"/>
                    <a:pt x="22" y="14"/>
                    <a:pt x="22" y="14"/>
                  </a:cubicBezTo>
                  <a:cubicBezTo>
                    <a:pt x="9" y="29"/>
                    <a:pt x="0" y="49"/>
                    <a:pt x="0" y="71"/>
                  </a:cubicBezTo>
                  <a:cubicBezTo>
                    <a:pt x="0" y="119"/>
                    <a:pt x="39" y="158"/>
                    <a:pt x="87" y="158"/>
                  </a:cubicBezTo>
                  <a:cubicBezTo>
                    <a:pt x="136" y="158"/>
                    <a:pt x="174" y="119"/>
                    <a:pt x="174" y="71"/>
                  </a:cubicBezTo>
                  <a:cubicBezTo>
                    <a:pt x="174" y="49"/>
                    <a:pt x="166" y="29"/>
                    <a:pt x="153" y="14"/>
                  </a:cubicBezTo>
                  <a:cubicBezTo>
                    <a:pt x="152" y="15"/>
                    <a:pt x="152" y="15"/>
                    <a:pt x="152" y="15"/>
                  </a:cubicBezTo>
                  <a:cubicBezTo>
                    <a:pt x="152" y="16"/>
                    <a:pt x="152" y="16"/>
                    <a:pt x="152" y="16"/>
                  </a:cubicBezTo>
                  <a:cubicBezTo>
                    <a:pt x="152" y="15"/>
                    <a:pt x="152" y="15"/>
                    <a:pt x="152" y="15"/>
                  </a:cubicBezTo>
                  <a:cubicBezTo>
                    <a:pt x="151" y="16"/>
                    <a:pt x="151" y="16"/>
                    <a:pt x="151" y="16"/>
                  </a:cubicBezTo>
                  <a:cubicBezTo>
                    <a:pt x="164" y="30"/>
                    <a:pt x="172" y="50"/>
                    <a:pt x="172" y="71"/>
                  </a:cubicBezTo>
                  <a:cubicBezTo>
                    <a:pt x="172" y="95"/>
                    <a:pt x="163" y="116"/>
                    <a:pt x="147" y="131"/>
                  </a:cubicBezTo>
                  <a:cubicBezTo>
                    <a:pt x="132" y="147"/>
                    <a:pt x="111" y="156"/>
                    <a:pt x="87" y="156"/>
                  </a:cubicBezTo>
                  <a:cubicBezTo>
                    <a:pt x="64" y="156"/>
                    <a:pt x="43" y="147"/>
                    <a:pt x="28" y="131"/>
                  </a:cubicBezTo>
                  <a:cubicBezTo>
                    <a:pt x="12" y="116"/>
                    <a:pt x="3" y="95"/>
                    <a:pt x="3" y="71"/>
                  </a:cubicBezTo>
                  <a:cubicBezTo>
                    <a:pt x="3" y="50"/>
                    <a:pt x="11" y="30"/>
                    <a:pt x="24" y="16"/>
                  </a:cubicBezTo>
                  <a:cubicBezTo>
                    <a:pt x="26" y="13"/>
                    <a:pt x="26" y="13"/>
                    <a:pt x="26" y="13"/>
                  </a:cubicBezTo>
                  <a:cubicBezTo>
                    <a:pt x="24" y="13"/>
                    <a:pt x="24" y="13"/>
                    <a:pt x="24" y="13"/>
                  </a:cubicBezTo>
                  <a:cubicBezTo>
                    <a:pt x="19" y="2"/>
                    <a:pt x="19" y="2"/>
                    <a:pt x="19" y="2"/>
                  </a:cubicBezTo>
                  <a:cubicBezTo>
                    <a:pt x="38" y="2"/>
                    <a:pt x="38" y="2"/>
                    <a:pt x="38" y="2"/>
                  </a:cubicBezTo>
                  <a:cubicBezTo>
                    <a:pt x="137" y="2"/>
                    <a:pt x="137" y="2"/>
                    <a:pt x="137" y="2"/>
                  </a:cubicBezTo>
                  <a:cubicBezTo>
                    <a:pt x="155" y="2"/>
                    <a:pt x="155" y="2"/>
                    <a:pt x="155" y="2"/>
                  </a:cubicBezTo>
                  <a:cubicBezTo>
                    <a:pt x="151" y="14"/>
                    <a:pt x="151" y="14"/>
                    <a:pt x="151" y="14"/>
                  </a:cubicBezTo>
                  <a:cubicBezTo>
                    <a:pt x="152" y="15"/>
                    <a:pt x="152" y="15"/>
                    <a:pt x="152" y="15"/>
                  </a:cubicBezTo>
                  <a:cubicBezTo>
                    <a:pt x="152" y="13"/>
                    <a:pt x="152" y="13"/>
                    <a:pt x="152" y="13"/>
                  </a:cubicBezTo>
                  <a:cubicBezTo>
                    <a:pt x="152" y="13"/>
                    <a:pt x="152" y="13"/>
                    <a:pt x="152" y="13"/>
                  </a:cubicBezTo>
                  <a:cubicBezTo>
                    <a:pt x="149" y="13"/>
                    <a:pt x="149" y="13"/>
                    <a:pt x="149" y="13"/>
                  </a:cubicBezTo>
                  <a:cubicBezTo>
                    <a:pt x="151" y="16"/>
                    <a:pt x="151" y="16"/>
                    <a:pt x="151" y="16"/>
                  </a:cubicBezTo>
                  <a:lnTo>
                    <a:pt x="152" y="15"/>
                  </a:lnTo>
                  <a:close/>
                </a:path>
              </a:pathLst>
            </a:custGeom>
            <a:solidFill>
              <a:srgbClr val="B5E2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296" name="Group 40">
            <a:extLst>
              <a:ext uri="{FF2B5EF4-FFF2-40B4-BE49-F238E27FC236}">
                <a16:creationId xmlns:a16="http://schemas.microsoft.com/office/drawing/2014/main" id="{2D0BFBA4-A2F6-491B-860E-EAB7A04B9937}"/>
              </a:ext>
            </a:extLst>
          </p:cNvPr>
          <p:cNvGrpSpPr>
            <a:grpSpLocks noChangeAspect="1"/>
          </p:cNvGrpSpPr>
          <p:nvPr/>
        </p:nvGrpSpPr>
        <p:grpSpPr bwMode="auto">
          <a:xfrm>
            <a:off x="7830445" y="1492499"/>
            <a:ext cx="442923" cy="402184"/>
            <a:chOff x="3290" y="1498"/>
            <a:chExt cx="511" cy="464"/>
          </a:xfrm>
          <a:solidFill>
            <a:srgbClr val="92A4D4"/>
          </a:solidFill>
        </p:grpSpPr>
        <p:sp>
          <p:nvSpPr>
            <p:cNvPr id="297" name="Freeform 41">
              <a:extLst>
                <a:ext uri="{FF2B5EF4-FFF2-40B4-BE49-F238E27FC236}">
                  <a16:creationId xmlns:a16="http://schemas.microsoft.com/office/drawing/2014/main" id="{C02D89A8-F753-4A50-8625-C4780B68F3FF}"/>
                </a:ext>
              </a:extLst>
            </p:cNvPr>
            <p:cNvSpPr>
              <a:spLocks/>
            </p:cNvSpPr>
            <p:nvPr/>
          </p:nvSpPr>
          <p:spPr bwMode="auto">
            <a:xfrm>
              <a:off x="3396" y="1498"/>
              <a:ext cx="137" cy="185"/>
            </a:xfrm>
            <a:custGeom>
              <a:avLst/>
              <a:gdLst>
                <a:gd name="T0" fmla="*/ 39 w 57"/>
                <a:gd name="T1" fmla="*/ 74 h 77"/>
                <a:gd name="T2" fmla="*/ 51 w 57"/>
                <a:gd name="T3" fmla="*/ 32 h 77"/>
                <a:gd name="T4" fmla="*/ 18 w 57"/>
                <a:gd name="T5" fmla="*/ 4 h 77"/>
                <a:gd name="T6" fmla="*/ 6 w 57"/>
                <a:gd name="T7" fmla="*/ 45 h 77"/>
                <a:gd name="T8" fmla="*/ 39 w 57"/>
                <a:gd name="T9" fmla="*/ 74 h 77"/>
              </a:gdLst>
              <a:ahLst/>
              <a:cxnLst>
                <a:cxn ang="0">
                  <a:pos x="T0" y="T1"/>
                </a:cxn>
                <a:cxn ang="0">
                  <a:pos x="T2" y="T3"/>
                </a:cxn>
                <a:cxn ang="0">
                  <a:pos x="T4" y="T5"/>
                </a:cxn>
                <a:cxn ang="0">
                  <a:pos x="T6" y="T7"/>
                </a:cxn>
                <a:cxn ang="0">
                  <a:pos x="T8" y="T9"/>
                </a:cxn>
              </a:cxnLst>
              <a:rect l="0" t="0" r="r" b="b"/>
              <a:pathLst>
                <a:path w="57" h="77">
                  <a:moveTo>
                    <a:pt x="39" y="74"/>
                  </a:moveTo>
                  <a:cubicBezTo>
                    <a:pt x="51" y="70"/>
                    <a:pt x="57" y="51"/>
                    <a:pt x="51" y="32"/>
                  </a:cubicBezTo>
                  <a:cubicBezTo>
                    <a:pt x="45" y="13"/>
                    <a:pt x="31" y="0"/>
                    <a:pt x="18" y="4"/>
                  </a:cubicBezTo>
                  <a:cubicBezTo>
                    <a:pt x="6" y="7"/>
                    <a:pt x="0" y="26"/>
                    <a:pt x="6" y="45"/>
                  </a:cubicBezTo>
                  <a:cubicBezTo>
                    <a:pt x="12" y="64"/>
                    <a:pt x="26" y="77"/>
                    <a:pt x="39" y="74"/>
                  </a:cubicBezTo>
                  <a:close/>
                </a:path>
              </a:pathLst>
            </a:custGeom>
            <a:grpFill/>
            <a:ln w="76200">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98" name="Freeform 42">
              <a:extLst>
                <a:ext uri="{FF2B5EF4-FFF2-40B4-BE49-F238E27FC236}">
                  <a16:creationId xmlns:a16="http://schemas.microsoft.com/office/drawing/2014/main" id="{FE71825D-FDDD-4DB4-913E-4BA7AEB5E263}"/>
                </a:ext>
              </a:extLst>
            </p:cNvPr>
            <p:cNvSpPr>
              <a:spLocks/>
            </p:cNvSpPr>
            <p:nvPr/>
          </p:nvSpPr>
          <p:spPr bwMode="auto">
            <a:xfrm>
              <a:off x="3290" y="1606"/>
              <a:ext cx="137" cy="176"/>
            </a:xfrm>
            <a:custGeom>
              <a:avLst/>
              <a:gdLst>
                <a:gd name="T0" fmla="*/ 45 w 57"/>
                <a:gd name="T1" fmla="*/ 67 h 73"/>
                <a:gd name="T2" fmla="*/ 48 w 57"/>
                <a:gd name="T3" fmla="*/ 26 h 73"/>
                <a:gd name="T4" fmla="*/ 12 w 57"/>
                <a:gd name="T5" fmla="*/ 6 h 73"/>
                <a:gd name="T6" fmla="*/ 9 w 57"/>
                <a:gd name="T7" fmla="*/ 47 h 73"/>
                <a:gd name="T8" fmla="*/ 45 w 57"/>
                <a:gd name="T9" fmla="*/ 67 h 73"/>
              </a:gdLst>
              <a:ahLst/>
              <a:cxnLst>
                <a:cxn ang="0">
                  <a:pos x="T0" y="T1"/>
                </a:cxn>
                <a:cxn ang="0">
                  <a:pos x="T2" y="T3"/>
                </a:cxn>
                <a:cxn ang="0">
                  <a:pos x="T4" y="T5"/>
                </a:cxn>
                <a:cxn ang="0">
                  <a:pos x="T6" y="T7"/>
                </a:cxn>
                <a:cxn ang="0">
                  <a:pos x="T8" y="T9"/>
                </a:cxn>
              </a:cxnLst>
              <a:rect l="0" t="0" r="r" b="b"/>
              <a:pathLst>
                <a:path w="57" h="73">
                  <a:moveTo>
                    <a:pt x="45" y="67"/>
                  </a:moveTo>
                  <a:cubicBezTo>
                    <a:pt x="56" y="61"/>
                    <a:pt x="57" y="43"/>
                    <a:pt x="48" y="26"/>
                  </a:cubicBezTo>
                  <a:cubicBezTo>
                    <a:pt x="39" y="9"/>
                    <a:pt x="23" y="0"/>
                    <a:pt x="12" y="6"/>
                  </a:cubicBezTo>
                  <a:cubicBezTo>
                    <a:pt x="1" y="12"/>
                    <a:pt x="0" y="30"/>
                    <a:pt x="9" y="47"/>
                  </a:cubicBezTo>
                  <a:cubicBezTo>
                    <a:pt x="18" y="64"/>
                    <a:pt x="34" y="73"/>
                    <a:pt x="45" y="67"/>
                  </a:cubicBezTo>
                  <a:close/>
                </a:path>
              </a:pathLst>
            </a:custGeom>
            <a:grpFill/>
            <a:ln w="76200">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99" name="Freeform 43">
              <a:extLst>
                <a:ext uri="{FF2B5EF4-FFF2-40B4-BE49-F238E27FC236}">
                  <a16:creationId xmlns:a16="http://schemas.microsoft.com/office/drawing/2014/main" id="{C491680A-80AD-4D5C-8F65-BA169BD4565B}"/>
                </a:ext>
              </a:extLst>
            </p:cNvPr>
            <p:cNvSpPr>
              <a:spLocks/>
            </p:cNvSpPr>
            <p:nvPr/>
          </p:nvSpPr>
          <p:spPr bwMode="auto">
            <a:xfrm>
              <a:off x="3324" y="1683"/>
              <a:ext cx="443" cy="279"/>
            </a:xfrm>
            <a:custGeom>
              <a:avLst/>
              <a:gdLst>
                <a:gd name="T0" fmla="*/ 92 w 184"/>
                <a:gd name="T1" fmla="*/ 0 h 116"/>
                <a:gd name="T2" fmla="*/ 36 w 184"/>
                <a:gd name="T3" fmla="*/ 106 h 116"/>
                <a:gd name="T4" fmla="*/ 90 w 184"/>
                <a:gd name="T5" fmla="*/ 95 h 116"/>
                <a:gd name="T6" fmla="*/ 92 w 184"/>
                <a:gd name="T7" fmla="*/ 95 h 116"/>
                <a:gd name="T8" fmla="*/ 94 w 184"/>
                <a:gd name="T9" fmla="*/ 95 h 116"/>
                <a:gd name="T10" fmla="*/ 148 w 184"/>
                <a:gd name="T11" fmla="*/ 106 h 116"/>
                <a:gd name="T12" fmla="*/ 92 w 184"/>
                <a:gd name="T13" fmla="*/ 0 h 116"/>
              </a:gdLst>
              <a:ahLst/>
              <a:cxnLst>
                <a:cxn ang="0">
                  <a:pos x="T0" y="T1"/>
                </a:cxn>
                <a:cxn ang="0">
                  <a:pos x="T2" y="T3"/>
                </a:cxn>
                <a:cxn ang="0">
                  <a:pos x="T4" y="T5"/>
                </a:cxn>
                <a:cxn ang="0">
                  <a:pos x="T6" y="T7"/>
                </a:cxn>
                <a:cxn ang="0">
                  <a:pos x="T8" y="T9"/>
                </a:cxn>
                <a:cxn ang="0">
                  <a:pos x="T10" y="T11"/>
                </a:cxn>
                <a:cxn ang="0">
                  <a:pos x="T12" y="T13"/>
                </a:cxn>
              </a:cxnLst>
              <a:rect l="0" t="0" r="r" b="b"/>
              <a:pathLst>
                <a:path w="184" h="116">
                  <a:moveTo>
                    <a:pt x="92" y="0"/>
                  </a:moveTo>
                  <a:cubicBezTo>
                    <a:pt x="48" y="0"/>
                    <a:pt x="0" y="93"/>
                    <a:pt x="36" y="106"/>
                  </a:cubicBezTo>
                  <a:cubicBezTo>
                    <a:pt x="66" y="116"/>
                    <a:pt x="66" y="93"/>
                    <a:pt x="90" y="95"/>
                  </a:cubicBezTo>
                  <a:cubicBezTo>
                    <a:pt x="91" y="95"/>
                    <a:pt x="91" y="95"/>
                    <a:pt x="92" y="95"/>
                  </a:cubicBezTo>
                  <a:cubicBezTo>
                    <a:pt x="93" y="95"/>
                    <a:pt x="93" y="95"/>
                    <a:pt x="94" y="95"/>
                  </a:cubicBezTo>
                  <a:cubicBezTo>
                    <a:pt x="118" y="93"/>
                    <a:pt x="118" y="116"/>
                    <a:pt x="148" y="106"/>
                  </a:cubicBezTo>
                  <a:cubicBezTo>
                    <a:pt x="184" y="93"/>
                    <a:pt x="136" y="0"/>
                    <a:pt x="92" y="0"/>
                  </a:cubicBezTo>
                  <a:close/>
                </a:path>
              </a:pathLst>
            </a:custGeom>
            <a:grpFill/>
            <a:ln w="76200">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00" name="Freeform 44">
              <a:extLst>
                <a:ext uri="{FF2B5EF4-FFF2-40B4-BE49-F238E27FC236}">
                  <a16:creationId xmlns:a16="http://schemas.microsoft.com/office/drawing/2014/main" id="{00333AF4-91FE-4760-8F43-79577E477017}"/>
                </a:ext>
              </a:extLst>
            </p:cNvPr>
            <p:cNvSpPr>
              <a:spLocks/>
            </p:cNvSpPr>
            <p:nvPr/>
          </p:nvSpPr>
          <p:spPr bwMode="auto">
            <a:xfrm>
              <a:off x="3557" y="1498"/>
              <a:ext cx="138" cy="185"/>
            </a:xfrm>
            <a:custGeom>
              <a:avLst/>
              <a:gdLst>
                <a:gd name="T0" fmla="*/ 18 w 57"/>
                <a:gd name="T1" fmla="*/ 74 h 77"/>
                <a:gd name="T2" fmla="*/ 51 w 57"/>
                <a:gd name="T3" fmla="*/ 45 h 77"/>
                <a:gd name="T4" fmla="*/ 39 w 57"/>
                <a:gd name="T5" fmla="*/ 4 h 77"/>
                <a:gd name="T6" fmla="*/ 6 w 57"/>
                <a:gd name="T7" fmla="*/ 32 h 77"/>
                <a:gd name="T8" fmla="*/ 18 w 57"/>
                <a:gd name="T9" fmla="*/ 74 h 77"/>
              </a:gdLst>
              <a:ahLst/>
              <a:cxnLst>
                <a:cxn ang="0">
                  <a:pos x="T0" y="T1"/>
                </a:cxn>
                <a:cxn ang="0">
                  <a:pos x="T2" y="T3"/>
                </a:cxn>
                <a:cxn ang="0">
                  <a:pos x="T4" y="T5"/>
                </a:cxn>
                <a:cxn ang="0">
                  <a:pos x="T6" y="T7"/>
                </a:cxn>
                <a:cxn ang="0">
                  <a:pos x="T8" y="T9"/>
                </a:cxn>
              </a:cxnLst>
              <a:rect l="0" t="0" r="r" b="b"/>
              <a:pathLst>
                <a:path w="57" h="77">
                  <a:moveTo>
                    <a:pt x="18" y="74"/>
                  </a:moveTo>
                  <a:cubicBezTo>
                    <a:pt x="31" y="77"/>
                    <a:pt x="45" y="64"/>
                    <a:pt x="51" y="45"/>
                  </a:cubicBezTo>
                  <a:cubicBezTo>
                    <a:pt x="57" y="26"/>
                    <a:pt x="51" y="7"/>
                    <a:pt x="39" y="4"/>
                  </a:cubicBezTo>
                  <a:cubicBezTo>
                    <a:pt x="26" y="0"/>
                    <a:pt x="12" y="13"/>
                    <a:pt x="6" y="32"/>
                  </a:cubicBezTo>
                  <a:cubicBezTo>
                    <a:pt x="0" y="51"/>
                    <a:pt x="6" y="70"/>
                    <a:pt x="18" y="74"/>
                  </a:cubicBezTo>
                  <a:close/>
                </a:path>
              </a:pathLst>
            </a:custGeom>
            <a:grpFill/>
            <a:ln w="76200">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01" name="Freeform 45">
              <a:extLst>
                <a:ext uri="{FF2B5EF4-FFF2-40B4-BE49-F238E27FC236}">
                  <a16:creationId xmlns:a16="http://schemas.microsoft.com/office/drawing/2014/main" id="{08188DAB-1BFC-4B32-9F4F-8104AC23BE3C}"/>
                </a:ext>
              </a:extLst>
            </p:cNvPr>
            <p:cNvSpPr>
              <a:spLocks/>
            </p:cNvSpPr>
            <p:nvPr/>
          </p:nvSpPr>
          <p:spPr bwMode="auto">
            <a:xfrm>
              <a:off x="3663" y="1606"/>
              <a:ext cx="138" cy="176"/>
            </a:xfrm>
            <a:custGeom>
              <a:avLst/>
              <a:gdLst>
                <a:gd name="T0" fmla="*/ 45 w 57"/>
                <a:gd name="T1" fmla="*/ 6 h 73"/>
                <a:gd name="T2" fmla="*/ 9 w 57"/>
                <a:gd name="T3" fmla="*/ 26 h 73"/>
                <a:gd name="T4" fmla="*/ 12 w 57"/>
                <a:gd name="T5" fmla="*/ 67 h 73"/>
                <a:gd name="T6" fmla="*/ 48 w 57"/>
                <a:gd name="T7" fmla="*/ 47 h 73"/>
                <a:gd name="T8" fmla="*/ 45 w 57"/>
                <a:gd name="T9" fmla="*/ 6 h 73"/>
              </a:gdLst>
              <a:ahLst/>
              <a:cxnLst>
                <a:cxn ang="0">
                  <a:pos x="T0" y="T1"/>
                </a:cxn>
                <a:cxn ang="0">
                  <a:pos x="T2" y="T3"/>
                </a:cxn>
                <a:cxn ang="0">
                  <a:pos x="T4" y="T5"/>
                </a:cxn>
                <a:cxn ang="0">
                  <a:pos x="T6" y="T7"/>
                </a:cxn>
                <a:cxn ang="0">
                  <a:pos x="T8" y="T9"/>
                </a:cxn>
              </a:cxnLst>
              <a:rect l="0" t="0" r="r" b="b"/>
              <a:pathLst>
                <a:path w="57" h="73">
                  <a:moveTo>
                    <a:pt x="45" y="6"/>
                  </a:moveTo>
                  <a:cubicBezTo>
                    <a:pt x="34" y="0"/>
                    <a:pt x="18" y="9"/>
                    <a:pt x="9" y="26"/>
                  </a:cubicBezTo>
                  <a:cubicBezTo>
                    <a:pt x="0" y="43"/>
                    <a:pt x="1" y="61"/>
                    <a:pt x="12" y="67"/>
                  </a:cubicBezTo>
                  <a:cubicBezTo>
                    <a:pt x="23" y="73"/>
                    <a:pt x="39" y="64"/>
                    <a:pt x="48" y="47"/>
                  </a:cubicBezTo>
                  <a:cubicBezTo>
                    <a:pt x="57" y="30"/>
                    <a:pt x="56" y="12"/>
                    <a:pt x="45" y="6"/>
                  </a:cubicBezTo>
                  <a:close/>
                </a:path>
              </a:pathLst>
            </a:custGeom>
            <a:grpFill/>
            <a:ln w="76200">
              <a:noFill/>
              <a:round/>
              <a:headEnd/>
              <a:tailEnd/>
            </a:ln>
          </p:spPr>
          <p:txBody>
            <a:bodyPr vert="horz" wrap="square" lIns="91440" tIns="45720" rIns="91440" bIns="45720" numCol="1" anchor="t" anchorCtr="0" compatLnSpc="1">
              <a:prstTxWarp prst="textNoShape">
                <a:avLst/>
              </a:prstTxWarp>
            </a:bodyPr>
            <a:lstStyle/>
            <a:p>
              <a:endParaRPr lang="en-US"/>
            </a:p>
          </p:txBody>
        </p:sp>
      </p:grpSp>
      <p:grpSp>
        <p:nvGrpSpPr>
          <p:cNvPr id="302" name="Group 40">
            <a:extLst>
              <a:ext uri="{FF2B5EF4-FFF2-40B4-BE49-F238E27FC236}">
                <a16:creationId xmlns:a16="http://schemas.microsoft.com/office/drawing/2014/main" id="{AEA0A35F-CE65-4A95-9DCC-4141B616D4FD}"/>
              </a:ext>
            </a:extLst>
          </p:cNvPr>
          <p:cNvGrpSpPr>
            <a:grpSpLocks noChangeAspect="1"/>
          </p:cNvGrpSpPr>
          <p:nvPr/>
        </p:nvGrpSpPr>
        <p:grpSpPr bwMode="auto">
          <a:xfrm>
            <a:off x="7837910" y="2907858"/>
            <a:ext cx="442923" cy="402184"/>
            <a:chOff x="3290" y="1498"/>
            <a:chExt cx="511" cy="464"/>
          </a:xfrm>
          <a:solidFill>
            <a:srgbClr val="92A4D4"/>
          </a:solidFill>
        </p:grpSpPr>
        <p:sp>
          <p:nvSpPr>
            <p:cNvPr id="303" name="Freeform 41">
              <a:extLst>
                <a:ext uri="{FF2B5EF4-FFF2-40B4-BE49-F238E27FC236}">
                  <a16:creationId xmlns:a16="http://schemas.microsoft.com/office/drawing/2014/main" id="{540138D3-A4F3-4ABE-99A2-4A18AE190951}"/>
                </a:ext>
              </a:extLst>
            </p:cNvPr>
            <p:cNvSpPr>
              <a:spLocks/>
            </p:cNvSpPr>
            <p:nvPr/>
          </p:nvSpPr>
          <p:spPr bwMode="auto">
            <a:xfrm>
              <a:off x="3396" y="1498"/>
              <a:ext cx="137" cy="185"/>
            </a:xfrm>
            <a:custGeom>
              <a:avLst/>
              <a:gdLst>
                <a:gd name="T0" fmla="*/ 39 w 57"/>
                <a:gd name="T1" fmla="*/ 74 h 77"/>
                <a:gd name="T2" fmla="*/ 51 w 57"/>
                <a:gd name="T3" fmla="*/ 32 h 77"/>
                <a:gd name="T4" fmla="*/ 18 w 57"/>
                <a:gd name="T5" fmla="*/ 4 h 77"/>
                <a:gd name="T6" fmla="*/ 6 w 57"/>
                <a:gd name="T7" fmla="*/ 45 h 77"/>
                <a:gd name="T8" fmla="*/ 39 w 57"/>
                <a:gd name="T9" fmla="*/ 74 h 77"/>
              </a:gdLst>
              <a:ahLst/>
              <a:cxnLst>
                <a:cxn ang="0">
                  <a:pos x="T0" y="T1"/>
                </a:cxn>
                <a:cxn ang="0">
                  <a:pos x="T2" y="T3"/>
                </a:cxn>
                <a:cxn ang="0">
                  <a:pos x="T4" y="T5"/>
                </a:cxn>
                <a:cxn ang="0">
                  <a:pos x="T6" y="T7"/>
                </a:cxn>
                <a:cxn ang="0">
                  <a:pos x="T8" y="T9"/>
                </a:cxn>
              </a:cxnLst>
              <a:rect l="0" t="0" r="r" b="b"/>
              <a:pathLst>
                <a:path w="57" h="77">
                  <a:moveTo>
                    <a:pt x="39" y="74"/>
                  </a:moveTo>
                  <a:cubicBezTo>
                    <a:pt x="51" y="70"/>
                    <a:pt x="57" y="51"/>
                    <a:pt x="51" y="32"/>
                  </a:cubicBezTo>
                  <a:cubicBezTo>
                    <a:pt x="45" y="13"/>
                    <a:pt x="31" y="0"/>
                    <a:pt x="18" y="4"/>
                  </a:cubicBezTo>
                  <a:cubicBezTo>
                    <a:pt x="6" y="7"/>
                    <a:pt x="0" y="26"/>
                    <a:pt x="6" y="45"/>
                  </a:cubicBezTo>
                  <a:cubicBezTo>
                    <a:pt x="12" y="64"/>
                    <a:pt x="26" y="77"/>
                    <a:pt x="39" y="74"/>
                  </a:cubicBezTo>
                  <a:close/>
                </a:path>
              </a:pathLst>
            </a:custGeom>
            <a:grpFill/>
            <a:ln w="76200">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04" name="Freeform 42">
              <a:extLst>
                <a:ext uri="{FF2B5EF4-FFF2-40B4-BE49-F238E27FC236}">
                  <a16:creationId xmlns:a16="http://schemas.microsoft.com/office/drawing/2014/main" id="{6A1B2791-8DF8-4814-85C2-1B6B1DA06F8A}"/>
                </a:ext>
              </a:extLst>
            </p:cNvPr>
            <p:cNvSpPr>
              <a:spLocks/>
            </p:cNvSpPr>
            <p:nvPr/>
          </p:nvSpPr>
          <p:spPr bwMode="auto">
            <a:xfrm>
              <a:off x="3290" y="1606"/>
              <a:ext cx="137" cy="176"/>
            </a:xfrm>
            <a:custGeom>
              <a:avLst/>
              <a:gdLst>
                <a:gd name="T0" fmla="*/ 45 w 57"/>
                <a:gd name="T1" fmla="*/ 67 h 73"/>
                <a:gd name="T2" fmla="*/ 48 w 57"/>
                <a:gd name="T3" fmla="*/ 26 h 73"/>
                <a:gd name="T4" fmla="*/ 12 w 57"/>
                <a:gd name="T5" fmla="*/ 6 h 73"/>
                <a:gd name="T6" fmla="*/ 9 w 57"/>
                <a:gd name="T7" fmla="*/ 47 h 73"/>
                <a:gd name="T8" fmla="*/ 45 w 57"/>
                <a:gd name="T9" fmla="*/ 67 h 73"/>
              </a:gdLst>
              <a:ahLst/>
              <a:cxnLst>
                <a:cxn ang="0">
                  <a:pos x="T0" y="T1"/>
                </a:cxn>
                <a:cxn ang="0">
                  <a:pos x="T2" y="T3"/>
                </a:cxn>
                <a:cxn ang="0">
                  <a:pos x="T4" y="T5"/>
                </a:cxn>
                <a:cxn ang="0">
                  <a:pos x="T6" y="T7"/>
                </a:cxn>
                <a:cxn ang="0">
                  <a:pos x="T8" y="T9"/>
                </a:cxn>
              </a:cxnLst>
              <a:rect l="0" t="0" r="r" b="b"/>
              <a:pathLst>
                <a:path w="57" h="73">
                  <a:moveTo>
                    <a:pt x="45" y="67"/>
                  </a:moveTo>
                  <a:cubicBezTo>
                    <a:pt x="56" y="61"/>
                    <a:pt x="57" y="43"/>
                    <a:pt x="48" y="26"/>
                  </a:cubicBezTo>
                  <a:cubicBezTo>
                    <a:pt x="39" y="9"/>
                    <a:pt x="23" y="0"/>
                    <a:pt x="12" y="6"/>
                  </a:cubicBezTo>
                  <a:cubicBezTo>
                    <a:pt x="1" y="12"/>
                    <a:pt x="0" y="30"/>
                    <a:pt x="9" y="47"/>
                  </a:cubicBezTo>
                  <a:cubicBezTo>
                    <a:pt x="18" y="64"/>
                    <a:pt x="34" y="73"/>
                    <a:pt x="45" y="67"/>
                  </a:cubicBezTo>
                  <a:close/>
                </a:path>
              </a:pathLst>
            </a:custGeom>
            <a:grpFill/>
            <a:ln w="76200">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05" name="Freeform 43">
              <a:extLst>
                <a:ext uri="{FF2B5EF4-FFF2-40B4-BE49-F238E27FC236}">
                  <a16:creationId xmlns:a16="http://schemas.microsoft.com/office/drawing/2014/main" id="{0511DFEC-3DA5-4041-9251-07C2C959A169}"/>
                </a:ext>
              </a:extLst>
            </p:cNvPr>
            <p:cNvSpPr>
              <a:spLocks/>
            </p:cNvSpPr>
            <p:nvPr/>
          </p:nvSpPr>
          <p:spPr bwMode="auto">
            <a:xfrm>
              <a:off x="3324" y="1683"/>
              <a:ext cx="443" cy="279"/>
            </a:xfrm>
            <a:custGeom>
              <a:avLst/>
              <a:gdLst>
                <a:gd name="T0" fmla="*/ 92 w 184"/>
                <a:gd name="T1" fmla="*/ 0 h 116"/>
                <a:gd name="T2" fmla="*/ 36 w 184"/>
                <a:gd name="T3" fmla="*/ 106 h 116"/>
                <a:gd name="T4" fmla="*/ 90 w 184"/>
                <a:gd name="T5" fmla="*/ 95 h 116"/>
                <a:gd name="T6" fmla="*/ 92 w 184"/>
                <a:gd name="T7" fmla="*/ 95 h 116"/>
                <a:gd name="T8" fmla="*/ 94 w 184"/>
                <a:gd name="T9" fmla="*/ 95 h 116"/>
                <a:gd name="T10" fmla="*/ 148 w 184"/>
                <a:gd name="T11" fmla="*/ 106 h 116"/>
                <a:gd name="T12" fmla="*/ 92 w 184"/>
                <a:gd name="T13" fmla="*/ 0 h 116"/>
              </a:gdLst>
              <a:ahLst/>
              <a:cxnLst>
                <a:cxn ang="0">
                  <a:pos x="T0" y="T1"/>
                </a:cxn>
                <a:cxn ang="0">
                  <a:pos x="T2" y="T3"/>
                </a:cxn>
                <a:cxn ang="0">
                  <a:pos x="T4" y="T5"/>
                </a:cxn>
                <a:cxn ang="0">
                  <a:pos x="T6" y="T7"/>
                </a:cxn>
                <a:cxn ang="0">
                  <a:pos x="T8" y="T9"/>
                </a:cxn>
                <a:cxn ang="0">
                  <a:pos x="T10" y="T11"/>
                </a:cxn>
                <a:cxn ang="0">
                  <a:pos x="T12" y="T13"/>
                </a:cxn>
              </a:cxnLst>
              <a:rect l="0" t="0" r="r" b="b"/>
              <a:pathLst>
                <a:path w="184" h="116">
                  <a:moveTo>
                    <a:pt x="92" y="0"/>
                  </a:moveTo>
                  <a:cubicBezTo>
                    <a:pt x="48" y="0"/>
                    <a:pt x="0" y="93"/>
                    <a:pt x="36" y="106"/>
                  </a:cubicBezTo>
                  <a:cubicBezTo>
                    <a:pt x="66" y="116"/>
                    <a:pt x="66" y="93"/>
                    <a:pt x="90" y="95"/>
                  </a:cubicBezTo>
                  <a:cubicBezTo>
                    <a:pt x="91" y="95"/>
                    <a:pt x="91" y="95"/>
                    <a:pt x="92" y="95"/>
                  </a:cubicBezTo>
                  <a:cubicBezTo>
                    <a:pt x="93" y="95"/>
                    <a:pt x="93" y="95"/>
                    <a:pt x="94" y="95"/>
                  </a:cubicBezTo>
                  <a:cubicBezTo>
                    <a:pt x="118" y="93"/>
                    <a:pt x="118" y="116"/>
                    <a:pt x="148" y="106"/>
                  </a:cubicBezTo>
                  <a:cubicBezTo>
                    <a:pt x="184" y="93"/>
                    <a:pt x="136" y="0"/>
                    <a:pt x="92" y="0"/>
                  </a:cubicBezTo>
                  <a:close/>
                </a:path>
              </a:pathLst>
            </a:custGeom>
            <a:grpFill/>
            <a:ln w="76200">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06" name="Freeform 44">
              <a:extLst>
                <a:ext uri="{FF2B5EF4-FFF2-40B4-BE49-F238E27FC236}">
                  <a16:creationId xmlns:a16="http://schemas.microsoft.com/office/drawing/2014/main" id="{899FD335-2F37-4337-A1AE-8428A2589199}"/>
                </a:ext>
              </a:extLst>
            </p:cNvPr>
            <p:cNvSpPr>
              <a:spLocks/>
            </p:cNvSpPr>
            <p:nvPr/>
          </p:nvSpPr>
          <p:spPr bwMode="auto">
            <a:xfrm>
              <a:off x="3557" y="1498"/>
              <a:ext cx="138" cy="185"/>
            </a:xfrm>
            <a:custGeom>
              <a:avLst/>
              <a:gdLst>
                <a:gd name="T0" fmla="*/ 18 w 57"/>
                <a:gd name="T1" fmla="*/ 74 h 77"/>
                <a:gd name="T2" fmla="*/ 51 w 57"/>
                <a:gd name="T3" fmla="*/ 45 h 77"/>
                <a:gd name="T4" fmla="*/ 39 w 57"/>
                <a:gd name="T5" fmla="*/ 4 h 77"/>
                <a:gd name="T6" fmla="*/ 6 w 57"/>
                <a:gd name="T7" fmla="*/ 32 h 77"/>
                <a:gd name="T8" fmla="*/ 18 w 57"/>
                <a:gd name="T9" fmla="*/ 74 h 77"/>
              </a:gdLst>
              <a:ahLst/>
              <a:cxnLst>
                <a:cxn ang="0">
                  <a:pos x="T0" y="T1"/>
                </a:cxn>
                <a:cxn ang="0">
                  <a:pos x="T2" y="T3"/>
                </a:cxn>
                <a:cxn ang="0">
                  <a:pos x="T4" y="T5"/>
                </a:cxn>
                <a:cxn ang="0">
                  <a:pos x="T6" y="T7"/>
                </a:cxn>
                <a:cxn ang="0">
                  <a:pos x="T8" y="T9"/>
                </a:cxn>
              </a:cxnLst>
              <a:rect l="0" t="0" r="r" b="b"/>
              <a:pathLst>
                <a:path w="57" h="77">
                  <a:moveTo>
                    <a:pt x="18" y="74"/>
                  </a:moveTo>
                  <a:cubicBezTo>
                    <a:pt x="31" y="77"/>
                    <a:pt x="45" y="64"/>
                    <a:pt x="51" y="45"/>
                  </a:cubicBezTo>
                  <a:cubicBezTo>
                    <a:pt x="57" y="26"/>
                    <a:pt x="51" y="7"/>
                    <a:pt x="39" y="4"/>
                  </a:cubicBezTo>
                  <a:cubicBezTo>
                    <a:pt x="26" y="0"/>
                    <a:pt x="12" y="13"/>
                    <a:pt x="6" y="32"/>
                  </a:cubicBezTo>
                  <a:cubicBezTo>
                    <a:pt x="0" y="51"/>
                    <a:pt x="6" y="70"/>
                    <a:pt x="18" y="74"/>
                  </a:cubicBezTo>
                  <a:close/>
                </a:path>
              </a:pathLst>
            </a:custGeom>
            <a:grpFill/>
            <a:ln w="76200">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07" name="Freeform 45">
              <a:extLst>
                <a:ext uri="{FF2B5EF4-FFF2-40B4-BE49-F238E27FC236}">
                  <a16:creationId xmlns:a16="http://schemas.microsoft.com/office/drawing/2014/main" id="{12F29939-D765-42E7-9FC5-BB0E3BFACE99}"/>
                </a:ext>
              </a:extLst>
            </p:cNvPr>
            <p:cNvSpPr>
              <a:spLocks/>
            </p:cNvSpPr>
            <p:nvPr/>
          </p:nvSpPr>
          <p:spPr bwMode="auto">
            <a:xfrm>
              <a:off x="3663" y="1606"/>
              <a:ext cx="138" cy="176"/>
            </a:xfrm>
            <a:custGeom>
              <a:avLst/>
              <a:gdLst>
                <a:gd name="T0" fmla="*/ 45 w 57"/>
                <a:gd name="T1" fmla="*/ 6 h 73"/>
                <a:gd name="T2" fmla="*/ 9 w 57"/>
                <a:gd name="T3" fmla="*/ 26 h 73"/>
                <a:gd name="T4" fmla="*/ 12 w 57"/>
                <a:gd name="T5" fmla="*/ 67 h 73"/>
                <a:gd name="T6" fmla="*/ 48 w 57"/>
                <a:gd name="T7" fmla="*/ 47 h 73"/>
                <a:gd name="T8" fmla="*/ 45 w 57"/>
                <a:gd name="T9" fmla="*/ 6 h 73"/>
              </a:gdLst>
              <a:ahLst/>
              <a:cxnLst>
                <a:cxn ang="0">
                  <a:pos x="T0" y="T1"/>
                </a:cxn>
                <a:cxn ang="0">
                  <a:pos x="T2" y="T3"/>
                </a:cxn>
                <a:cxn ang="0">
                  <a:pos x="T4" y="T5"/>
                </a:cxn>
                <a:cxn ang="0">
                  <a:pos x="T6" y="T7"/>
                </a:cxn>
                <a:cxn ang="0">
                  <a:pos x="T8" y="T9"/>
                </a:cxn>
              </a:cxnLst>
              <a:rect l="0" t="0" r="r" b="b"/>
              <a:pathLst>
                <a:path w="57" h="73">
                  <a:moveTo>
                    <a:pt x="45" y="6"/>
                  </a:moveTo>
                  <a:cubicBezTo>
                    <a:pt x="34" y="0"/>
                    <a:pt x="18" y="9"/>
                    <a:pt x="9" y="26"/>
                  </a:cubicBezTo>
                  <a:cubicBezTo>
                    <a:pt x="0" y="43"/>
                    <a:pt x="1" y="61"/>
                    <a:pt x="12" y="67"/>
                  </a:cubicBezTo>
                  <a:cubicBezTo>
                    <a:pt x="23" y="73"/>
                    <a:pt x="39" y="64"/>
                    <a:pt x="48" y="47"/>
                  </a:cubicBezTo>
                  <a:cubicBezTo>
                    <a:pt x="57" y="30"/>
                    <a:pt x="56" y="12"/>
                    <a:pt x="45" y="6"/>
                  </a:cubicBezTo>
                  <a:close/>
                </a:path>
              </a:pathLst>
            </a:custGeom>
            <a:grpFill/>
            <a:ln w="76200">
              <a:noFill/>
              <a:round/>
              <a:headEnd/>
              <a:tailEnd/>
            </a:ln>
          </p:spPr>
          <p:txBody>
            <a:bodyPr vert="horz" wrap="square" lIns="91440" tIns="45720" rIns="91440" bIns="45720" numCol="1" anchor="t" anchorCtr="0" compatLnSpc="1">
              <a:prstTxWarp prst="textNoShape">
                <a:avLst/>
              </a:prstTxWarp>
            </a:bodyPr>
            <a:lstStyle/>
            <a:p>
              <a:endParaRPr lang="en-US"/>
            </a:p>
          </p:txBody>
        </p:sp>
      </p:grpSp>
      <p:grpSp>
        <p:nvGrpSpPr>
          <p:cNvPr id="308" name="Group 40">
            <a:extLst>
              <a:ext uri="{FF2B5EF4-FFF2-40B4-BE49-F238E27FC236}">
                <a16:creationId xmlns:a16="http://schemas.microsoft.com/office/drawing/2014/main" id="{1F5897E4-AC79-4301-A6C7-D952E4F69764}"/>
              </a:ext>
            </a:extLst>
          </p:cNvPr>
          <p:cNvGrpSpPr>
            <a:grpSpLocks noChangeAspect="1"/>
          </p:cNvGrpSpPr>
          <p:nvPr/>
        </p:nvGrpSpPr>
        <p:grpSpPr bwMode="auto">
          <a:xfrm>
            <a:off x="7837910" y="4331080"/>
            <a:ext cx="442923" cy="402184"/>
            <a:chOff x="3290" y="1498"/>
            <a:chExt cx="511" cy="464"/>
          </a:xfrm>
          <a:solidFill>
            <a:srgbClr val="92A4D4"/>
          </a:solidFill>
        </p:grpSpPr>
        <p:sp>
          <p:nvSpPr>
            <p:cNvPr id="309" name="Freeform 41">
              <a:extLst>
                <a:ext uri="{FF2B5EF4-FFF2-40B4-BE49-F238E27FC236}">
                  <a16:creationId xmlns:a16="http://schemas.microsoft.com/office/drawing/2014/main" id="{8A92A104-3E1E-41D9-9B6B-F3EC9719C049}"/>
                </a:ext>
              </a:extLst>
            </p:cNvPr>
            <p:cNvSpPr>
              <a:spLocks/>
            </p:cNvSpPr>
            <p:nvPr/>
          </p:nvSpPr>
          <p:spPr bwMode="auto">
            <a:xfrm>
              <a:off x="3396" y="1498"/>
              <a:ext cx="137" cy="185"/>
            </a:xfrm>
            <a:custGeom>
              <a:avLst/>
              <a:gdLst>
                <a:gd name="T0" fmla="*/ 39 w 57"/>
                <a:gd name="T1" fmla="*/ 74 h 77"/>
                <a:gd name="T2" fmla="*/ 51 w 57"/>
                <a:gd name="T3" fmla="*/ 32 h 77"/>
                <a:gd name="T4" fmla="*/ 18 w 57"/>
                <a:gd name="T5" fmla="*/ 4 h 77"/>
                <a:gd name="T6" fmla="*/ 6 w 57"/>
                <a:gd name="T7" fmla="*/ 45 h 77"/>
                <a:gd name="T8" fmla="*/ 39 w 57"/>
                <a:gd name="T9" fmla="*/ 74 h 77"/>
              </a:gdLst>
              <a:ahLst/>
              <a:cxnLst>
                <a:cxn ang="0">
                  <a:pos x="T0" y="T1"/>
                </a:cxn>
                <a:cxn ang="0">
                  <a:pos x="T2" y="T3"/>
                </a:cxn>
                <a:cxn ang="0">
                  <a:pos x="T4" y="T5"/>
                </a:cxn>
                <a:cxn ang="0">
                  <a:pos x="T6" y="T7"/>
                </a:cxn>
                <a:cxn ang="0">
                  <a:pos x="T8" y="T9"/>
                </a:cxn>
              </a:cxnLst>
              <a:rect l="0" t="0" r="r" b="b"/>
              <a:pathLst>
                <a:path w="57" h="77">
                  <a:moveTo>
                    <a:pt x="39" y="74"/>
                  </a:moveTo>
                  <a:cubicBezTo>
                    <a:pt x="51" y="70"/>
                    <a:pt x="57" y="51"/>
                    <a:pt x="51" y="32"/>
                  </a:cubicBezTo>
                  <a:cubicBezTo>
                    <a:pt x="45" y="13"/>
                    <a:pt x="31" y="0"/>
                    <a:pt x="18" y="4"/>
                  </a:cubicBezTo>
                  <a:cubicBezTo>
                    <a:pt x="6" y="7"/>
                    <a:pt x="0" y="26"/>
                    <a:pt x="6" y="45"/>
                  </a:cubicBezTo>
                  <a:cubicBezTo>
                    <a:pt x="12" y="64"/>
                    <a:pt x="26" y="77"/>
                    <a:pt x="39" y="74"/>
                  </a:cubicBezTo>
                  <a:close/>
                </a:path>
              </a:pathLst>
            </a:custGeom>
            <a:grpFill/>
            <a:ln w="76200">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10" name="Freeform 42">
              <a:extLst>
                <a:ext uri="{FF2B5EF4-FFF2-40B4-BE49-F238E27FC236}">
                  <a16:creationId xmlns:a16="http://schemas.microsoft.com/office/drawing/2014/main" id="{1302D2F3-2ABC-4070-8A7E-505C9CC79FFB}"/>
                </a:ext>
              </a:extLst>
            </p:cNvPr>
            <p:cNvSpPr>
              <a:spLocks/>
            </p:cNvSpPr>
            <p:nvPr/>
          </p:nvSpPr>
          <p:spPr bwMode="auto">
            <a:xfrm>
              <a:off x="3290" y="1606"/>
              <a:ext cx="137" cy="176"/>
            </a:xfrm>
            <a:custGeom>
              <a:avLst/>
              <a:gdLst>
                <a:gd name="T0" fmla="*/ 45 w 57"/>
                <a:gd name="T1" fmla="*/ 67 h 73"/>
                <a:gd name="T2" fmla="*/ 48 w 57"/>
                <a:gd name="T3" fmla="*/ 26 h 73"/>
                <a:gd name="T4" fmla="*/ 12 w 57"/>
                <a:gd name="T5" fmla="*/ 6 h 73"/>
                <a:gd name="T6" fmla="*/ 9 w 57"/>
                <a:gd name="T7" fmla="*/ 47 h 73"/>
                <a:gd name="T8" fmla="*/ 45 w 57"/>
                <a:gd name="T9" fmla="*/ 67 h 73"/>
              </a:gdLst>
              <a:ahLst/>
              <a:cxnLst>
                <a:cxn ang="0">
                  <a:pos x="T0" y="T1"/>
                </a:cxn>
                <a:cxn ang="0">
                  <a:pos x="T2" y="T3"/>
                </a:cxn>
                <a:cxn ang="0">
                  <a:pos x="T4" y="T5"/>
                </a:cxn>
                <a:cxn ang="0">
                  <a:pos x="T6" y="T7"/>
                </a:cxn>
                <a:cxn ang="0">
                  <a:pos x="T8" y="T9"/>
                </a:cxn>
              </a:cxnLst>
              <a:rect l="0" t="0" r="r" b="b"/>
              <a:pathLst>
                <a:path w="57" h="73">
                  <a:moveTo>
                    <a:pt x="45" y="67"/>
                  </a:moveTo>
                  <a:cubicBezTo>
                    <a:pt x="56" y="61"/>
                    <a:pt x="57" y="43"/>
                    <a:pt x="48" y="26"/>
                  </a:cubicBezTo>
                  <a:cubicBezTo>
                    <a:pt x="39" y="9"/>
                    <a:pt x="23" y="0"/>
                    <a:pt x="12" y="6"/>
                  </a:cubicBezTo>
                  <a:cubicBezTo>
                    <a:pt x="1" y="12"/>
                    <a:pt x="0" y="30"/>
                    <a:pt x="9" y="47"/>
                  </a:cubicBezTo>
                  <a:cubicBezTo>
                    <a:pt x="18" y="64"/>
                    <a:pt x="34" y="73"/>
                    <a:pt x="45" y="67"/>
                  </a:cubicBezTo>
                  <a:close/>
                </a:path>
              </a:pathLst>
            </a:custGeom>
            <a:grpFill/>
            <a:ln w="76200">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11" name="Freeform 43">
              <a:extLst>
                <a:ext uri="{FF2B5EF4-FFF2-40B4-BE49-F238E27FC236}">
                  <a16:creationId xmlns:a16="http://schemas.microsoft.com/office/drawing/2014/main" id="{07EA42C8-4C0E-4AC6-9963-082684425EE9}"/>
                </a:ext>
              </a:extLst>
            </p:cNvPr>
            <p:cNvSpPr>
              <a:spLocks/>
            </p:cNvSpPr>
            <p:nvPr/>
          </p:nvSpPr>
          <p:spPr bwMode="auto">
            <a:xfrm>
              <a:off x="3324" y="1683"/>
              <a:ext cx="443" cy="279"/>
            </a:xfrm>
            <a:custGeom>
              <a:avLst/>
              <a:gdLst>
                <a:gd name="T0" fmla="*/ 92 w 184"/>
                <a:gd name="T1" fmla="*/ 0 h 116"/>
                <a:gd name="T2" fmla="*/ 36 w 184"/>
                <a:gd name="T3" fmla="*/ 106 h 116"/>
                <a:gd name="T4" fmla="*/ 90 w 184"/>
                <a:gd name="T5" fmla="*/ 95 h 116"/>
                <a:gd name="T6" fmla="*/ 92 w 184"/>
                <a:gd name="T7" fmla="*/ 95 h 116"/>
                <a:gd name="T8" fmla="*/ 94 w 184"/>
                <a:gd name="T9" fmla="*/ 95 h 116"/>
                <a:gd name="T10" fmla="*/ 148 w 184"/>
                <a:gd name="T11" fmla="*/ 106 h 116"/>
                <a:gd name="T12" fmla="*/ 92 w 184"/>
                <a:gd name="T13" fmla="*/ 0 h 116"/>
              </a:gdLst>
              <a:ahLst/>
              <a:cxnLst>
                <a:cxn ang="0">
                  <a:pos x="T0" y="T1"/>
                </a:cxn>
                <a:cxn ang="0">
                  <a:pos x="T2" y="T3"/>
                </a:cxn>
                <a:cxn ang="0">
                  <a:pos x="T4" y="T5"/>
                </a:cxn>
                <a:cxn ang="0">
                  <a:pos x="T6" y="T7"/>
                </a:cxn>
                <a:cxn ang="0">
                  <a:pos x="T8" y="T9"/>
                </a:cxn>
                <a:cxn ang="0">
                  <a:pos x="T10" y="T11"/>
                </a:cxn>
                <a:cxn ang="0">
                  <a:pos x="T12" y="T13"/>
                </a:cxn>
              </a:cxnLst>
              <a:rect l="0" t="0" r="r" b="b"/>
              <a:pathLst>
                <a:path w="184" h="116">
                  <a:moveTo>
                    <a:pt x="92" y="0"/>
                  </a:moveTo>
                  <a:cubicBezTo>
                    <a:pt x="48" y="0"/>
                    <a:pt x="0" y="93"/>
                    <a:pt x="36" y="106"/>
                  </a:cubicBezTo>
                  <a:cubicBezTo>
                    <a:pt x="66" y="116"/>
                    <a:pt x="66" y="93"/>
                    <a:pt x="90" y="95"/>
                  </a:cubicBezTo>
                  <a:cubicBezTo>
                    <a:pt x="91" y="95"/>
                    <a:pt x="91" y="95"/>
                    <a:pt x="92" y="95"/>
                  </a:cubicBezTo>
                  <a:cubicBezTo>
                    <a:pt x="93" y="95"/>
                    <a:pt x="93" y="95"/>
                    <a:pt x="94" y="95"/>
                  </a:cubicBezTo>
                  <a:cubicBezTo>
                    <a:pt x="118" y="93"/>
                    <a:pt x="118" y="116"/>
                    <a:pt x="148" y="106"/>
                  </a:cubicBezTo>
                  <a:cubicBezTo>
                    <a:pt x="184" y="93"/>
                    <a:pt x="136" y="0"/>
                    <a:pt x="92" y="0"/>
                  </a:cubicBezTo>
                  <a:close/>
                </a:path>
              </a:pathLst>
            </a:custGeom>
            <a:grpFill/>
            <a:ln w="76200">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12" name="Freeform 44">
              <a:extLst>
                <a:ext uri="{FF2B5EF4-FFF2-40B4-BE49-F238E27FC236}">
                  <a16:creationId xmlns:a16="http://schemas.microsoft.com/office/drawing/2014/main" id="{FCA5FB73-F433-442D-8D99-E72D808E8074}"/>
                </a:ext>
              </a:extLst>
            </p:cNvPr>
            <p:cNvSpPr>
              <a:spLocks/>
            </p:cNvSpPr>
            <p:nvPr/>
          </p:nvSpPr>
          <p:spPr bwMode="auto">
            <a:xfrm>
              <a:off x="3557" y="1498"/>
              <a:ext cx="138" cy="185"/>
            </a:xfrm>
            <a:custGeom>
              <a:avLst/>
              <a:gdLst>
                <a:gd name="T0" fmla="*/ 18 w 57"/>
                <a:gd name="T1" fmla="*/ 74 h 77"/>
                <a:gd name="T2" fmla="*/ 51 w 57"/>
                <a:gd name="T3" fmla="*/ 45 h 77"/>
                <a:gd name="T4" fmla="*/ 39 w 57"/>
                <a:gd name="T5" fmla="*/ 4 h 77"/>
                <a:gd name="T6" fmla="*/ 6 w 57"/>
                <a:gd name="T7" fmla="*/ 32 h 77"/>
                <a:gd name="T8" fmla="*/ 18 w 57"/>
                <a:gd name="T9" fmla="*/ 74 h 77"/>
              </a:gdLst>
              <a:ahLst/>
              <a:cxnLst>
                <a:cxn ang="0">
                  <a:pos x="T0" y="T1"/>
                </a:cxn>
                <a:cxn ang="0">
                  <a:pos x="T2" y="T3"/>
                </a:cxn>
                <a:cxn ang="0">
                  <a:pos x="T4" y="T5"/>
                </a:cxn>
                <a:cxn ang="0">
                  <a:pos x="T6" y="T7"/>
                </a:cxn>
                <a:cxn ang="0">
                  <a:pos x="T8" y="T9"/>
                </a:cxn>
              </a:cxnLst>
              <a:rect l="0" t="0" r="r" b="b"/>
              <a:pathLst>
                <a:path w="57" h="77">
                  <a:moveTo>
                    <a:pt x="18" y="74"/>
                  </a:moveTo>
                  <a:cubicBezTo>
                    <a:pt x="31" y="77"/>
                    <a:pt x="45" y="64"/>
                    <a:pt x="51" y="45"/>
                  </a:cubicBezTo>
                  <a:cubicBezTo>
                    <a:pt x="57" y="26"/>
                    <a:pt x="51" y="7"/>
                    <a:pt x="39" y="4"/>
                  </a:cubicBezTo>
                  <a:cubicBezTo>
                    <a:pt x="26" y="0"/>
                    <a:pt x="12" y="13"/>
                    <a:pt x="6" y="32"/>
                  </a:cubicBezTo>
                  <a:cubicBezTo>
                    <a:pt x="0" y="51"/>
                    <a:pt x="6" y="70"/>
                    <a:pt x="18" y="74"/>
                  </a:cubicBezTo>
                  <a:close/>
                </a:path>
              </a:pathLst>
            </a:custGeom>
            <a:grpFill/>
            <a:ln w="76200">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13" name="Freeform 45">
              <a:extLst>
                <a:ext uri="{FF2B5EF4-FFF2-40B4-BE49-F238E27FC236}">
                  <a16:creationId xmlns:a16="http://schemas.microsoft.com/office/drawing/2014/main" id="{BB2FD3EF-89AB-493E-90F7-83E4787374A3}"/>
                </a:ext>
              </a:extLst>
            </p:cNvPr>
            <p:cNvSpPr>
              <a:spLocks/>
            </p:cNvSpPr>
            <p:nvPr/>
          </p:nvSpPr>
          <p:spPr bwMode="auto">
            <a:xfrm>
              <a:off x="3663" y="1606"/>
              <a:ext cx="138" cy="176"/>
            </a:xfrm>
            <a:custGeom>
              <a:avLst/>
              <a:gdLst>
                <a:gd name="T0" fmla="*/ 45 w 57"/>
                <a:gd name="T1" fmla="*/ 6 h 73"/>
                <a:gd name="T2" fmla="*/ 9 w 57"/>
                <a:gd name="T3" fmla="*/ 26 h 73"/>
                <a:gd name="T4" fmla="*/ 12 w 57"/>
                <a:gd name="T5" fmla="*/ 67 h 73"/>
                <a:gd name="T6" fmla="*/ 48 w 57"/>
                <a:gd name="T7" fmla="*/ 47 h 73"/>
                <a:gd name="T8" fmla="*/ 45 w 57"/>
                <a:gd name="T9" fmla="*/ 6 h 73"/>
              </a:gdLst>
              <a:ahLst/>
              <a:cxnLst>
                <a:cxn ang="0">
                  <a:pos x="T0" y="T1"/>
                </a:cxn>
                <a:cxn ang="0">
                  <a:pos x="T2" y="T3"/>
                </a:cxn>
                <a:cxn ang="0">
                  <a:pos x="T4" y="T5"/>
                </a:cxn>
                <a:cxn ang="0">
                  <a:pos x="T6" y="T7"/>
                </a:cxn>
                <a:cxn ang="0">
                  <a:pos x="T8" y="T9"/>
                </a:cxn>
              </a:cxnLst>
              <a:rect l="0" t="0" r="r" b="b"/>
              <a:pathLst>
                <a:path w="57" h="73">
                  <a:moveTo>
                    <a:pt x="45" y="6"/>
                  </a:moveTo>
                  <a:cubicBezTo>
                    <a:pt x="34" y="0"/>
                    <a:pt x="18" y="9"/>
                    <a:pt x="9" y="26"/>
                  </a:cubicBezTo>
                  <a:cubicBezTo>
                    <a:pt x="0" y="43"/>
                    <a:pt x="1" y="61"/>
                    <a:pt x="12" y="67"/>
                  </a:cubicBezTo>
                  <a:cubicBezTo>
                    <a:pt x="23" y="73"/>
                    <a:pt x="39" y="64"/>
                    <a:pt x="48" y="47"/>
                  </a:cubicBezTo>
                  <a:cubicBezTo>
                    <a:pt x="57" y="30"/>
                    <a:pt x="56" y="12"/>
                    <a:pt x="45" y="6"/>
                  </a:cubicBezTo>
                  <a:close/>
                </a:path>
              </a:pathLst>
            </a:custGeom>
            <a:grpFill/>
            <a:ln w="76200">
              <a:noFill/>
              <a:round/>
              <a:headEnd/>
              <a:tailEnd/>
            </a:ln>
          </p:spPr>
          <p:txBody>
            <a:bodyPr vert="horz" wrap="square" lIns="91440" tIns="45720" rIns="91440" bIns="45720" numCol="1" anchor="t" anchorCtr="0" compatLnSpc="1">
              <a:prstTxWarp prst="textNoShape">
                <a:avLst/>
              </a:prstTxWarp>
            </a:bodyPr>
            <a:lstStyle/>
            <a:p>
              <a:endParaRPr lang="en-US"/>
            </a:p>
          </p:txBody>
        </p:sp>
      </p:grpSp>
    </p:spTree>
    <p:extLst>
      <p:ext uri="{BB962C8B-B14F-4D97-AF65-F5344CB8AC3E}">
        <p14:creationId xmlns:p14="http://schemas.microsoft.com/office/powerpoint/2010/main" val="6326450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Rectangle 25">
            <a:extLst>
              <a:ext uri="{FF2B5EF4-FFF2-40B4-BE49-F238E27FC236}">
                <a16:creationId xmlns:a16="http://schemas.microsoft.com/office/drawing/2014/main" id="{9BB193C4-C024-8546-AB1C-2DFD31577FD5}"/>
              </a:ext>
            </a:extLst>
          </p:cNvPr>
          <p:cNvSpPr/>
          <p:nvPr/>
        </p:nvSpPr>
        <p:spPr>
          <a:xfrm>
            <a:off x="4935158" y="1800196"/>
            <a:ext cx="3627627" cy="50569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599" dirty="0">
              <a:latin typeface="Lato Light" panose="020F0502020204030203" pitchFamily="34" charset="0"/>
            </a:endParaRPr>
          </a:p>
        </p:txBody>
      </p:sp>
      <p:sp>
        <p:nvSpPr>
          <p:cNvPr id="27" name="Rectangle 26">
            <a:extLst>
              <a:ext uri="{FF2B5EF4-FFF2-40B4-BE49-F238E27FC236}">
                <a16:creationId xmlns:a16="http://schemas.microsoft.com/office/drawing/2014/main" id="{1CB061AC-7C8C-874D-BB9C-A636F9190348}"/>
              </a:ext>
            </a:extLst>
          </p:cNvPr>
          <p:cNvSpPr/>
          <p:nvPr/>
        </p:nvSpPr>
        <p:spPr>
          <a:xfrm>
            <a:off x="8562786" y="894"/>
            <a:ext cx="3627627" cy="50569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599" dirty="0">
              <a:latin typeface="Lato Light" panose="020F0502020204030203" pitchFamily="34" charset="0"/>
            </a:endParaRPr>
          </a:p>
        </p:txBody>
      </p:sp>
      <p:sp>
        <p:nvSpPr>
          <p:cNvPr id="6" name="TextBox 5">
            <a:extLst>
              <a:ext uri="{FF2B5EF4-FFF2-40B4-BE49-F238E27FC236}">
                <a16:creationId xmlns:a16="http://schemas.microsoft.com/office/drawing/2014/main" id="{A36A39B9-1ACB-6248-8492-BDEADD94C81E}"/>
              </a:ext>
            </a:extLst>
          </p:cNvPr>
          <p:cNvSpPr txBox="1"/>
          <p:nvPr/>
        </p:nvSpPr>
        <p:spPr>
          <a:xfrm>
            <a:off x="762000" y="279310"/>
            <a:ext cx="5019323" cy="830997"/>
          </a:xfrm>
          <a:prstGeom prst="rect">
            <a:avLst/>
          </a:prstGeom>
          <a:noFill/>
        </p:spPr>
        <p:txBody>
          <a:bodyPr wrap="none" rtlCol="0" anchor="t" anchorCtr="0">
            <a:spAutoFit/>
          </a:bodyPr>
          <a:lstStyle/>
          <a:p>
            <a:r>
              <a:rPr lang="en-US" sz="4800" b="1" spc="300" dirty="0">
                <a:solidFill>
                  <a:schemeClr val="tx2"/>
                </a:solidFill>
                <a:latin typeface="Poppins" pitchFamily="2" charset="77"/>
                <a:ea typeface="League Spartan" charset="0"/>
                <a:cs typeface="Poppins" pitchFamily="2" charset="77"/>
              </a:rPr>
              <a:t>OUR SERVICES</a:t>
            </a:r>
          </a:p>
        </p:txBody>
      </p:sp>
      <p:sp>
        <p:nvSpPr>
          <p:cNvPr id="13" name="TextBox 12">
            <a:extLst>
              <a:ext uri="{FF2B5EF4-FFF2-40B4-BE49-F238E27FC236}">
                <a16:creationId xmlns:a16="http://schemas.microsoft.com/office/drawing/2014/main" id="{697E3634-D408-B242-AF6B-E5B4244504C8}"/>
              </a:ext>
            </a:extLst>
          </p:cNvPr>
          <p:cNvSpPr txBox="1"/>
          <p:nvPr/>
        </p:nvSpPr>
        <p:spPr>
          <a:xfrm>
            <a:off x="1554574" y="1917441"/>
            <a:ext cx="950901" cy="338554"/>
          </a:xfrm>
          <a:prstGeom prst="rect">
            <a:avLst/>
          </a:prstGeom>
          <a:noFill/>
        </p:spPr>
        <p:txBody>
          <a:bodyPr wrap="none" rtlCol="0" anchor="ctr" anchorCtr="0">
            <a:spAutoFit/>
          </a:bodyPr>
          <a:lstStyle/>
          <a:p>
            <a:r>
              <a:rPr lang="en-US" sz="1600" b="1" dirty="0">
                <a:solidFill>
                  <a:schemeClr val="tx2"/>
                </a:solidFill>
                <a:latin typeface="Poppins" pitchFamily="2" charset="77"/>
                <a:ea typeface="League Spartan" charset="0"/>
                <a:cs typeface="Poppins" pitchFamily="2" charset="77"/>
              </a:rPr>
              <a:t>TITLE 01</a:t>
            </a:r>
          </a:p>
        </p:txBody>
      </p:sp>
      <p:sp>
        <p:nvSpPr>
          <p:cNvPr id="14" name="Subtitle 2">
            <a:extLst>
              <a:ext uri="{FF2B5EF4-FFF2-40B4-BE49-F238E27FC236}">
                <a16:creationId xmlns:a16="http://schemas.microsoft.com/office/drawing/2014/main" id="{0F2B53C8-E2B6-784E-9FAF-0EF4ACE60304}"/>
              </a:ext>
            </a:extLst>
          </p:cNvPr>
          <p:cNvSpPr txBox="1">
            <a:spLocks/>
          </p:cNvSpPr>
          <p:nvPr/>
        </p:nvSpPr>
        <p:spPr>
          <a:xfrm>
            <a:off x="1554574" y="2250617"/>
            <a:ext cx="2657963" cy="713722"/>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just">
              <a:lnSpc>
                <a:spcPts val="1750"/>
              </a:lnSpc>
            </a:pPr>
            <a:r>
              <a:rPr lang="en-US" sz="12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You can do whatever you want, go a impress your audience with an amazing presentation</a:t>
            </a:r>
          </a:p>
        </p:txBody>
      </p:sp>
      <p:sp>
        <p:nvSpPr>
          <p:cNvPr id="16" name="TextBox 15">
            <a:extLst>
              <a:ext uri="{FF2B5EF4-FFF2-40B4-BE49-F238E27FC236}">
                <a16:creationId xmlns:a16="http://schemas.microsoft.com/office/drawing/2014/main" id="{99831D66-8201-6E4B-8B5F-A34E32ABB64D}"/>
              </a:ext>
            </a:extLst>
          </p:cNvPr>
          <p:cNvSpPr txBox="1"/>
          <p:nvPr/>
        </p:nvSpPr>
        <p:spPr>
          <a:xfrm>
            <a:off x="1554574" y="3635161"/>
            <a:ext cx="950901" cy="338554"/>
          </a:xfrm>
          <a:prstGeom prst="rect">
            <a:avLst/>
          </a:prstGeom>
          <a:noFill/>
        </p:spPr>
        <p:txBody>
          <a:bodyPr wrap="none" rtlCol="0" anchor="ctr" anchorCtr="0">
            <a:spAutoFit/>
          </a:bodyPr>
          <a:lstStyle/>
          <a:p>
            <a:r>
              <a:rPr lang="en-US" sz="1600" b="1" dirty="0">
                <a:solidFill>
                  <a:schemeClr val="tx2"/>
                </a:solidFill>
                <a:latin typeface="Poppins" pitchFamily="2" charset="77"/>
                <a:ea typeface="League Spartan" charset="0"/>
                <a:cs typeface="Poppins" pitchFamily="2" charset="77"/>
              </a:rPr>
              <a:t>TITLE 01</a:t>
            </a:r>
          </a:p>
        </p:txBody>
      </p:sp>
      <p:sp>
        <p:nvSpPr>
          <p:cNvPr id="17" name="Subtitle 2">
            <a:extLst>
              <a:ext uri="{FF2B5EF4-FFF2-40B4-BE49-F238E27FC236}">
                <a16:creationId xmlns:a16="http://schemas.microsoft.com/office/drawing/2014/main" id="{F6A1FB07-5685-2A4C-AFD3-F8B025709F5D}"/>
              </a:ext>
            </a:extLst>
          </p:cNvPr>
          <p:cNvSpPr txBox="1">
            <a:spLocks/>
          </p:cNvSpPr>
          <p:nvPr/>
        </p:nvSpPr>
        <p:spPr>
          <a:xfrm>
            <a:off x="1554574" y="3968337"/>
            <a:ext cx="2657963" cy="713722"/>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just">
              <a:lnSpc>
                <a:spcPts val="1750"/>
              </a:lnSpc>
            </a:pPr>
            <a:r>
              <a:rPr lang="en-US" sz="12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You can do whatever you want, go a impress your audience with an amazing presentation</a:t>
            </a:r>
          </a:p>
        </p:txBody>
      </p:sp>
      <p:sp>
        <p:nvSpPr>
          <p:cNvPr id="19" name="TextBox 18">
            <a:extLst>
              <a:ext uri="{FF2B5EF4-FFF2-40B4-BE49-F238E27FC236}">
                <a16:creationId xmlns:a16="http://schemas.microsoft.com/office/drawing/2014/main" id="{B32804C7-BAA9-B240-A933-891096CE116B}"/>
              </a:ext>
            </a:extLst>
          </p:cNvPr>
          <p:cNvSpPr txBox="1"/>
          <p:nvPr/>
        </p:nvSpPr>
        <p:spPr>
          <a:xfrm>
            <a:off x="1554574" y="5352882"/>
            <a:ext cx="950901" cy="338554"/>
          </a:xfrm>
          <a:prstGeom prst="rect">
            <a:avLst/>
          </a:prstGeom>
          <a:noFill/>
        </p:spPr>
        <p:txBody>
          <a:bodyPr wrap="none" rtlCol="0" anchor="ctr" anchorCtr="0">
            <a:spAutoFit/>
          </a:bodyPr>
          <a:lstStyle/>
          <a:p>
            <a:r>
              <a:rPr lang="en-US" sz="1600" b="1" dirty="0">
                <a:solidFill>
                  <a:schemeClr val="tx2"/>
                </a:solidFill>
                <a:latin typeface="Poppins" pitchFamily="2" charset="77"/>
                <a:ea typeface="League Spartan" charset="0"/>
                <a:cs typeface="Poppins" pitchFamily="2" charset="77"/>
              </a:rPr>
              <a:t>TITLE 01</a:t>
            </a:r>
          </a:p>
        </p:txBody>
      </p:sp>
      <p:sp>
        <p:nvSpPr>
          <p:cNvPr id="20" name="Subtitle 2">
            <a:extLst>
              <a:ext uri="{FF2B5EF4-FFF2-40B4-BE49-F238E27FC236}">
                <a16:creationId xmlns:a16="http://schemas.microsoft.com/office/drawing/2014/main" id="{7B682949-21CA-C846-970E-B7153B3F6CAE}"/>
              </a:ext>
            </a:extLst>
          </p:cNvPr>
          <p:cNvSpPr txBox="1">
            <a:spLocks/>
          </p:cNvSpPr>
          <p:nvPr/>
        </p:nvSpPr>
        <p:spPr>
          <a:xfrm>
            <a:off x="1554574" y="5686058"/>
            <a:ext cx="2657963" cy="713722"/>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just">
              <a:lnSpc>
                <a:spcPts val="1750"/>
              </a:lnSpc>
            </a:pPr>
            <a:r>
              <a:rPr lang="en-US" sz="12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You can do whatever you want, go a impress your audience with an amazing presentation</a:t>
            </a:r>
          </a:p>
        </p:txBody>
      </p:sp>
      <p:grpSp>
        <p:nvGrpSpPr>
          <p:cNvPr id="21" name="Group 40">
            <a:extLst>
              <a:ext uri="{FF2B5EF4-FFF2-40B4-BE49-F238E27FC236}">
                <a16:creationId xmlns:a16="http://schemas.microsoft.com/office/drawing/2014/main" id="{14EC44EB-ECCF-4AD2-B95B-3518D49A7A6A}"/>
              </a:ext>
            </a:extLst>
          </p:cNvPr>
          <p:cNvGrpSpPr>
            <a:grpSpLocks noChangeAspect="1"/>
          </p:cNvGrpSpPr>
          <p:nvPr/>
        </p:nvGrpSpPr>
        <p:grpSpPr bwMode="auto">
          <a:xfrm>
            <a:off x="889869" y="1885626"/>
            <a:ext cx="442923" cy="402184"/>
            <a:chOff x="3290" y="1498"/>
            <a:chExt cx="511" cy="464"/>
          </a:xfrm>
          <a:solidFill>
            <a:srgbClr val="92A4D4"/>
          </a:solidFill>
        </p:grpSpPr>
        <p:sp>
          <p:nvSpPr>
            <p:cNvPr id="24" name="Freeform 41">
              <a:extLst>
                <a:ext uri="{FF2B5EF4-FFF2-40B4-BE49-F238E27FC236}">
                  <a16:creationId xmlns:a16="http://schemas.microsoft.com/office/drawing/2014/main" id="{B3BB4B78-D931-498F-A218-E15D7C0A9B17}"/>
                </a:ext>
              </a:extLst>
            </p:cNvPr>
            <p:cNvSpPr>
              <a:spLocks/>
            </p:cNvSpPr>
            <p:nvPr/>
          </p:nvSpPr>
          <p:spPr bwMode="auto">
            <a:xfrm>
              <a:off x="3396" y="1498"/>
              <a:ext cx="137" cy="185"/>
            </a:xfrm>
            <a:custGeom>
              <a:avLst/>
              <a:gdLst>
                <a:gd name="T0" fmla="*/ 39 w 57"/>
                <a:gd name="T1" fmla="*/ 74 h 77"/>
                <a:gd name="T2" fmla="*/ 51 w 57"/>
                <a:gd name="T3" fmla="*/ 32 h 77"/>
                <a:gd name="T4" fmla="*/ 18 w 57"/>
                <a:gd name="T5" fmla="*/ 4 h 77"/>
                <a:gd name="T6" fmla="*/ 6 w 57"/>
                <a:gd name="T7" fmla="*/ 45 h 77"/>
                <a:gd name="T8" fmla="*/ 39 w 57"/>
                <a:gd name="T9" fmla="*/ 74 h 77"/>
              </a:gdLst>
              <a:ahLst/>
              <a:cxnLst>
                <a:cxn ang="0">
                  <a:pos x="T0" y="T1"/>
                </a:cxn>
                <a:cxn ang="0">
                  <a:pos x="T2" y="T3"/>
                </a:cxn>
                <a:cxn ang="0">
                  <a:pos x="T4" y="T5"/>
                </a:cxn>
                <a:cxn ang="0">
                  <a:pos x="T6" y="T7"/>
                </a:cxn>
                <a:cxn ang="0">
                  <a:pos x="T8" y="T9"/>
                </a:cxn>
              </a:cxnLst>
              <a:rect l="0" t="0" r="r" b="b"/>
              <a:pathLst>
                <a:path w="57" h="77">
                  <a:moveTo>
                    <a:pt x="39" y="74"/>
                  </a:moveTo>
                  <a:cubicBezTo>
                    <a:pt x="51" y="70"/>
                    <a:pt x="57" y="51"/>
                    <a:pt x="51" y="32"/>
                  </a:cubicBezTo>
                  <a:cubicBezTo>
                    <a:pt x="45" y="13"/>
                    <a:pt x="31" y="0"/>
                    <a:pt x="18" y="4"/>
                  </a:cubicBezTo>
                  <a:cubicBezTo>
                    <a:pt x="6" y="7"/>
                    <a:pt x="0" y="26"/>
                    <a:pt x="6" y="45"/>
                  </a:cubicBezTo>
                  <a:cubicBezTo>
                    <a:pt x="12" y="64"/>
                    <a:pt x="26" y="77"/>
                    <a:pt x="39" y="74"/>
                  </a:cubicBezTo>
                  <a:close/>
                </a:path>
              </a:pathLst>
            </a:custGeom>
            <a:grpFill/>
            <a:ln w="76200">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5" name="Freeform 42">
              <a:extLst>
                <a:ext uri="{FF2B5EF4-FFF2-40B4-BE49-F238E27FC236}">
                  <a16:creationId xmlns:a16="http://schemas.microsoft.com/office/drawing/2014/main" id="{783BE76B-2208-4F87-8B3B-3CFA6DE9E1A9}"/>
                </a:ext>
              </a:extLst>
            </p:cNvPr>
            <p:cNvSpPr>
              <a:spLocks/>
            </p:cNvSpPr>
            <p:nvPr/>
          </p:nvSpPr>
          <p:spPr bwMode="auto">
            <a:xfrm>
              <a:off x="3290" y="1606"/>
              <a:ext cx="137" cy="176"/>
            </a:xfrm>
            <a:custGeom>
              <a:avLst/>
              <a:gdLst>
                <a:gd name="T0" fmla="*/ 45 w 57"/>
                <a:gd name="T1" fmla="*/ 67 h 73"/>
                <a:gd name="T2" fmla="*/ 48 w 57"/>
                <a:gd name="T3" fmla="*/ 26 h 73"/>
                <a:gd name="T4" fmla="*/ 12 w 57"/>
                <a:gd name="T5" fmla="*/ 6 h 73"/>
                <a:gd name="T6" fmla="*/ 9 w 57"/>
                <a:gd name="T7" fmla="*/ 47 h 73"/>
                <a:gd name="T8" fmla="*/ 45 w 57"/>
                <a:gd name="T9" fmla="*/ 67 h 73"/>
              </a:gdLst>
              <a:ahLst/>
              <a:cxnLst>
                <a:cxn ang="0">
                  <a:pos x="T0" y="T1"/>
                </a:cxn>
                <a:cxn ang="0">
                  <a:pos x="T2" y="T3"/>
                </a:cxn>
                <a:cxn ang="0">
                  <a:pos x="T4" y="T5"/>
                </a:cxn>
                <a:cxn ang="0">
                  <a:pos x="T6" y="T7"/>
                </a:cxn>
                <a:cxn ang="0">
                  <a:pos x="T8" y="T9"/>
                </a:cxn>
              </a:cxnLst>
              <a:rect l="0" t="0" r="r" b="b"/>
              <a:pathLst>
                <a:path w="57" h="73">
                  <a:moveTo>
                    <a:pt x="45" y="67"/>
                  </a:moveTo>
                  <a:cubicBezTo>
                    <a:pt x="56" y="61"/>
                    <a:pt x="57" y="43"/>
                    <a:pt x="48" y="26"/>
                  </a:cubicBezTo>
                  <a:cubicBezTo>
                    <a:pt x="39" y="9"/>
                    <a:pt x="23" y="0"/>
                    <a:pt x="12" y="6"/>
                  </a:cubicBezTo>
                  <a:cubicBezTo>
                    <a:pt x="1" y="12"/>
                    <a:pt x="0" y="30"/>
                    <a:pt x="9" y="47"/>
                  </a:cubicBezTo>
                  <a:cubicBezTo>
                    <a:pt x="18" y="64"/>
                    <a:pt x="34" y="73"/>
                    <a:pt x="45" y="67"/>
                  </a:cubicBezTo>
                  <a:close/>
                </a:path>
              </a:pathLst>
            </a:custGeom>
            <a:grpFill/>
            <a:ln w="76200">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43">
              <a:extLst>
                <a:ext uri="{FF2B5EF4-FFF2-40B4-BE49-F238E27FC236}">
                  <a16:creationId xmlns:a16="http://schemas.microsoft.com/office/drawing/2014/main" id="{880A94B4-E8C0-408F-8CED-93BF2C02CD49}"/>
                </a:ext>
              </a:extLst>
            </p:cNvPr>
            <p:cNvSpPr>
              <a:spLocks/>
            </p:cNvSpPr>
            <p:nvPr/>
          </p:nvSpPr>
          <p:spPr bwMode="auto">
            <a:xfrm>
              <a:off x="3324" y="1683"/>
              <a:ext cx="443" cy="279"/>
            </a:xfrm>
            <a:custGeom>
              <a:avLst/>
              <a:gdLst>
                <a:gd name="T0" fmla="*/ 92 w 184"/>
                <a:gd name="T1" fmla="*/ 0 h 116"/>
                <a:gd name="T2" fmla="*/ 36 w 184"/>
                <a:gd name="T3" fmla="*/ 106 h 116"/>
                <a:gd name="T4" fmla="*/ 90 w 184"/>
                <a:gd name="T5" fmla="*/ 95 h 116"/>
                <a:gd name="T6" fmla="*/ 92 w 184"/>
                <a:gd name="T7" fmla="*/ 95 h 116"/>
                <a:gd name="T8" fmla="*/ 94 w 184"/>
                <a:gd name="T9" fmla="*/ 95 h 116"/>
                <a:gd name="T10" fmla="*/ 148 w 184"/>
                <a:gd name="T11" fmla="*/ 106 h 116"/>
                <a:gd name="T12" fmla="*/ 92 w 184"/>
                <a:gd name="T13" fmla="*/ 0 h 116"/>
              </a:gdLst>
              <a:ahLst/>
              <a:cxnLst>
                <a:cxn ang="0">
                  <a:pos x="T0" y="T1"/>
                </a:cxn>
                <a:cxn ang="0">
                  <a:pos x="T2" y="T3"/>
                </a:cxn>
                <a:cxn ang="0">
                  <a:pos x="T4" y="T5"/>
                </a:cxn>
                <a:cxn ang="0">
                  <a:pos x="T6" y="T7"/>
                </a:cxn>
                <a:cxn ang="0">
                  <a:pos x="T8" y="T9"/>
                </a:cxn>
                <a:cxn ang="0">
                  <a:pos x="T10" y="T11"/>
                </a:cxn>
                <a:cxn ang="0">
                  <a:pos x="T12" y="T13"/>
                </a:cxn>
              </a:cxnLst>
              <a:rect l="0" t="0" r="r" b="b"/>
              <a:pathLst>
                <a:path w="184" h="116">
                  <a:moveTo>
                    <a:pt x="92" y="0"/>
                  </a:moveTo>
                  <a:cubicBezTo>
                    <a:pt x="48" y="0"/>
                    <a:pt x="0" y="93"/>
                    <a:pt x="36" y="106"/>
                  </a:cubicBezTo>
                  <a:cubicBezTo>
                    <a:pt x="66" y="116"/>
                    <a:pt x="66" y="93"/>
                    <a:pt x="90" y="95"/>
                  </a:cubicBezTo>
                  <a:cubicBezTo>
                    <a:pt x="91" y="95"/>
                    <a:pt x="91" y="95"/>
                    <a:pt x="92" y="95"/>
                  </a:cubicBezTo>
                  <a:cubicBezTo>
                    <a:pt x="93" y="95"/>
                    <a:pt x="93" y="95"/>
                    <a:pt x="94" y="95"/>
                  </a:cubicBezTo>
                  <a:cubicBezTo>
                    <a:pt x="118" y="93"/>
                    <a:pt x="118" y="116"/>
                    <a:pt x="148" y="106"/>
                  </a:cubicBezTo>
                  <a:cubicBezTo>
                    <a:pt x="184" y="93"/>
                    <a:pt x="136" y="0"/>
                    <a:pt x="92" y="0"/>
                  </a:cubicBezTo>
                  <a:close/>
                </a:path>
              </a:pathLst>
            </a:custGeom>
            <a:grpFill/>
            <a:ln w="76200">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9" name="Freeform 44">
              <a:extLst>
                <a:ext uri="{FF2B5EF4-FFF2-40B4-BE49-F238E27FC236}">
                  <a16:creationId xmlns:a16="http://schemas.microsoft.com/office/drawing/2014/main" id="{66FB47F5-3B40-4080-AEFB-F801DC3B3573}"/>
                </a:ext>
              </a:extLst>
            </p:cNvPr>
            <p:cNvSpPr>
              <a:spLocks/>
            </p:cNvSpPr>
            <p:nvPr/>
          </p:nvSpPr>
          <p:spPr bwMode="auto">
            <a:xfrm>
              <a:off x="3557" y="1498"/>
              <a:ext cx="138" cy="185"/>
            </a:xfrm>
            <a:custGeom>
              <a:avLst/>
              <a:gdLst>
                <a:gd name="T0" fmla="*/ 18 w 57"/>
                <a:gd name="T1" fmla="*/ 74 h 77"/>
                <a:gd name="T2" fmla="*/ 51 w 57"/>
                <a:gd name="T3" fmla="*/ 45 h 77"/>
                <a:gd name="T4" fmla="*/ 39 w 57"/>
                <a:gd name="T5" fmla="*/ 4 h 77"/>
                <a:gd name="T6" fmla="*/ 6 w 57"/>
                <a:gd name="T7" fmla="*/ 32 h 77"/>
                <a:gd name="T8" fmla="*/ 18 w 57"/>
                <a:gd name="T9" fmla="*/ 74 h 77"/>
              </a:gdLst>
              <a:ahLst/>
              <a:cxnLst>
                <a:cxn ang="0">
                  <a:pos x="T0" y="T1"/>
                </a:cxn>
                <a:cxn ang="0">
                  <a:pos x="T2" y="T3"/>
                </a:cxn>
                <a:cxn ang="0">
                  <a:pos x="T4" y="T5"/>
                </a:cxn>
                <a:cxn ang="0">
                  <a:pos x="T6" y="T7"/>
                </a:cxn>
                <a:cxn ang="0">
                  <a:pos x="T8" y="T9"/>
                </a:cxn>
              </a:cxnLst>
              <a:rect l="0" t="0" r="r" b="b"/>
              <a:pathLst>
                <a:path w="57" h="77">
                  <a:moveTo>
                    <a:pt x="18" y="74"/>
                  </a:moveTo>
                  <a:cubicBezTo>
                    <a:pt x="31" y="77"/>
                    <a:pt x="45" y="64"/>
                    <a:pt x="51" y="45"/>
                  </a:cubicBezTo>
                  <a:cubicBezTo>
                    <a:pt x="57" y="26"/>
                    <a:pt x="51" y="7"/>
                    <a:pt x="39" y="4"/>
                  </a:cubicBezTo>
                  <a:cubicBezTo>
                    <a:pt x="26" y="0"/>
                    <a:pt x="12" y="13"/>
                    <a:pt x="6" y="32"/>
                  </a:cubicBezTo>
                  <a:cubicBezTo>
                    <a:pt x="0" y="51"/>
                    <a:pt x="6" y="70"/>
                    <a:pt x="18" y="74"/>
                  </a:cubicBezTo>
                  <a:close/>
                </a:path>
              </a:pathLst>
            </a:custGeom>
            <a:grpFill/>
            <a:ln w="76200">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0" name="Freeform 45">
              <a:extLst>
                <a:ext uri="{FF2B5EF4-FFF2-40B4-BE49-F238E27FC236}">
                  <a16:creationId xmlns:a16="http://schemas.microsoft.com/office/drawing/2014/main" id="{6445C142-BFF4-4523-8DC7-042D1BB0E70B}"/>
                </a:ext>
              </a:extLst>
            </p:cNvPr>
            <p:cNvSpPr>
              <a:spLocks/>
            </p:cNvSpPr>
            <p:nvPr/>
          </p:nvSpPr>
          <p:spPr bwMode="auto">
            <a:xfrm>
              <a:off x="3663" y="1606"/>
              <a:ext cx="138" cy="176"/>
            </a:xfrm>
            <a:custGeom>
              <a:avLst/>
              <a:gdLst>
                <a:gd name="T0" fmla="*/ 45 w 57"/>
                <a:gd name="T1" fmla="*/ 6 h 73"/>
                <a:gd name="T2" fmla="*/ 9 w 57"/>
                <a:gd name="T3" fmla="*/ 26 h 73"/>
                <a:gd name="T4" fmla="*/ 12 w 57"/>
                <a:gd name="T5" fmla="*/ 67 h 73"/>
                <a:gd name="T6" fmla="*/ 48 w 57"/>
                <a:gd name="T7" fmla="*/ 47 h 73"/>
                <a:gd name="T8" fmla="*/ 45 w 57"/>
                <a:gd name="T9" fmla="*/ 6 h 73"/>
              </a:gdLst>
              <a:ahLst/>
              <a:cxnLst>
                <a:cxn ang="0">
                  <a:pos x="T0" y="T1"/>
                </a:cxn>
                <a:cxn ang="0">
                  <a:pos x="T2" y="T3"/>
                </a:cxn>
                <a:cxn ang="0">
                  <a:pos x="T4" y="T5"/>
                </a:cxn>
                <a:cxn ang="0">
                  <a:pos x="T6" y="T7"/>
                </a:cxn>
                <a:cxn ang="0">
                  <a:pos x="T8" y="T9"/>
                </a:cxn>
              </a:cxnLst>
              <a:rect l="0" t="0" r="r" b="b"/>
              <a:pathLst>
                <a:path w="57" h="73">
                  <a:moveTo>
                    <a:pt x="45" y="6"/>
                  </a:moveTo>
                  <a:cubicBezTo>
                    <a:pt x="34" y="0"/>
                    <a:pt x="18" y="9"/>
                    <a:pt x="9" y="26"/>
                  </a:cubicBezTo>
                  <a:cubicBezTo>
                    <a:pt x="0" y="43"/>
                    <a:pt x="1" y="61"/>
                    <a:pt x="12" y="67"/>
                  </a:cubicBezTo>
                  <a:cubicBezTo>
                    <a:pt x="23" y="73"/>
                    <a:pt x="39" y="64"/>
                    <a:pt x="48" y="47"/>
                  </a:cubicBezTo>
                  <a:cubicBezTo>
                    <a:pt x="57" y="30"/>
                    <a:pt x="56" y="12"/>
                    <a:pt x="45" y="6"/>
                  </a:cubicBezTo>
                  <a:close/>
                </a:path>
              </a:pathLst>
            </a:custGeom>
            <a:grpFill/>
            <a:ln w="76200">
              <a:noFill/>
              <a:round/>
              <a:headEnd/>
              <a:tailEnd/>
            </a:ln>
          </p:spPr>
          <p:txBody>
            <a:bodyPr vert="horz" wrap="square" lIns="91440" tIns="45720" rIns="91440" bIns="45720" numCol="1" anchor="t" anchorCtr="0" compatLnSpc="1">
              <a:prstTxWarp prst="textNoShape">
                <a:avLst/>
              </a:prstTxWarp>
            </a:bodyPr>
            <a:lstStyle/>
            <a:p>
              <a:endParaRPr lang="en-US"/>
            </a:p>
          </p:txBody>
        </p:sp>
      </p:grpSp>
      <p:grpSp>
        <p:nvGrpSpPr>
          <p:cNvPr id="31" name="Group 40">
            <a:extLst>
              <a:ext uri="{FF2B5EF4-FFF2-40B4-BE49-F238E27FC236}">
                <a16:creationId xmlns:a16="http://schemas.microsoft.com/office/drawing/2014/main" id="{24C067FE-B1CD-465A-AC5E-5F4C7A0B07CA}"/>
              </a:ext>
            </a:extLst>
          </p:cNvPr>
          <p:cNvGrpSpPr>
            <a:grpSpLocks noChangeAspect="1"/>
          </p:cNvGrpSpPr>
          <p:nvPr/>
        </p:nvGrpSpPr>
        <p:grpSpPr bwMode="auto">
          <a:xfrm>
            <a:off x="899836" y="3607562"/>
            <a:ext cx="442923" cy="402184"/>
            <a:chOff x="3290" y="1498"/>
            <a:chExt cx="511" cy="464"/>
          </a:xfrm>
          <a:solidFill>
            <a:srgbClr val="92A4D4"/>
          </a:solidFill>
        </p:grpSpPr>
        <p:sp>
          <p:nvSpPr>
            <p:cNvPr id="32" name="Freeform 41">
              <a:extLst>
                <a:ext uri="{FF2B5EF4-FFF2-40B4-BE49-F238E27FC236}">
                  <a16:creationId xmlns:a16="http://schemas.microsoft.com/office/drawing/2014/main" id="{19B3BAC4-CE71-4D69-9F8D-A852EC124EA4}"/>
                </a:ext>
              </a:extLst>
            </p:cNvPr>
            <p:cNvSpPr>
              <a:spLocks/>
            </p:cNvSpPr>
            <p:nvPr/>
          </p:nvSpPr>
          <p:spPr bwMode="auto">
            <a:xfrm>
              <a:off x="3396" y="1498"/>
              <a:ext cx="137" cy="185"/>
            </a:xfrm>
            <a:custGeom>
              <a:avLst/>
              <a:gdLst>
                <a:gd name="T0" fmla="*/ 39 w 57"/>
                <a:gd name="T1" fmla="*/ 74 h 77"/>
                <a:gd name="T2" fmla="*/ 51 w 57"/>
                <a:gd name="T3" fmla="*/ 32 h 77"/>
                <a:gd name="T4" fmla="*/ 18 w 57"/>
                <a:gd name="T5" fmla="*/ 4 h 77"/>
                <a:gd name="T6" fmla="*/ 6 w 57"/>
                <a:gd name="T7" fmla="*/ 45 h 77"/>
                <a:gd name="T8" fmla="*/ 39 w 57"/>
                <a:gd name="T9" fmla="*/ 74 h 77"/>
              </a:gdLst>
              <a:ahLst/>
              <a:cxnLst>
                <a:cxn ang="0">
                  <a:pos x="T0" y="T1"/>
                </a:cxn>
                <a:cxn ang="0">
                  <a:pos x="T2" y="T3"/>
                </a:cxn>
                <a:cxn ang="0">
                  <a:pos x="T4" y="T5"/>
                </a:cxn>
                <a:cxn ang="0">
                  <a:pos x="T6" y="T7"/>
                </a:cxn>
                <a:cxn ang="0">
                  <a:pos x="T8" y="T9"/>
                </a:cxn>
              </a:cxnLst>
              <a:rect l="0" t="0" r="r" b="b"/>
              <a:pathLst>
                <a:path w="57" h="77">
                  <a:moveTo>
                    <a:pt x="39" y="74"/>
                  </a:moveTo>
                  <a:cubicBezTo>
                    <a:pt x="51" y="70"/>
                    <a:pt x="57" y="51"/>
                    <a:pt x="51" y="32"/>
                  </a:cubicBezTo>
                  <a:cubicBezTo>
                    <a:pt x="45" y="13"/>
                    <a:pt x="31" y="0"/>
                    <a:pt x="18" y="4"/>
                  </a:cubicBezTo>
                  <a:cubicBezTo>
                    <a:pt x="6" y="7"/>
                    <a:pt x="0" y="26"/>
                    <a:pt x="6" y="45"/>
                  </a:cubicBezTo>
                  <a:cubicBezTo>
                    <a:pt x="12" y="64"/>
                    <a:pt x="26" y="77"/>
                    <a:pt x="39" y="74"/>
                  </a:cubicBezTo>
                  <a:close/>
                </a:path>
              </a:pathLst>
            </a:custGeom>
            <a:grpFill/>
            <a:ln w="76200">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3" name="Freeform 42">
              <a:extLst>
                <a:ext uri="{FF2B5EF4-FFF2-40B4-BE49-F238E27FC236}">
                  <a16:creationId xmlns:a16="http://schemas.microsoft.com/office/drawing/2014/main" id="{E78B654D-1194-44DB-BCFC-11167CC2EA42}"/>
                </a:ext>
              </a:extLst>
            </p:cNvPr>
            <p:cNvSpPr>
              <a:spLocks/>
            </p:cNvSpPr>
            <p:nvPr/>
          </p:nvSpPr>
          <p:spPr bwMode="auto">
            <a:xfrm>
              <a:off x="3290" y="1606"/>
              <a:ext cx="137" cy="176"/>
            </a:xfrm>
            <a:custGeom>
              <a:avLst/>
              <a:gdLst>
                <a:gd name="T0" fmla="*/ 45 w 57"/>
                <a:gd name="T1" fmla="*/ 67 h 73"/>
                <a:gd name="T2" fmla="*/ 48 w 57"/>
                <a:gd name="T3" fmla="*/ 26 h 73"/>
                <a:gd name="T4" fmla="*/ 12 w 57"/>
                <a:gd name="T5" fmla="*/ 6 h 73"/>
                <a:gd name="T6" fmla="*/ 9 w 57"/>
                <a:gd name="T7" fmla="*/ 47 h 73"/>
                <a:gd name="T8" fmla="*/ 45 w 57"/>
                <a:gd name="T9" fmla="*/ 67 h 73"/>
              </a:gdLst>
              <a:ahLst/>
              <a:cxnLst>
                <a:cxn ang="0">
                  <a:pos x="T0" y="T1"/>
                </a:cxn>
                <a:cxn ang="0">
                  <a:pos x="T2" y="T3"/>
                </a:cxn>
                <a:cxn ang="0">
                  <a:pos x="T4" y="T5"/>
                </a:cxn>
                <a:cxn ang="0">
                  <a:pos x="T6" y="T7"/>
                </a:cxn>
                <a:cxn ang="0">
                  <a:pos x="T8" y="T9"/>
                </a:cxn>
              </a:cxnLst>
              <a:rect l="0" t="0" r="r" b="b"/>
              <a:pathLst>
                <a:path w="57" h="73">
                  <a:moveTo>
                    <a:pt x="45" y="67"/>
                  </a:moveTo>
                  <a:cubicBezTo>
                    <a:pt x="56" y="61"/>
                    <a:pt x="57" y="43"/>
                    <a:pt x="48" y="26"/>
                  </a:cubicBezTo>
                  <a:cubicBezTo>
                    <a:pt x="39" y="9"/>
                    <a:pt x="23" y="0"/>
                    <a:pt x="12" y="6"/>
                  </a:cubicBezTo>
                  <a:cubicBezTo>
                    <a:pt x="1" y="12"/>
                    <a:pt x="0" y="30"/>
                    <a:pt x="9" y="47"/>
                  </a:cubicBezTo>
                  <a:cubicBezTo>
                    <a:pt x="18" y="64"/>
                    <a:pt x="34" y="73"/>
                    <a:pt x="45" y="67"/>
                  </a:cubicBezTo>
                  <a:close/>
                </a:path>
              </a:pathLst>
            </a:custGeom>
            <a:grpFill/>
            <a:ln w="76200">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4" name="Freeform 43">
              <a:extLst>
                <a:ext uri="{FF2B5EF4-FFF2-40B4-BE49-F238E27FC236}">
                  <a16:creationId xmlns:a16="http://schemas.microsoft.com/office/drawing/2014/main" id="{2089F298-008A-47C4-8899-2291076F05EA}"/>
                </a:ext>
              </a:extLst>
            </p:cNvPr>
            <p:cNvSpPr>
              <a:spLocks/>
            </p:cNvSpPr>
            <p:nvPr/>
          </p:nvSpPr>
          <p:spPr bwMode="auto">
            <a:xfrm>
              <a:off x="3324" y="1683"/>
              <a:ext cx="443" cy="279"/>
            </a:xfrm>
            <a:custGeom>
              <a:avLst/>
              <a:gdLst>
                <a:gd name="T0" fmla="*/ 92 w 184"/>
                <a:gd name="T1" fmla="*/ 0 h 116"/>
                <a:gd name="T2" fmla="*/ 36 w 184"/>
                <a:gd name="T3" fmla="*/ 106 h 116"/>
                <a:gd name="T4" fmla="*/ 90 w 184"/>
                <a:gd name="T5" fmla="*/ 95 h 116"/>
                <a:gd name="T6" fmla="*/ 92 w 184"/>
                <a:gd name="T7" fmla="*/ 95 h 116"/>
                <a:gd name="T8" fmla="*/ 94 w 184"/>
                <a:gd name="T9" fmla="*/ 95 h 116"/>
                <a:gd name="T10" fmla="*/ 148 w 184"/>
                <a:gd name="T11" fmla="*/ 106 h 116"/>
                <a:gd name="T12" fmla="*/ 92 w 184"/>
                <a:gd name="T13" fmla="*/ 0 h 116"/>
              </a:gdLst>
              <a:ahLst/>
              <a:cxnLst>
                <a:cxn ang="0">
                  <a:pos x="T0" y="T1"/>
                </a:cxn>
                <a:cxn ang="0">
                  <a:pos x="T2" y="T3"/>
                </a:cxn>
                <a:cxn ang="0">
                  <a:pos x="T4" y="T5"/>
                </a:cxn>
                <a:cxn ang="0">
                  <a:pos x="T6" y="T7"/>
                </a:cxn>
                <a:cxn ang="0">
                  <a:pos x="T8" y="T9"/>
                </a:cxn>
                <a:cxn ang="0">
                  <a:pos x="T10" y="T11"/>
                </a:cxn>
                <a:cxn ang="0">
                  <a:pos x="T12" y="T13"/>
                </a:cxn>
              </a:cxnLst>
              <a:rect l="0" t="0" r="r" b="b"/>
              <a:pathLst>
                <a:path w="184" h="116">
                  <a:moveTo>
                    <a:pt x="92" y="0"/>
                  </a:moveTo>
                  <a:cubicBezTo>
                    <a:pt x="48" y="0"/>
                    <a:pt x="0" y="93"/>
                    <a:pt x="36" y="106"/>
                  </a:cubicBezTo>
                  <a:cubicBezTo>
                    <a:pt x="66" y="116"/>
                    <a:pt x="66" y="93"/>
                    <a:pt x="90" y="95"/>
                  </a:cubicBezTo>
                  <a:cubicBezTo>
                    <a:pt x="91" y="95"/>
                    <a:pt x="91" y="95"/>
                    <a:pt x="92" y="95"/>
                  </a:cubicBezTo>
                  <a:cubicBezTo>
                    <a:pt x="93" y="95"/>
                    <a:pt x="93" y="95"/>
                    <a:pt x="94" y="95"/>
                  </a:cubicBezTo>
                  <a:cubicBezTo>
                    <a:pt x="118" y="93"/>
                    <a:pt x="118" y="116"/>
                    <a:pt x="148" y="106"/>
                  </a:cubicBezTo>
                  <a:cubicBezTo>
                    <a:pt x="184" y="93"/>
                    <a:pt x="136" y="0"/>
                    <a:pt x="92" y="0"/>
                  </a:cubicBezTo>
                  <a:close/>
                </a:path>
              </a:pathLst>
            </a:custGeom>
            <a:grpFill/>
            <a:ln w="76200">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5" name="Freeform 44">
              <a:extLst>
                <a:ext uri="{FF2B5EF4-FFF2-40B4-BE49-F238E27FC236}">
                  <a16:creationId xmlns:a16="http://schemas.microsoft.com/office/drawing/2014/main" id="{D57AAF67-9AD4-4687-B48A-A9E378948E6B}"/>
                </a:ext>
              </a:extLst>
            </p:cNvPr>
            <p:cNvSpPr>
              <a:spLocks/>
            </p:cNvSpPr>
            <p:nvPr/>
          </p:nvSpPr>
          <p:spPr bwMode="auto">
            <a:xfrm>
              <a:off x="3557" y="1498"/>
              <a:ext cx="138" cy="185"/>
            </a:xfrm>
            <a:custGeom>
              <a:avLst/>
              <a:gdLst>
                <a:gd name="T0" fmla="*/ 18 w 57"/>
                <a:gd name="T1" fmla="*/ 74 h 77"/>
                <a:gd name="T2" fmla="*/ 51 w 57"/>
                <a:gd name="T3" fmla="*/ 45 h 77"/>
                <a:gd name="T4" fmla="*/ 39 w 57"/>
                <a:gd name="T5" fmla="*/ 4 h 77"/>
                <a:gd name="T6" fmla="*/ 6 w 57"/>
                <a:gd name="T7" fmla="*/ 32 h 77"/>
                <a:gd name="T8" fmla="*/ 18 w 57"/>
                <a:gd name="T9" fmla="*/ 74 h 77"/>
              </a:gdLst>
              <a:ahLst/>
              <a:cxnLst>
                <a:cxn ang="0">
                  <a:pos x="T0" y="T1"/>
                </a:cxn>
                <a:cxn ang="0">
                  <a:pos x="T2" y="T3"/>
                </a:cxn>
                <a:cxn ang="0">
                  <a:pos x="T4" y="T5"/>
                </a:cxn>
                <a:cxn ang="0">
                  <a:pos x="T6" y="T7"/>
                </a:cxn>
                <a:cxn ang="0">
                  <a:pos x="T8" y="T9"/>
                </a:cxn>
              </a:cxnLst>
              <a:rect l="0" t="0" r="r" b="b"/>
              <a:pathLst>
                <a:path w="57" h="77">
                  <a:moveTo>
                    <a:pt x="18" y="74"/>
                  </a:moveTo>
                  <a:cubicBezTo>
                    <a:pt x="31" y="77"/>
                    <a:pt x="45" y="64"/>
                    <a:pt x="51" y="45"/>
                  </a:cubicBezTo>
                  <a:cubicBezTo>
                    <a:pt x="57" y="26"/>
                    <a:pt x="51" y="7"/>
                    <a:pt x="39" y="4"/>
                  </a:cubicBezTo>
                  <a:cubicBezTo>
                    <a:pt x="26" y="0"/>
                    <a:pt x="12" y="13"/>
                    <a:pt x="6" y="32"/>
                  </a:cubicBezTo>
                  <a:cubicBezTo>
                    <a:pt x="0" y="51"/>
                    <a:pt x="6" y="70"/>
                    <a:pt x="18" y="74"/>
                  </a:cubicBezTo>
                  <a:close/>
                </a:path>
              </a:pathLst>
            </a:custGeom>
            <a:grpFill/>
            <a:ln w="76200">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6" name="Freeform 45">
              <a:extLst>
                <a:ext uri="{FF2B5EF4-FFF2-40B4-BE49-F238E27FC236}">
                  <a16:creationId xmlns:a16="http://schemas.microsoft.com/office/drawing/2014/main" id="{5814723D-079D-404B-B0A3-520DA795C1F0}"/>
                </a:ext>
              </a:extLst>
            </p:cNvPr>
            <p:cNvSpPr>
              <a:spLocks/>
            </p:cNvSpPr>
            <p:nvPr/>
          </p:nvSpPr>
          <p:spPr bwMode="auto">
            <a:xfrm>
              <a:off x="3663" y="1606"/>
              <a:ext cx="138" cy="176"/>
            </a:xfrm>
            <a:custGeom>
              <a:avLst/>
              <a:gdLst>
                <a:gd name="T0" fmla="*/ 45 w 57"/>
                <a:gd name="T1" fmla="*/ 6 h 73"/>
                <a:gd name="T2" fmla="*/ 9 w 57"/>
                <a:gd name="T3" fmla="*/ 26 h 73"/>
                <a:gd name="T4" fmla="*/ 12 w 57"/>
                <a:gd name="T5" fmla="*/ 67 h 73"/>
                <a:gd name="T6" fmla="*/ 48 w 57"/>
                <a:gd name="T7" fmla="*/ 47 h 73"/>
                <a:gd name="T8" fmla="*/ 45 w 57"/>
                <a:gd name="T9" fmla="*/ 6 h 73"/>
              </a:gdLst>
              <a:ahLst/>
              <a:cxnLst>
                <a:cxn ang="0">
                  <a:pos x="T0" y="T1"/>
                </a:cxn>
                <a:cxn ang="0">
                  <a:pos x="T2" y="T3"/>
                </a:cxn>
                <a:cxn ang="0">
                  <a:pos x="T4" y="T5"/>
                </a:cxn>
                <a:cxn ang="0">
                  <a:pos x="T6" y="T7"/>
                </a:cxn>
                <a:cxn ang="0">
                  <a:pos x="T8" y="T9"/>
                </a:cxn>
              </a:cxnLst>
              <a:rect l="0" t="0" r="r" b="b"/>
              <a:pathLst>
                <a:path w="57" h="73">
                  <a:moveTo>
                    <a:pt x="45" y="6"/>
                  </a:moveTo>
                  <a:cubicBezTo>
                    <a:pt x="34" y="0"/>
                    <a:pt x="18" y="9"/>
                    <a:pt x="9" y="26"/>
                  </a:cubicBezTo>
                  <a:cubicBezTo>
                    <a:pt x="0" y="43"/>
                    <a:pt x="1" y="61"/>
                    <a:pt x="12" y="67"/>
                  </a:cubicBezTo>
                  <a:cubicBezTo>
                    <a:pt x="23" y="73"/>
                    <a:pt x="39" y="64"/>
                    <a:pt x="48" y="47"/>
                  </a:cubicBezTo>
                  <a:cubicBezTo>
                    <a:pt x="57" y="30"/>
                    <a:pt x="56" y="12"/>
                    <a:pt x="45" y="6"/>
                  </a:cubicBezTo>
                  <a:close/>
                </a:path>
              </a:pathLst>
            </a:custGeom>
            <a:grpFill/>
            <a:ln w="76200">
              <a:noFill/>
              <a:round/>
              <a:headEnd/>
              <a:tailEnd/>
            </a:ln>
          </p:spPr>
          <p:txBody>
            <a:bodyPr vert="horz" wrap="square" lIns="91440" tIns="45720" rIns="91440" bIns="45720" numCol="1" anchor="t" anchorCtr="0" compatLnSpc="1">
              <a:prstTxWarp prst="textNoShape">
                <a:avLst/>
              </a:prstTxWarp>
            </a:bodyPr>
            <a:lstStyle/>
            <a:p>
              <a:endParaRPr lang="en-US"/>
            </a:p>
          </p:txBody>
        </p:sp>
      </p:grpSp>
      <p:grpSp>
        <p:nvGrpSpPr>
          <p:cNvPr id="37" name="Group 40">
            <a:extLst>
              <a:ext uri="{FF2B5EF4-FFF2-40B4-BE49-F238E27FC236}">
                <a16:creationId xmlns:a16="http://schemas.microsoft.com/office/drawing/2014/main" id="{1B18DC86-E680-4266-8244-20057755D189}"/>
              </a:ext>
            </a:extLst>
          </p:cNvPr>
          <p:cNvGrpSpPr>
            <a:grpSpLocks noChangeAspect="1"/>
          </p:cNvGrpSpPr>
          <p:nvPr/>
        </p:nvGrpSpPr>
        <p:grpSpPr bwMode="auto">
          <a:xfrm>
            <a:off x="929306" y="5368826"/>
            <a:ext cx="442923" cy="402184"/>
            <a:chOff x="3290" y="1498"/>
            <a:chExt cx="511" cy="464"/>
          </a:xfrm>
          <a:solidFill>
            <a:srgbClr val="92A4D4"/>
          </a:solidFill>
        </p:grpSpPr>
        <p:sp>
          <p:nvSpPr>
            <p:cNvPr id="38" name="Freeform 41">
              <a:extLst>
                <a:ext uri="{FF2B5EF4-FFF2-40B4-BE49-F238E27FC236}">
                  <a16:creationId xmlns:a16="http://schemas.microsoft.com/office/drawing/2014/main" id="{2E7D2BB3-A9A7-483D-B427-5F8CB025DD28}"/>
                </a:ext>
              </a:extLst>
            </p:cNvPr>
            <p:cNvSpPr>
              <a:spLocks/>
            </p:cNvSpPr>
            <p:nvPr/>
          </p:nvSpPr>
          <p:spPr bwMode="auto">
            <a:xfrm>
              <a:off x="3396" y="1498"/>
              <a:ext cx="137" cy="185"/>
            </a:xfrm>
            <a:custGeom>
              <a:avLst/>
              <a:gdLst>
                <a:gd name="T0" fmla="*/ 39 w 57"/>
                <a:gd name="T1" fmla="*/ 74 h 77"/>
                <a:gd name="T2" fmla="*/ 51 w 57"/>
                <a:gd name="T3" fmla="*/ 32 h 77"/>
                <a:gd name="T4" fmla="*/ 18 w 57"/>
                <a:gd name="T5" fmla="*/ 4 h 77"/>
                <a:gd name="T6" fmla="*/ 6 w 57"/>
                <a:gd name="T7" fmla="*/ 45 h 77"/>
                <a:gd name="T8" fmla="*/ 39 w 57"/>
                <a:gd name="T9" fmla="*/ 74 h 77"/>
              </a:gdLst>
              <a:ahLst/>
              <a:cxnLst>
                <a:cxn ang="0">
                  <a:pos x="T0" y="T1"/>
                </a:cxn>
                <a:cxn ang="0">
                  <a:pos x="T2" y="T3"/>
                </a:cxn>
                <a:cxn ang="0">
                  <a:pos x="T4" y="T5"/>
                </a:cxn>
                <a:cxn ang="0">
                  <a:pos x="T6" y="T7"/>
                </a:cxn>
                <a:cxn ang="0">
                  <a:pos x="T8" y="T9"/>
                </a:cxn>
              </a:cxnLst>
              <a:rect l="0" t="0" r="r" b="b"/>
              <a:pathLst>
                <a:path w="57" h="77">
                  <a:moveTo>
                    <a:pt x="39" y="74"/>
                  </a:moveTo>
                  <a:cubicBezTo>
                    <a:pt x="51" y="70"/>
                    <a:pt x="57" y="51"/>
                    <a:pt x="51" y="32"/>
                  </a:cubicBezTo>
                  <a:cubicBezTo>
                    <a:pt x="45" y="13"/>
                    <a:pt x="31" y="0"/>
                    <a:pt x="18" y="4"/>
                  </a:cubicBezTo>
                  <a:cubicBezTo>
                    <a:pt x="6" y="7"/>
                    <a:pt x="0" y="26"/>
                    <a:pt x="6" y="45"/>
                  </a:cubicBezTo>
                  <a:cubicBezTo>
                    <a:pt x="12" y="64"/>
                    <a:pt x="26" y="77"/>
                    <a:pt x="39" y="74"/>
                  </a:cubicBezTo>
                  <a:close/>
                </a:path>
              </a:pathLst>
            </a:custGeom>
            <a:grpFill/>
            <a:ln w="76200">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9" name="Freeform 42">
              <a:extLst>
                <a:ext uri="{FF2B5EF4-FFF2-40B4-BE49-F238E27FC236}">
                  <a16:creationId xmlns:a16="http://schemas.microsoft.com/office/drawing/2014/main" id="{1DD4941C-9046-4F98-8CC0-EDBC8B5DB7B8}"/>
                </a:ext>
              </a:extLst>
            </p:cNvPr>
            <p:cNvSpPr>
              <a:spLocks/>
            </p:cNvSpPr>
            <p:nvPr/>
          </p:nvSpPr>
          <p:spPr bwMode="auto">
            <a:xfrm>
              <a:off x="3290" y="1606"/>
              <a:ext cx="137" cy="176"/>
            </a:xfrm>
            <a:custGeom>
              <a:avLst/>
              <a:gdLst>
                <a:gd name="T0" fmla="*/ 45 w 57"/>
                <a:gd name="T1" fmla="*/ 67 h 73"/>
                <a:gd name="T2" fmla="*/ 48 w 57"/>
                <a:gd name="T3" fmla="*/ 26 h 73"/>
                <a:gd name="T4" fmla="*/ 12 w 57"/>
                <a:gd name="T5" fmla="*/ 6 h 73"/>
                <a:gd name="T6" fmla="*/ 9 w 57"/>
                <a:gd name="T7" fmla="*/ 47 h 73"/>
                <a:gd name="T8" fmla="*/ 45 w 57"/>
                <a:gd name="T9" fmla="*/ 67 h 73"/>
              </a:gdLst>
              <a:ahLst/>
              <a:cxnLst>
                <a:cxn ang="0">
                  <a:pos x="T0" y="T1"/>
                </a:cxn>
                <a:cxn ang="0">
                  <a:pos x="T2" y="T3"/>
                </a:cxn>
                <a:cxn ang="0">
                  <a:pos x="T4" y="T5"/>
                </a:cxn>
                <a:cxn ang="0">
                  <a:pos x="T6" y="T7"/>
                </a:cxn>
                <a:cxn ang="0">
                  <a:pos x="T8" y="T9"/>
                </a:cxn>
              </a:cxnLst>
              <a:rect l="0" t="0" r="r" b="b"/>
              <a:pathLst>
                <a:path w="57" h="73">
                  <a:moveTo>
                    <a:pt x="45" y="67"/>
                  </a:moveTo>
                  <a:cubicBezTo>
                    <a:pt x="56" y="61"/>
                    <a:pt x="57" y="43"/>
                    <a:pt x="48" y="26"/>
                  </a:cubicBezTo>
                  <a:cubicBezTo>
                    <a:pt x="39" y="9"/>
                    <a:pt x="23" y="0"/>
                    <a:pt x="12" y="6"/>
                  </a:cubicBezTo>
                  <a:cubicBezTo>
                    <a:pt x="1" y="12"/>
                    <a:pt x="0" y="30"/>
                    <a:pt x="9" y="47"/>
                  </a:cubicBezTo>
                  <a:cubicBezTo>
                    <a:pt x="18" y="64"/>
                    <a:pt x="34" y="73"/>
                    <a:pt x="45" y="67"/>
                  </a:cubicBezTo>
                  <a:close/>
                </a:path>
              </a:pathLst>
            </a:custGeom>
            <a:grpFill/>
            <a:ln w="76200">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0" name="Freeform 43">
              <a:extLst>
                <a:ext uri="{FF2B5EF4-FFF2-40B4-BE49-F238E27FC236}">
                  <a16:creationId xmlns:a16="http://schemas.microsoft.com/office/drawing/2014/main" id="{99F66443-10BF-40DB-B65C-95B520767630}"/>
                </a:ext>
              </a:extLst>
            </p:cNvPr>
            <p:cNvSpPr>
              <a:spLocks/>
            </p:cNvSpPr>
            <p:nvPr/>
          </p:nvSpPr>
          <p:spPr bwMode="auto">
            <a:xfrm>
              <a:off x="3324" y="1683"/>
              <a:ext cx="443" cy="279"/>
            </a:xfrm>
            <a:custGeom>
              <a:avLst/>
              <a:gdLst>
                <a:gd name="T0" fmla="*/ 92 w 184"/>
                <a:gd name="T1" fmla="*/ 0 h 116"/>
                <a:gd name="T2" fmla="*/ 36 w 184"/>
                <a:gd name="T3" fmla="*/ 106 h 116"/>
                <a:gd name="T4" fmla="*/ 90 w 184"/>
                <a:gd name="T5" fmla="*/ 95 h 116"/>
                <a:gd name="T6" fmla="*/ 92 w 184"/>
                <a:gd name="T7" fmla="*/ 95 h 116"/>
                <a:gd name="T8" fmla="*/ 94 w 184"/>
                <a:gd name="T9" fmla="*/ 95 h 116"/>
                <a:gd name="T10" fmla="*/ 148 w 184"/>
                <a:gd name="T11" fmla="*/ 106 h 116"/>
                <a:gd name="T12" fmla="*/ 92 w 184"/>
                <a:gd name="T13" fmla="*/ 0 h 116"/>
              </a:gdLst>
              <a:ahLst/>
              <a:cxnLst>
                <a:cxn ang="0">
                  <a:pos x="T0" y="T1"/>
                </a:cxn>
                <a:cxn ang="0">
                  <a:pos x="T2" y="T3"/>
                </a:cxn>
                <a:cxn ang="0">
                  <a:pos x="T4" y="T5"/>
                </a:cxn>
                <a:cxn ang="0">
                  <a:pos x="T6" y="T7"/>
                </a:cxn>
                <a:cxn ang="0">
                  <a:pos x="T8" y="T9"/>
                </a:cxn>
                <a:cxn ang="0">
                  <a:pos x="T10" y="T11"/>
                </a:cxn>
                <a:cxn ang="0">
                  <a:pos x="T12" y="T13"/>
                </a:cxn>
              </a:cxnLst>
              <a:rect l="0" t="0" r="r" b="b"/>
              <a:pathLst>
                <a:path w="184" h="116">
                  <a:moveTo>
                    <a:pt x="92" y="0"/>
                  </a:moveTo>
                  <a:cubicBezTo>
                    <a:pt x="48" y="0"/>
                    <a:pt x="0" y="93"/>
                    <a:pt x="36" y="106"/>
                  </a:cubicBezTo>
                  <a:cubicBezTo>
                    <a:pt x="66" y="116"/>
                    <a:pt x="66" y="93"/>
                    <a:pt x="90" y="95"/>
                  </a:cubicBezTo>
                  <a:cubicBezTo>
                    <a:pt x="91" y="95"/>
                    <a:pt x="91" y="95"/>
                    <a:pt x="92" y="95"/>
                  </a:cubicBezTo>
                  <a:cubicBezTo>
                    <a:pt x="93" y="95"/>
                    <a:pt x="93" y="95"/>
                    <a:pt x="94" y="95"/>
                  </a:cubicBezTo>
                  <a:cubicBezTo>
                    <a:pt x="118" y="93"/>
                    <a:pt x="118" y="116"/>
                    <a:pt x="148" y="106"/>
                  </a:cubicBezTo>
                  <a:cubicBezTo>
                    <a:pt x="184" y="93"/>
                    <a:pt x="136" y="0"/>
                    <a:pt x="92" y="0"/>
                  </a:cubicBezTo>
                  <a:close/>
                </a:path>
              </a:pathLst>
            </a:custGeom>
            <a:grpFill/>
            <a:ln w="76200">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1" name="Freeform 44">
              <a:extLst>
                <a:ext uri="{FF2B5EF4-FFF2-40B4-BE49-F238E27FC236}">
                  <a16:creationId xmlns:a16="http://schemas.microsoft.com/office/drawing/2014/main" id="{69AA1E77-F9DF-489F-8C4B-7770B00F8561}"/>
                </a:ext>
              </a:extLst>
            </p:cNvPr>
            <p:cNvSpPr>
              <a:spLocks/>
            </p:cNvSpPr>
            <p:nvPr/>
          </p:nvSpPr>
          <p:spPr bwMode="auto">
            <a:xfrm>
              <a:off x="3557" y="1498"/>
              <a:ext cx="138" cy="185"/>
            </a:xfrm>
            <a:custGeom>
              <a:avLst/>
              <a:gdLst>
                <a:gd name="T0" fmla="*/ 18 w 57"/>
                <a:gd name="T1" fmla="*/ 74 h 77"/>
                <a:gd name="T2" fmla="*/ 51 w 57"/>
                <a:gd name="T3" fmla="*/ 45 h 77"/>
                <a:gd name="T4" fmla="*/ 39 w 57"/>
                <a:gd name="T5" fmla="*/ 4 h 77"/>
                <a:gd name="T6" fmla="*/ 6 w 57"/>
                <a:gd name="T7" fmla="*/ 32 h 77"/>
                <a:gd name="T8" fmla="*/ 18 w 57"/>
                <a:gd name="T9" fmla="*/ 74 h 77"/>
              </a:gdLst>
              <a:ahLst/>
              <a:cxnLst>
                <a:cxn ang="0">
                  <a:pos x="T0" y="T1"/>
                </a:cxn>
                <a:cxn ang="0">
                  <a:pos x="T2" y="T3"/>
                </a:cxn>
                <a:cxn ang="0">
                  <a:pos x="T4" y="T5"/>
                </a:cxn>
                <a:cxn ang="0">
                  <a:pos x="T6" y="T7"/>
                </a:cxn>
                <a:cxn ang="0">
                  <a:pos x="T8" y="T9"/>
                </a:cxn>
              </a:cxnLst>
              <a:rect l="0" t="0" r="r" b="b"/>
              <a:pathLst>
                <a:path w="57" h="77">
                  <a:moveTo>
                    <a:pt x="18" y="74"/>
                  </a:moveTo>
                  <a:cubicBezTo>
                    <a:pt x="31" y="77"/>
                    <a:pt x="45" y="64"/>
                    <a:pt x="51" y="45"/>
                  </a:cubicBezTo>
                  <a:cubicBezTo>
                    <a:pt x="57" y="26"/>
                    <a:pt x="51" y="7"/>
                    <a:pt x="39" y="4"/>
                  </a:cubicBezTo>
                  <a:cubicBezTo>
                    <a:pt x="26" y="0"/>
                    <a:pt x="12" y="13"/>
                    <a:pt x="6" y="32"/>
                  </a:cubicBezTo>
                  <a:cubicBezTo>
                    <a:pt x="0" y="51"/>
                    <a:pt x="6" y="70"/>
                    <a:pt x="18" y="74"/>
                  </a:cubicBezTo>
                  <a:close/>
                </a:path>
              </a:pathLst>
            </a:custGeom>
            <a:grpFill/>
            <a:ln w="76200">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2" name="Freeform 45">
              <a:extLst>
                <a:ext uri="{FF2B5EF4-FFF2-40B4-BE49-F238E27FC236}">
                  <a16:creationId xmlns:a16="http://schemas.microsoft.com/office/drawing/2014/main" id="{EFE93CF9-3DE7-4EC9-84D4-DC654DB2459C}"/>
                </a:ext>
              </a:extLst>
            </p:cNvPr>
            <p:cNvSpPr>
              <a:spLocks/>
            </p:cNvSpPr>
            <p:nvPr/>
          </p:nvSpPr>
          <p:spPr bwMode="auto">
            <a:xfrm>
              <a:off x="3663" y="1606"/>
              <a:ext cx="138" cy="176"/>
            </a:xfrm>
            <a:custGeom>
              <a:avLst/>
              <a:gdLst>
                <a:gd name="T0" fmla="*/ 45 w 57"/>
                <a:gd name="T1" fmla="*/ 6 h 73"/>
                <a:gd name="T2" fmla="*/ 9 w 57"/>
                <a:gd name="T3" fmla="*/ 26 h 73"/>
                <a:gd name="T4" fmla="*/ 12 w 57"/>
                <a:gd name="T5" fmla="*/ 67 h 73"/>
                <a:gd name="T6" fmla="*/ 48 w 57"/>
                <a:gd name="T7" fmla="*/ 47 h 73"/>
                <a:gd name="T8" fmla="*/ 45 w 57"/>
                <a:gd name="T9" fmla="*/ 6 h 73"/>
              </a:gdLst>
              <a:ahLst/>
              <a:cxnLst>
                <a:cxn ang="0">
                  <a:pos x="T0" y="T1"/>
                </a:cxn>
                <a:cxn ang="0">
                  <a:pos x="T2" y="T3"/>
                </a:cxn>
                <a:cxn ang="0">
                  <a:pos x="T4" y="T5"/>
                </a:cxn>
                <a:cxn ang="0">
                  <a:pos x="T6" y="T7"/>
                </a:cxn>
                <a:cxn ang="0">
                  <a:pos x="T8" y="T9"/>
                </a:cxn>
              </a:cxnLst>
              <a:rect l="0" t="0" r="r" b="b"/>
              <a:pathLst>
                <a:path w="57" h="73">
                  <a:moveTo>
                    <a:pt x="45" y="6"/>
                  </a:moveTo>
                  <a:cubicBezTo>
                    <a:pt x="34" y="0"/>
                    <a:pt x="18" y="9"/>
                    <a:pt x="9" y="26"/>
                  </a:cubicBezTo>
                  <a:cubicBezTo>
                    <a:pt x="0" y="43"/>
                    <a:pt x="1" y="61"/>
                    <a:pt x="12" y="67"/>
                  </a:cubicBezTo>
                  <a:cubicBezTo>
                    <a:pt x="23" y="73"/>
                    <a:pt x="39" y="64"/>
                    <a:pt x="48" y="47"/>
                  </a:cubicBezTo>
                  <a:cubicBezTo>
                    <a:pt x="57" y="30"/>
                    <a:pt x="56" y="12"/>
                    <a:pt x="45" y="6"/>
                  </a:cubicBezTo>
                  <a:close/>
                </a:path>
              </a:pathLst>
            </a:custGeom>
            <a:grpFill/>
            <a:ln w="76200">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10" name="Picture Placeholder 9">
            <a:extLst>
              <a:ext uri="{FF2B5EF4-FFF2-40B4-BE49-F238E27FC236}">
                <a16:creationId xmlns:a16="http://schemas.microsoft.com/office/drawing/2014/main" id="{A6901BFC-98E3-409D-A665-EFB39C159764}"/>
              </a:ext>
            </a:extLst>
          </p:cNvPr>
          <p:cNvSpPr>
            <a:spLocks noGrp="1"/>
          </p:cNvSpPr>
          <p:nvPr>
            <p:ph type="pic" sz="quarter" idx="12"/>
          </p:nvPr>
        </p:nvSpPr>
        <p:spPr/>
        <p:txBody>
          <a:bodyPr/>
          <a:lstStyle/>
          <a:p>
            <a:endParaRPr lang="es-CO"/>
          </a:p>
        </p:txBody>
      </p:sp>
      <p:sp>
        <p:nvSpPr>
          <p:cNvPr id="12" name="Picture Placeholder 11">
            <a:extLst>
              <a:ext uri="{FF2B5EF4-FFF2-40B4-BE49-F238E27FC236}">
                <a16:creationId xmlns:a16="http://schemas.microsoft.com/office/drawing/2014/main" id="{4D844B79-BE1E-4752-AEFB-611EF9B2FDA9}"/>
              </a:ext>
            </a:extLst>
          </p:cNvPr>
          <p:cNvSpPr>
            <a:spLocks noGrp="1"/>
          </p:cNvSpPr>
          <p:nvPr>
            <p:ph type="pic" sz="quarter" idx="11"/>
          </p:nvPr>
        </p:nvSpPr>
        <p:spPr/>
        <p:txBody>
          <a:bodyPr/>
          <a:lstStyle/>
          <a:p>
            <a:endParaRPr lang="es-CO"/>
          </a:p>
        </p:txBody>
      </p:sp>
    </p:spTree>
    <p:extLst>
      <p:ext uri="{BB962C8B-B14F-4D97-AF65-F5344CB8AC3E}">
        <p14:creationId xmlns:p14="http://schemas.microsoft.com/office/powerpoint/2010/main" val="57025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 name="Freeform 202">
            <a:extLst>
              <a:ext uri="{FF2B5EF4-FFF2-40B4-BE49-F238E27FC236}">
                <a16:creationId xmlns:a16="http://schemas.microsoft.com/office/drawing/2014/main" id="{2FE942AD-CB90-564F-B66F-DA25A120BA4C}"/>
              </a:ext>
            </a:extLst>
          </p:cNvPr>
          <p:cNvSpPr>
            <a:spLocks noChangeArrowheads="1"/>
          </p:cNvSpPr>
          <p:nvPr/>
        </p:nvSpPr>
        <p:spPr bwMode="auto">
          <a:xfrm>
            <a:off x="9474222" y="2302928"/>
            <a:ext cx="30213" cy="777267"/>
          </a:xfrm>
          <a:custGeom>
            <a:avLst/>
            <a:gdLst>
              <a:gd name="T0" fmla="*/ 46 w 47"/>
              <a:gd name="T1" fmla="*/ 1247 h 1248"/>
              <a:gd name="T2" fmla="*/ 0 w 47"/>
              <a:gd name="T3" fmla="*/ 1247 h 1248"/>
              <a:gd name="T4" fmla="*/ 0 w 47"/>
              <a:gd name="T5" fmla="*/ 0 h 1248"/>
              <a:gd name="T6" fmla="*/ 46 w 47"/>
              <a:gd name="T7" fmla="*/ 0 h 1248"/>
              <a:gd name="T8" fmla="*/ 46 w 47"/>
              <a:gd name="T9" fmla="*/ 1247 h 1248"/>
            </a:gdLst>
            <a:ahLst/>
            <a:cxnLst>
              <a:cxn ang="0">
                <a:pos x="T0" y="T1"/>
              </a:cxn>
              <a:cxn ang="0">
                <a:pos x="T2" y="T3"/>
              </a:cxn>
              <a:cxn ang="0">
                <a:pos x="T4" y="T5"/>
              </a:cxn>
              <a:cxn ang="0">
                <a:pos x="T6" y="T7"/>
              </a:cxn>
              <a:cxn ang="0">
                <a:pos x="T8" y="T9"/>
              </a:cxn>
            </a:cxnLst>
            <a:rect l="0" t="0" r="r" b="b"/>
            <a:pathLst>
              <a:path w="47" h="1248">
                <a:moveTo>
                  <a:pt x="46" y="1247"/>
                </a:moveTo>
                <a:lnTo>
                  <a:pt x="0" y="1247"/>
                </a:lnTo>
                <a:lnTo>
                  <a:pt x="0" y="0"/>
                </a:lnTo>
                <a:lnTo>
                  <a:pt x="46" y="0"/>
                </a:lnTo>
                <a:lnTo>
                  <a:pt x="46" y="1247"/>
                </a:lnTo>
              </a:path>
            </a:pathLst>
          </a:custGeom>
          <a:solidFill>
            <a:schemeClr val="accent4"/>
          </a:solidFill>
          <a:ln>
            <a:noFill/>
          </a:ln>
          <a:effectLst/>
        </p:spPr>
        <p:txBody>
          <a:bodyPr wrap="none" anchor="ctr"/>
          <a:lstStyle/>
          <a:p>
            <a:endParaRPr lang="en-US" dirty="0">
              <a:latin typeface="Poppins" pitchFamily="2" charset="77"/>
            </a:endParaRPr>
          </a:p>
        </p:txBody>
      </p:sp>
      <p:sp>
        <p:nvSpPr>
          <p:cNvPr id="120" name="Freeform 254">
            <a:extLst>
              <a:ext uri="{FF2B5EF4-FFF2-40B4-BE49-F238E27FC236}">
                <a16:creationId xmlns:a16="http://schemas.microsoft.com/office/drawing/2014/main" id="{190C70AC-8157-6642-8028-C840A702D650}"/>
              </a:ext>
            </a:extLst>
          </p:cNvPr>
          <p:cNvSpPr>
            <a:spLocks noChangeArrowheads="1"/>
          </p:cNvSpPr>
          <p:nvPr/>
        </p:nvSpPr>
        <p:spPr bwMode="auto">
          <a:xfrm>
            <a:off x="9474222" y="3621258"/>
            <a:ext cx="30213" cy="777267"/>
          </a:xfrm>
          <a:custGeom>
            <a:avLst/>
            <a:gdLst>
              <a:gd name="T0" fmla="*/ 46 w 47"/>
              <a:gd name="T1" fmla="*/ 1247 h 1248"/>
              <a:gd name="T2" fmla="*/ 0 w 47"/>
              <a:gd name="T3" fmla="*/ 1247 h 1248"/>
              <a:gd name="T4" fmla="*/ 0 w 47"/>
              <a:gd name="T5" fmla="*/ 0 h 1248"/>
              <a:gd name="T6" fmla="*/ 46 w 47"/>
              <a:gd name="T7" fmla="*/ 0 h 1248"/>
              <a:gd name="T8" fmla="*/ 46 w 47"/>
              <a:gd name="T9" fmla="*/ 1247 h 1248"/>
            </a:gdLst>
            <a:ahLst/>
            <a:cxnLst>
              <a:cxn ang="0">
                <a:pos x="T0" y="T1"/>
              </a:cxn>
              <a:cxn ang="0">
                <a:pos x="T2" y="T3"/>
              </a:cxn>
              <a:cxn ang="0">
                <a:pos x="T4" y="T5"/>
              </a:cxn>
              <a:cxn ang="0">
                <a:pos x="T6" y="T7"/>
              </a:cxn>
              <a:cxn ang="0">
                <a:pos x="T8" y="T9"/>
              </a:cxn>
            </a:cxnLst>
            <a:rect l="0" t="0" r="r" b="b"/>
            <a:pathLst>
              <a:path w="47" h="1248">
                <a:moveTo>
                  <a:pt x="46" y="1247"/>
                </a:moveTo>
                <a:lnTo>
                  <a:pt x="0" y="1247"/>
                </a:lnTo>
                <a:lnTo>
                  <a:pt x="0" y="0"/>
                </a:lnTo>
                <a:lnTo>
                  <a:pt x="46" y="0"/>
                </a:lnTo>
                <a:lnTo>
                  <a:pt x="46" y="1247"/>
                </a:lnTo>
              </a:path>
            </a:pathLst>
          </a:custGeom>
          <a:solidFill>
            <a:schemeClr val="accent5"/>
          </a:solidFill>
          <a:ln>
            <a:noFill/>
          </a:ln>
          <a:effectLst/>
        </p:spPr>
        <p:txBody>
          <a:bodyPr wrap="none" anchor="ctr"/>
          <a:lstStyle/>
          <a:p>
            <a:endParaRPr lang="en-US" dirty="0">
              <a:latin typeface="Poppins" pitchFamily="2" charset="77"/>
            </a:endParaRPr>
          </a:p>
        </p:txBody>
      </p:sp>
      <p:sp>
        <p:nvSpPr>
          <p:cNvPr id="121" name="Freeform 459">
            <a:extLst>
              <a:ext uri="{FF2B5EF4-FFF2-40B4-BE49-F238E27FC236}">
                <a16:creationId xmlns:a16="http://schemas.microsoft.com/office/drawing/2014/main" id="{2FCA45F1-ABE5-5A45-8AE2-595807655FBD}"/>
              </a:ext>
            </a:extLst>
          </p:cNvPr>
          <p:cNvSpPr>
            <a:spLocks noChangeArrowheads="1"/>
          </p:cNvSpPr>
          <p:nvPr/>
        </p:nvSpPr>
        <p:spPr bwMode="auto">
          <a:xfrm>
            <a:off x="9474222" y="4942335"/>
            <a:ext cx="30213" cy="777266"/>
          </a:xfrm>
          <a:custGeom>
            <a:avLst/>
            <a:gdLst>
              <a:gd name="T0" fmla="*/ 46 w 47"/>
              <a:gd name="T1" fmla="*/ 1247 h 1248"/>
              <a:gd name="T2" fmla="*/ 0 w 47"/>
              <a:gd name="T3" fmla="*/ 1247 h 1248"/>
              <a:gd name="T4" fmla="*/ 0 w 47"/>
              <a:gd name="T5" fmla="*/ 0 h 1248"/>
              <a:gd name="T6" fmla="*/ 46 w 47"/>
              <a:gd name="T7" fmla="*/ 0 h 1248"/>
              <a:gd name="T8" fmla="*/ 46 w 47"/>
              <a:gd name="T9" fmla="*/ 1247 h 1248"/>
            </a:gdLst>
            <a:ahLst/>
            <a:cxnLst>
              <a:cxn ang="0">
                <a:pos x="T0" y="T1"/>
              </a:cxn>
              <a:cxn ang="0">
                <a:pos x="T2" y="T3"/>
              </a:cxn>
              <a:cxn ang="0">
                <a:pos x="T4" y="T5"/>
              </a:cxn>
              <a:cxn ang="0">
                <a:pos x="T6" y="T7"/>
              </a:cxn>
              <a:cxn ang="0">
                <a:pos x="T8" y="T9"/>
              </a:cxn>
            </a:cxnLst>
            <a:rect l="0" t="0" r="r" b="b"/>
            <a:pathLst>
              <a:path w="47" h="1248">
                <a:moveTo>
                  <a:pt x="46" y="1247"/>
                </a:moveTo>
                <a:lnTo>
                  <a:pt x="0" y="1247"/>
                </a:lnTo>
                <a:lnTo>
                  <a:pt x="0" y="0"/>
                </a:lnTo>
                <a:lnTo>
                  <a:pt x="46" y="0"/>
                </a:lnTo>
                <a:lnTo>
                  <a:pt x="46" y="1247"/>
                </a:lnTo>
              </a:path>
            </a:pathLst>
          </a:custGeom>
          <a:solidFill>
            <a:schemeClr val="accent6"/>
          </a:solidFill>
          <a:ln>
            <a:noFill/>
          </a:ln>
          <a:effectLst/>
        </p:spPr>
        <p:txBody>
          <a:bodyPr wrap="none" anchor="ctr"/>
          <a:lstStyle/>
          <a:p>
            <a:endParaRPr lang="en-US" dirty="0">
              <a:latin typeface="Poppins" pitchFamily="2" charset="77"/>
            </a:endParaRPr>
          </a:p>
        </p:txBody>
      </p:sp>
      <p:sp>
        <p:nvSpPr>
          <p:cNvPr id="122" name="Freeform 460">
            <a:extLst>
              <a:ext uri="{FF2B5EF4-FFF2-40B4-BE49-F238E27FC236}">
                <a16:creationId xmlns:a16="http://schemas.microsoft.com/office/drawing/2014/main" id="{B66FD6D5-F818-C84D-8E42-769B3CCA5898}"/>
              </a:ext>
            </a:extLst>
          </p:cNvPr>
          <p:cNvSpPr>
            <a:spLocks noChangeArrowheads="1"/>
          </p:cNvSpPr>
          <p:nvPr/>
        </p:nvSpPr>
        <p:spPr bwMode="auto">
          <a:xfrm>
            <a:off x="2693059" y="2302928"/>
            <a:ext cx="27465" cy="777267"/>
          </a:xfrm>
          <a:custGeom>
            <a:avLst/>
            <a:gdLst>
              <a:gd name="T0" fmla="*/ 45 w 46"/>
              <a:gd name="T1" fmla="*/ 1247 h 1248"/>
              <a:gd name="T2" fmla="*/ 0 w 46"/>
              <a:gd name="T3" fmla="*/ 1247 h 1248"/>
              <a:gd name="T4" fmla="*/ 0 w 46"/>
              <a:gd name="T5" fmla="*/ 0 h 1248"/>
              <a:gd name="T6" fmla="*/ 45 w 46"/>
              <a:gd name="T7" fmla="*/ 0 h 1248"/>
              <a:gd name="T8" fmla="*/ 45 w 46"/>
              <a:gd name="T9" fmla="*/ 1247 h 1248"/>
            </a:gdLst>
            <a:ahLst/>
            <a:cxnLst>
              <a:cxn ang="0">
                <a:pos x="T0" y="T1"/>
              </a:cxn>
              <a:cxn ang="0">
                <a:pos x="T2" y="T3"/>
              </a:cxn>
              <a:cxn ang="0">
                <a:pos x="T4" y="T5"/>
              </a:cxn>
              <a:cxn ang="0">
                <a:pos x="T6" y="T7"/>
              </a:cxn>
              <a:cxn ang="0">
                <a:pos x="T8" y="T9"/>
              </a:cxn>
            </a:cxnLst>
            <a:rect l="0" t="0" r="r" b="b"/>
            <a:pathLst>
              <a:path w="46" h="1248">
                <a:moveTo>
                  <a:pt x="45" y="1247"/>
                </a:moveTo>
                <a:lnTo>
                  <a:pt x="0" y="1247"/>
                </a:lnTo>
                <a:lnTo>
                  <a:pt x="0" y="0"/>
                </a:lnTo>
                <a:lnTo>
                  <a:pt x="45" y="0"/>
                </a:lnTo>
                <a:lnTo>
                  <a:pt x="45" y="1247"/>
                </a:lnTo>
              </a:path>
            </a:pathLst>
          </a:custGeom>
          <a:solidFill>
            <a:schemeClr val="accent1"/>
          </a:solidFill>
          <a:ln>
            <a:noFill/>
          </a:ln>
          <a:effectLst/>
        </p:spPr>
        <p:txBody>
          <a:bodyPr wrap="none" anchor="ctr"/>
          <a:lstStyle/>
          <a:p>
            <a:endParaRPr lang="en-US" dirty="0">
              <a:latin typeface="Poppins" pitchFamily="2" charset="77"/>
            </a:endParaRPr>
          </a:p>
        </p:txBody>
      </p:sp>
      <p:sp>
        <p:nvSpPr>
          <p:cNvPr id="123" name="Freeform 461">
            <a:extLst>
              <a:ext uri="{FF2B5EF4-FFF2-40B4-BE49-F238E27FC236}">
                <a16:creationId xmlns:a16="http://schemas.microsoft.com/office/drawing/2014/main" id="{52CD09A6-2CFC-D345-974B-C5D68DE288B7}"/>
              </a:ext>
            </a:extLst>
          </p:cNvPr>
          <p:cNvSpPr>
            <a:spLocks noChangeArrowheads="1"/>
          </p:cNvSpPr>
          <p:nvPr/>
        </p:nvSpPr>
        <p:spPr bwMode="auto">
          <a:xfrm>
            <a:off x="2693059" y="3621258"/>
            <a:ext cx="27465" cy="777267"/>
          </a:xfrm>
          <a:custGeom>
            <a:avLst/>
            <a:gdLst>
              <a:gd name="T0" fmla="*/ 45 w 46"/>
              <a:gd name="T1" fmla="*/ 1248 h 1249"/>
              <a:gd name="T2" fmla="*/ 0 w 46"/>
              <a:gd name="T3" fmla="*/ 1248 h 1249"/>
              <a:gd name="T4" fmla="*/ 0 w 46"/>
              <a:gd name="T5" fmla="*/ 0 h 1249"/>
              <a:gd name="T6" fmla="*/ 45 w 46"/>
              <a:gd name="T7" fmla="*/ 0 h 1249"/>
              <a:gd name="T8" fmla="*/ 45 w 46"/>
              <a:gd name="T9" fmla="*/ 1248 h 1249"/>
            </a:gdLst>
            <a:ahLst/>
            <a:cxnLst>
              <a:cxn ang="0">
                <a:pos x="T0" y="T1"/>
              </a:cxn>
              <a:cxn ang="0">
                <a:pos x="T2" y="T3"/>
              </a:cxn>
              <a:cxn ang="0">
                <a:pos x="T4" y="T5"/>
              </a:cxn>
              <a:cxn ang="0">
                <a:pos x="T6" y="T7"/>
              </a:cxn>
              <a:cxn ang="0">
                <a:pos x="T8" y="T9"/>
              </a:cxn>
            </a:cxnLst>
            <a:rect l="0" t="0" r="r" b="b"/>
            <a:pathLst>
              <a:path w="46" h="1249">
                <a:moveTo>
                  <a:pt x="45" y="1248"/>
                </a:moveTo>
                <a:lnTo>
                  <a:pt x="0" y="1248"/>
                </a:lnTo>
                <a:lnTo>
                  <a:pt x="0" y="0"/>
                </a:lnTo>
                <a:lnTo>
                  <a:pt x="45" y="0"/>
                </a:lnTo>
                <a:lnTo>
                  <a:pt x="45" y="1248"/>
                </a:lnTo>
              </a:path>
            </a:pathLst>
          </a:custGeom>
          <a:solidFill>
            <a:schemeClr val="accent2"/>
          </a:solidFill>
          <a:ln>
            <a:noFill/>
          </a:ln>
          <a:effectLst/>
        </p:spPr>
        <p:txBody>
          <a:bodyPr wrap="none" anchor="ctr"/>
          <a:lstStyle/>
          <a:p>
            <a:endParaRPr lang="en-US" dirty="0">
              <a:latin typeface="Poppins" pitchFamily="2" charset="77"/>
            </a:endParaRPr>
          </a:p>
        </p:txBody>
      </p:sp>
      <p:sp>
        <p:nvSpPr>
          <p:cNvPr id="124" name="Freeform 462">
            <a:extLst>
              <a:ext uri="{FF2B5EF4-FFF2-40B4-BE49-F238E27FC236}">
                <a16:creationId xmlns:a16="http://schemas.microsoft.com/office/drawing/2014/main" id="{79B9F4DD-F5DD-DF4A-8D12-9A8D6BCE7E9C}"/>
              </a:ext>
            </a:extLst>
          </p:cNvPr>
          <p:cNvSpPr>
            <a:spLocks noChangeArrowheads="1"/>
          </p:cNvSpPr>
          <p:nvPr/>
        </p:nvSpPr>
        <p:spPr bwMode="auto">
          <a:xfrm>
            <a:off x="2693059" y="4942335"/>
            <a:ext cx="27465" cy="777266"/>
          </a:xfrm>
          <a:custGeom>
            <a:avLst/>
            <a:gdLst>
              <a:gd name="T0" fmla="*/ 45 w 46"/>
              <a:gd name="T1" fmla="*/ 1247 h 1248"/>
              <a:gd name="T2" fmla="*/ 0 w 46"/>
              <a:gd name="T3" fmla="*/ 1247 h 1248"/>
              <a:gd name="T4" fmla="*/ 0 w 46"/>
              <a:gd name="T5" fmla="*/ 0 h 1248"/>
              <a:gd name="T6" fmla="*/ 45 w 46"/>
              <a:gd name="T7" fmla="*/ 0 h 1248"/>
              <a:gd name="T8" fmla="*/ 45 w 46"/>
              <a:gd name="T9" fmla="*/ 1247 h 1248"/>
            </a:gdLst>
            <a:ahLst/>
            <a:cxnLst>
              <a:cxn ang="0">
                <a:pos x="T0" y="T1"/>
              </a:cxn>
              <a:cxn ang="0">
                <a:pos x="T2" y="T3"/>
              </a:cxn>
              <a:cxn ang="0">
                <a:pos x="T4" y="T5"/>
              </a:cxn>
              <a:cxn ang="0">
                <a:pos x="T6" y="T7"/>
              </a:cxn>
              <a:cxn ang="0">
                <a:pos x="T8" y="T9"/>
              </a:cxn>
            </a:cxnLst>
            <a:rect l="0" t="0" r="r" b="b"/>
            <a:pathLst>
              <a:path w="46" h="1248">
                <a:moveTo>
                  <a:pt x="45" y="1247"/>
                </a:moveTo>
                <a:lnTo>
                  <a:pt x="0" y="1247"/>
                </a:lnTo>
                <a:lnTo>
                  <a:pt x="0" y="0"/>
                </a:lnTo>
                <a:lnTo>
                  <a:pt x="45" y="0"/>
                </a:lnTo>
                <a:lnTo>
                  <a:pt x="45" y="1247"/>
                </a:lnTo>
              </a:path>
            </a:pathLst>
          </a:custGeom>
          <a:solidFill>
            <a:schemeClr val="accent3"/>
          </a:solidFill>
          <a:ln>
            <a:noFill/>
          </a:ln>
          <a:effectLst/>
        </p:spPr>
        <p:txBody>
          <a:bodyPr wrap="none" anchor="ctr"/>
          <a:lstStyle/>
          <a:p>
            <a:endParaRPr lang="en-US" dirty="0">
              <a:latin typeface="Poppins" pitchFamily="2" charset="77"/>
            </a:endParaRPr>
          </a:p>
        </p:txBody>
      </p:sp>
      <p:sp>
        <p:nvSpPr>
          <p:cNvPr id="4" name="TextBox 3">
            <a:extLst>
              <a:ext uri="{FF2B5EF4-FFF2-40B4-BE49-F238E27FC236}">
                <a16:creationId xmlns:a16="http://schemas.microsoft.com/office/drawing/2014/main" id="{CE621969-4C2D-0841-8E6C-2E02D9162517}"/>
              </a:ext>
            </a:extLst>
          </p:cNvPr>
          <p:cNvSpPr txBox="1"/>
          <p:nvPr/>
        </p:nvSpPr>
        <p:spPr>
          <a:xfrm>
            <a:off x="705923" y="2197576"/>
            <a:ext cx="1840116" cy="353943"/>
          </a:xfrm>
          <a:prstGeom prst="rect">
            <a:avLst/>
          </a:prstGeom>
          <a:noFill/>
        </p:spPr>
        <p:txBody>
          <a:bodyPr wrap="square" rtlCol="0" anchor="b">
            <a:spAutoFit/>
          </a:bodyPr>
          <a:lstStyle/>
          <a:p>
            <a:pPr algn="r"/>
            <a:r>
              <a:rPr lang="en-US" sz="1700" b="1" spc="-15" dirty="0">
                <a:solidFill>
                  <a:schemeClr val="accent1"/>
                </a:solidFill>
                <a:latin typeface="Poppins" pitchFamily="2" charset="77"/>
                <a:cs typeface="Poppins" pitchFamily="2" charset="77"/>
              </a:rPr>
              <a:t>YOUR TITLE 01</a:t>
            </a:r>
          </a:p>
        </p:txBody>
      </p:sp>
      <p:sp>
        <p:nvSpPr>
          <p:cNvPr id="5" name="TextBox 4">
            <a:extLst>
              <a:ext uri="{FF2B5EF4-FFF2-40B4-BE49-F238E27FC236}">
                <a16:creationId xmlns:a16="http://schemas.microsoft.com/office/drawing/2014/main" id="{3314FABE-BD9E-4944-B38C-7F45FF82B0A7}"/>
              </a:ext>
            </a:extLst>
          </p:cNvPr>
          <p:cNvSpPr txBox="1"/>
          <p:nvPr/>
        </p:nvSpPr>
        <p:spPr>
          <a:xfrm>
            <a:off x="82395" y="2567842"/>
            <a:ext cx="2463644" cy="759888"/>
          </a:xfrm>
          <a:prstGeom prst="rect">
            <a:avLst/>
          </a:prstGeom>
          <a:noFill/>
        </p:spPr>
        <p:txBody>
          <a:bodyPr wrap="square" rtlCol="0" anchor="t">
            <a:spAutoFit/>
          </a:bodyPr>
          <a:lstStyle/>
          <a:p>
            <a:pPr algn="r">
              <a:lnSpc>
                <a:spcPts val="1800"/>
              </a:lnSpc>
            </a:pPr>
            <a:r>
              <a:rPr lang="en-US" sz="1200" dirty="0">
                <a:latin typeface="Lato Light" panose="020F0502020204030203" pitchFamily="34" charset="0"/>
              </a:rPr>
              <a:t>You can do whatever you want, go a impress your audience with an amazing presentation</a:t>
            </a:r>
          </a:p>
        </p:txBody>
      </p:sp>
      <p:sp>
        <p:nvSpPr>
          <p:cNvPr id="6" name="TextBox 5">
            <a:extLst>
              <a:ext uri="{FF2B5EF4-FFF2-40B4-BE49-F238E27FC236}">
                <a16:creationId xmlns:a16="http://schemas.microsoft.com/office/drawing/2014/main" id="{72EBE0E4-253F-C644-B3A2-91951E32AD67}"/>
              </a:ext>
            </a:extLst>
          </p:cNvPr>
          <p:cNvSpPr txBox="1"/>
          <p:nvPr/>
        </p:nvSpPr>
        <p:spPr>
          <a:xfrm>
            <a:off x="704556" y="3516566"/>
            <a:ext cx="1841483" cy="353943"/>
          </a:xfrm>
          <a:prstGeom prst="rect">
            <a:avLst/>
          </a:prstGeom>
          <a:noFill/>
        </p:spPr>
        <p:txBody>
          <a:bodyPr wrap="square" rtlCol="0" anchor="b">
            <a:spAutoFit/>
          </a:bodyPr>
          <a:lstStyle/>
          <a:p>
            <a:pPr algn="r"/>
            <a:r>
              <a:rPr lang="en-US" sz="1700" b="1" spc="-15" dirty="0">
                <a:solidFill>
                  <a:schemeClr val="accent2"/>
                </a:solidFill>
                <a:latin typeface="Poppins" pitchFamily="2" charset="77"/>
                <a:cs typeface="Poppins" pitchFamily="2" charset="77"/>
              </a:rPr>
              <a:t>YOUR TITLE 02</a:t>
            </a:r>
          </a:p>
        </p:txBody>
      </p:sp>
      <p:sp>
        <p:nvSpPr>
          <p:cNvPr id="7" name="TextBox 6">
            <a:extLst>
              <a:ext uri="{FF2B5EF4-FFF2-40B4-BE49-F238E27FC236}">
                <a16:creationId xmlns:a16="http://schemas.microsoft.com/office/drawing/2014/main" id="{8FC5F0AC-ED06-1041-ADDF-C315B491B0FF}"/>
              </a:ext>
            </a:extLst>
          </p:cNvPr>
          <p:cNvSpPr txBox="1"/>
          <p:nvPr/>
        </p:nvSpPr>
        <p:spPr>
          <a:xfrm>
            <a:off x="221145" y="3886832"/>
            <a:ext cx="2324894" cy="759888"/>
          </a:xfrm>
          <a:prstGeom prst="rect">
            <a:avLst/>
          </a:prstGeom>
          <a:noFill/>
        </p:spPr>
        <p:txBody>
          <a:bodyPr wrap="square" rtlCol="0" anchor="t">
            <a:spAutoFit/>
          </a:bodyPr>
          <a:lstStyle/>
          <a:p>
            <a:pPr algn="r">
              <a:lnSpc>
                <a:spcPts val="1800"/>
              </a:lnSpc>
            </a:pPr>
            <a:r>
              <a:rPr lang="en-US" sz="1200" dirty="0">
                <a:latin typeface="Lato Light" panose="020F0502020204030203" pitchFamily="34" charset="0"/>
              </a:rPr>
              <a:t>You can do whatever you want, go a impress your audience with an amazing presentation</a:t>
            </a:r>
          </a:p>
        </p:txBody>
      </p:sp>
      <p:sp>
        <p:nvSpPr>
          <p:cNvPr id="8" name="TextBox 7">
            <a:extLst>
              <a:ext uri="{FF2B5EF4-FFF2-40B4-BE49-F238E27FC236}">
                <a16:creationId xmlns:a16="http://schemas.microsoft.com/office/drawing/2014/main" id="{B954865D-E9EA-6640-9B65-963E01BE60B8}"/>
              </a:ext>
            </a:extLst>
          </p:cNvPr>
          <p:cNvSpPr txBox="1"/>
          <p:nvPr/>
        </p:nvSpPr>
        <p:spPr>
          <a:xfrm>
            <a:off x="704556" y="4834028"/>
            <a:ext cx="1841483" cy="353943"/>
          </a:xfrm>
          <a:prstGeom prst="rect">
            <a:avLst/>
          </a:prstGeom>
          <a:noFill/>
        </p:spPr>
        <p:txBody>
          <a:bodyPr wrap="square" rtlCol="0" anchor="b">
            <a:spAutoFit/>
          </a:bodyPr>
          <a:lstStyle/>
          <a:p>
            <a:pPr algn="r"/>
            <a:r>
              <a:rPr lang="en-US" sz="1700" b="1" spc="-15" dirty="0">
                <a:solidFill>
                  <a:schemeClr val="accent3"/>
                </a:solidFill>
                <a:latin typeface="Poppins" pitchFamily="2" charset="77"/>
                <a:cs typeface="Poppins" pitchFamily="2" charset="77"/>
              </a:rPr>
              <a:t>YOUR TITLE 03</a:t>
            </a:r>
          </a:p>
        </p:txBody>
      </p:sp>
      <p:sp>
        <p:nvSpPr>
          <p:cNvPr id="9" name="TextBox 8">
            <a:extLst>
              <a:ext uri="{FF2B5EF4-FFF2-40B4-BE49-F238E27FC236}">
                <a16:creationId xmlns:a16="http://schemas.microsoft.com/office/drawing/2014/main" id="{938881EB-9D06-B440-B492-CF7B5301D4C0}"/>
              </a:ext>
            </a:extLst>
          </p:cNvPr>
          <p:cNvSpPr txBox="1"/>
          <p:nvPr/>
        </p:nvSpPr>
        <p:spPr>
          <a:xfrm>
            <a:off x="192982" y="5204294"/>
            <a:ext cx="2353057" cy="759888"/>
          </a:xfrm>
          <a:prstGeom prst="rect">
            <a:avLst/>
          </a:prstGeom>
          <a:noFill/>
        </p:spPr>
        <p:txBody>
          <a:bodyPr wrap="square" rtlCol="0" anchor="t">
            <a:spAutoFit/>
          </a:bodyPr>
          <a:lstStyle/>
          <a:p>
            <a:pPr algn="r">
              <a:lnSpc>
                <a:spcPts val="1800"/>
              </a:lnSpc>
            </a:pPr>
            <a:r>
              <a:rPr lang="en-US" sz="1200" dirty="0">
                <a:latin typeface="Lato Light" panose="020F0502020204030203" pitchFamily="34" charset="0"/>
              </a:rPr>
              <a:t>You can do whatever you want, go a impress your audience with an amazing presentation</a:t>
            </a:r>
          </a:p>
        </p:txBody>
      </p:sp>
      <p:sp>
        <p:nvSpPr>
          <p:cNvPr id="10" name="TextBox 9">
            <a:extLst>
              <a:ext uri="{FF2B5EF4-FFF2-40B4-BE49-F238E27FC236}">
                <a16:creationId xmlns:a16="http://schemas.microsoft.com/office/drawing/2014/main" id="{93A19111-D63C-F74D-AB0C-367BDDEF4051}"/>
              </a:ext>
            </a:extLst>
          </p:cNvPr>
          <p:cNvSpPr txBox="1"/>
          <p:nvPr/>
        </p:nvSpPr>
        <p:spPr>
          <a:xfrm>
            <a:off x="3415262" y="500724"/>
            <a:ext cx="5324856" cy="661720"/>
          </a:xfrm>
          <a:prstGeom prst="rect">
            <a:avLst/>
          </a:prstGeom>
          <a:noFill/>
        </p:spPr>
        <p:txBody>
          <a:bodyPr wrap="none" rtlCol="0" anchor="b">
            <a:spAutoFit/>
          </a:bodyPr>
          <a:lstStyle/>
          <a:p>
            <a:pPr algn="ctr"/>
            <a:r>
              <a:rPr lang="en-US" sz="3700" b="1" spc="-145" dirty="0">
                <a:solidFill>
                  <a:schemeClr val="tx2"/>
                </a:solidFill>
                <a:latin typeface="Poppins" pitchFamily="2" charset="77"/>
                <a:cs typeface="Poppins" pitchFamily="2" charset="77"/>
              </a:rPr>
              <a:t>HEALTH INFOGRAPHICS</a:t>
            </a:r>
          </a:p>
        </p:txBody>
      </p:sp>
      <p:sp>
        <p:nvSpPr>
          <p:cNvPr id="11" name="TextBox 10">
            <a:extLst>
              <a:ext uri="{FF2B5EF4-FFF2-40B4-BE49-F238E27FC236}">
                <a16:creationId xmlns:a16="http://schemas.microsoft.com/office/drawing/2014/main" id="{4C0855DD-0DBD-1845-95B7-831F803FD348}"/>
              </a:ext>
            </a:extLst>
          </p:cNvPr>
          <p:cNvSpPr txBox="1"/>
          <p:nvPr/>
        </p:nvSpPr>
        <p:spPr>
          <a:xfrm>
            <a:off x="3435222" y="1137523"/>
            <a:ext cx="5295681" cy="323165"/>
          </a:xfrm>
          <a:prstGeom prst="rect">
            <a:avLst/>
          </a:prstGeom>
          <a:noFill/>
        </p:spPr>
        <p:txBody>
          <a:bodyPr wrap="none" rtlCol="0">
            <a:spAutoFit/>
          </a:bodyPr>
          <a:lstStyle/>
          <a:p>
            <a:pPr algn="ctr"/>
            <a:r>
              <a:rPr lang="en-US" sz="1500" spc="-60" dirty="0">
                <a:latin typeface="Poppins" pitchFamily="2" charset="77"/>
                <a:cs typeface="Poppins" pitchFamily="2" charset="77"/>
              </a:rPr>
              <a:t>Make a big impact with our professional slides and charts</a:t>
            </a:r>
          </a:p>
        </p:txBody>
      </p:sp>
      <p:sp>
        <p:nvSpPr>
          <p:cNvPr id="12" name="TextBox 11">
            <a:extLst>
              <a:ext uri="{FF2B5EF4-FFF2-40B4-BE49-F238E27FC236}">
                <a16:creationId xmlns:a16="http://schemas.microsoft.com/office/drawing/2014/main" id="{1E863113-A830-084C-AC76-790937B2F2CE}"/>
              </a:ext>
            </a:extLst>
          </p:cNvPr>
          <p:cNvSpPr txBox="1"/>
          <p:nvPr/>
        </p:nvSpPr>
        <p:spPr>
          <a:xfrm>
            <a:off x="9636818" y="2202148"/>
            <a:ext cx="1831380" cy="353943"/>
          </a:xfrm>
          <a:prstGeom prst="rect">
            <a:avLst/>
          </a:prstGeom>
          <a:noFill/>
        </p:spPr>
        <p:txBody>
          <a:bodyPr wrap="square" rtlCol="0" anchor="b">
            <a:spAutoFit/>
          </a:bodyPr>
          <a:lstStyle/>
          <a:p>
            <a:r>
              <a:rPr lang="en-US" sz="1700" b="1" spc="-15" dirty="0">
                <a:solidFill>
                  <a:schemeClr val="accent4"/>
                </a:solidFill>
                <a:latin typeface="Poppins" pitchFamily="2" charset="77"/>
                <a:cs typeface="Poppins" pitchFamily="2" charset="77"/>
              </a:rPr>
              <a:t>YOUR TITLE 04</a:t>
            </a:r>
          </a:p>
        </p:txBody>
      </p:sp>
      <p:sp>
        <p:nvSpPr>
          <p:cNvPr id="13" name="TextBox 12">
            <a:extLst>
              <a:ext uri="{FF2B5EF4-FFF2-40B4-BE49-F238E27FC236}">
                <a16:creationId xmlns:a16="http://schemas.microsoft.com/office/drawing/2014/main" id="{D6C7AB35-489A-CB43-A744-83B39FA3131B}"/>
              </a:ext>
            </a:extLst>
          </p:cNvPr>
          <p:cNvSpPr txBox="1"/>
          <p:nvPr/>
        </p:nvSpPr>
        <p:spPr>
          <a:xfrm>
            <a:off x="9636818" y="2572414"/>
            <a:ext cx="2421926" cy="759888"/>
          </a:xfrm>
          <a:prstGeom prst="rect">
            <a:avLst/>
          </a:prstGeom>
          <a:noFill/>
        </p:spPr>
        <p:txBody>
          <a:bodyPr wrap="square" rtlCol="0" anchor="t">
            <a:spAutoFit/>
          </a:bodyPr>
          <a:lstStyle/>
          <a:p>
            <a:pPr>
              <a:lnSpc>
                <a:spcPts val="1800"/>
              </a:lnSpc>
            </a:pPr>
            <a:r>
              <a:rPr lang="en-US" sz="1200" dirty="0">
                <a:latin typeface="Lato Light" panose="020F0502020204030203" pitchFamily="34" charset="0"/>
              </a:rPr>
              <a:t>You can do whatever you want, go a impress your audience with an amazing presentation</a:t>
            </a:r>
          </a:p>
        </p:txBody>
      </p:sp>
      <p:sp>
        <p:nvSpPr>
          <p:cNvPr id="14" name="TextBox 13">
            <a:extLst>
              <a:ext uri="{FF2B5EF4-FFF2-40B4-BE49-F238E27FC236}">
                <a16:creationId xmlns:a16="http://schemas.microsoft.com/office/drawing/2014/main" id="{10C9CB2F-7975-ED41-8B01-FF36A82180B9}"/>
              </a:ext>
            </a:extLst>
          </p:cNvPr>
          <p:cNvSpPr txBox="1"/>
          <p:nvPr/>
        </p:nvSpPr>
        <p:spPr>
          <a:xfrm>
            <a:off x="9636818" y="3516566"/>
            <a:ext cx="1831380" cy="353943"/>
          </a:xfrm>
          <a:prstGeom prst="rect">
            <a:avLst/>
          </a:prstGeom>
          <a:noFill/>
        </p:spPr>
        <p:txBody>
          <a:bodyPr wrap="square" rtlCol="0" anchor="b">
            <a:spAutoFit/>
          </a:bodyPr>
          <a:lstStyle/>
          <a:p>
            <a:r>
              <a:rPr lang="en-US" sz="1700" b="1" spc="-15" dirty="0">
                <a:solidFill>
                  <a:schemeClr val="accent5"/>
                </a:solidFill>
                <a:latin typeface="Poppins" pitchFamily="2" charset="77"/>
                <a:cs typeface="Poppins" pitchFamily="2" charset="77"/>
              </a:rPr>
              <a:t>YOUR TITLE 05</a:t>
            </a:r>
          </a:p>
        </p:txBody>
      </p:sp>
      <p:sp>
        <p:nvSpPr>
          <p:cNvPr id="15" name="TextBox 14">
            <a:extLst>
              <a:ext uri="{FF2B5EF4-FFF2-40B4-BE49-F238E27FC236}">
                <a16:creationId xmlns:a16="http://schemas.microsoft.com/office/drawing/2014/main" id="{E9368F3D-6B7A-DF4E-90A1-66CFAF3F6873}"/>
              </a:ext>
            </a:extLst>
          </p:cNvPr>
          <p:cNvSpPr txBox="1"/>
          <p:nvPr/>
        </p:nvSpPr>
        <p:spPr>
          <a:xfrm>
            <a:off x="9636817" y="3886832"/>
            <a:ext cx="2334037" cy="759888"/>
          </a:xfrm>
          <a:prstGeom prst="rect">
            <a:avLst/>
          </a:prstGeom>
          <a:noFill/>
        </p:spPr>
        <p:txBody>
          <a:bodyPr wrap="square" rtlCol="0" anchor="t">
            <a:spAutoFit/>
          </a:bodyPr>
          <a:lstStyle/>
          <a:p>
            <a:pPr>
              <a:lnSpc>
                <a:spcPts val="1800"/>
              </a:lnSpc>
            </a:pPr>
            <a:r>
              <a:rPr lang="en-US" sz="1200" dirty="0">
                <a:latin typeface="Lato Light" panose="020F0502020204030203" pitchFamily="34" charset="0"/>
              </a:rPr>
              <a:t>You can do whatever you want, go a impress your audience with an amazing presentation</a:t>
            </a:r>
          </a:p>
        </p:txBody>
      </p:sp>
      <p:sp>
        <p:nvSpPr>
          <p:cNvPr id="16" name="TextBox 15">
            <a:extLst>
              <a:ext uri="{FF2B5EF4-FFF2-40B4-BE49-F238E27FC236}">
                <a16:creationId xmlns:a16="http://schemas.microsoft.com/office/drawing/2014/main" id="{6AF42221-BA99-0141-8B5C-D07DB9B0F708}"/>
              </a:ext>
            </a:extLst>
          </p:cNvPr>
          <p:cNvSpPr txBox="1"/>
          <p:nvPr/>
        </p:nvSpPr>
        <p:spPr>
          <a:xfrm>
            <a:off x="9636818" y="4834028"/>
            <a:ext cx="1831380" cy="353943"/>
          </a:xfrm>
          <a:prstGeom prst="rect">
            <a:avLst/>
          </a:prstGeom>
          <a:noFill/>
        </p:spPr>
        <p:txBody>
          <a:bodyPr wrap="square" rtlCol="0" anchor="b">
            <a:spAutoFit/>
          </a:bodyPr>
          <a:lstStyle/>
          <a:p>
            <a:r>
              <a:rPr lang="en-US" sz="1700" b="1" spc="-15" dirty="0">
                <a:solidFill>
                  <a:schemeClr val="accent6"/>
                </a:solidFill>
                <a:latin typeface="Poppins" pitchFamily="2" charset="77"/>
                <a:cs typeface="Poppins" pitchFamily="2" charset="77"/>
              </a:rPr>
              <a:t>YOUR TITLE 06</a:t>
            </a:r>
          </a:p>
        </p:txBody>
      </p:sp>
      <p:sp>
        <p:nvSpPr>
          <p:cNvPr id="17" name="TextBox 16">
            <a:extLst>
              <a:ext uri="{FF2B5EF4-FFF2-40B4-BE49-F238E27FC236}">
                <a16:creationId xmlns:a16="http://schemas.microsoft.com/office/drawing/2014/main" id="{A855DA4D-3091-8349-8DB7-4180A0FE1C44}"/>
              </a:ext>
            </a:extLst>
          </p:cNvPr>
          <p:cNvSpPr txBox="1"/>
          <p:nvPr/>
        </p:nvSpPr>
        <p:spPr>
          <a:xfrm>
            <a:off x="9636817" y="5204294"/>
            <a:ext cx="2322843" cy="759888"/>
          </a:xfrm>
          <a:prstGeom prst="rect">
            <a:avLst/>
          </a:prstGeom>
          <a:noFill/>
        </p:spPr>
        <p:txBody>
          <a:bodyPr wrap="square" rtlCol="0" anchor="t">
            <a:spAutoFit/>
          </a:bodyPr>
          <a:lstStyle/>
          <a:p>
            <a:pPr>
              <a:lnSpc>
                <a:spcPts val="1800"/>
              </a:lnSpc>
            </a:pPr>
            <a:r>
              <a:rPr lang="en-US" sz="1200" dirty="0">
                <a:latin typeface="Lato Light" panose="020F0502020204030203" pitchFamily="34" charset="0"/>
              </a:rPr>
              <a:t>You can do whatever you want, go a impress your audience with an amazing presentation</a:t>
            </a:r>
          </a:p>
        </p:txBody>
      </p:sp>
      <p:grpSp>
        <p:nvGrpSpPr>
          <p:cNvPr id="3" name="Group 4">
            <a:extLst>
              <a:ext uri="{FF2B5EF4-FFF2-40B4-BE49-F238E27FC236}">
                <a16:creationId xmlns:a16="http://schemas.microsoft.com/office/drawing/2014/main" id="{406E3827-111F-457D-862E-8CD241949EA6}"/>
              </a:ext>
            </a:extLst>
          </p:cNvPr>
          <p:cNvGrpSpPr>
            <a:grpSpLocks noChangeAspect="1"/>
          </p:cNvGrpSpPr>
          <p:nvPr/>
        </p:nvGrpSpPr>
        <p:grpSpPr bwMode="auto">
          <a:xfrm>
            <a:off x="3771900" y="1630363"/>
            <a:ext cx="3968750" cy="4346575"/>
            <a:chOff x="2376" y="1027"/>
            <a:chExt cx="2500" cy="2738"/>
          </a:xfrm>
        </p:grpSpPr>
        <p:sp>
          <p:nvSpPr>
            <p:cNvPr id="126" name="Freeform 5">
              <a:extLst>
                <a:ext uri="{FF2B5EF4-FFF2-40B4-BE49-F238E27FC236}">
                  <a16:creationId xmlns:a16="http://schemas.microsoft.com/office/drawing/2014/main" id="{90D800D6-BE9E-4EB6-ACC1-1AD7793AB713}"/>
                </a:ext>
              </a:extLst>
            </p:cNvPr>
            <p:cNvSpPr>
              <a:spLocks/>
            </p:cNvSpPr>
            <p:nvPr/>
          </p:nvSpPr>
          <p:spPr bwMode="auto">
            <a:xfrm>
              <a:off x="2719" y="3049"/>
              <a:ext cx="658" cy="562"/>
            </a:xfrm>
            <a:custGeom>
              <a:avLst/>
              <a:gdLst>
                <a:gd name="T0" fmla="*/ 209 w 303"/>
                <a:gd name="T1" fmla="*/ 13 h 259"/>
                <a:gd name="T2" fmla="*/ 201 w 303"/>
                <a:gd name="T3" fmla="*/ 117 h 259"/>
                <a:gd name="T4" fmla="*/ 131 w 303"/>
                <a:gd name="T5" fmla="*/ 196 h 259"/>
                <a:gd name="T6" fmla="*/ 269 w 303"/>
                <a:gd name="T7" fmla="*/ 207 h 259"/>
                <a:gd name="T8" fmla="*/ 284 w 303"/>
                <a:gd name="T9" fmla="*/ 236 h 259"/>
                <a:gd name="T10" fmla="*/ 6 w 303"/>
                <a:gd name="T11" fmla="*/ 235 h 259"/>
                <a:gd name="T12" fmla="*/ 209 w 303"/>
                <a:gd name="T13" fmla="*/ 13 h 259"/>
              </a:gdLst>
              <a:ahLst/>
              <a:cxnLst>
                <a:cxn ang="0">
                  <a:pos x="T0" y="T1"/>
                </a:cxn>
                <a:cxn ang="0">
                  <a:pos x="T2" y="T3"/>
                </a:cxn>
                <a:cxn ang="0">
                  <a:pos x="T4" y="T5"/>
                </a:cxn>
                <a:cxn ang="0">
                  <a:pos x="T6" y="T7"/>
                </a:cxn>
                <a:cxn ang="0">
                  <a:pos x="T8" y="T9"/>
                </a:cxn>
                <a:cxn ang="0">
                  <a:pos x="T10" y="T11"/>
                </a:cxn>
                <a:cxn ang="0">
                  <a:pos x="T12" y="T13"/>
                </a:cxn>
              </a:cxnLst>
              <a:rect l="0" t="0" r="r" b="b"/>
              <a:pathLst>
                <a:path w="303" h="259">
                  <a:moveTo>
                    <a:pt x="209" y="13"/>
                  </a:moveTo>
                  <a:cubicBezTo>
                    <a:pt x="209" y="13"/>
                    <a:pt x="223" y="73"/>
                    <a:pt x="201" y="117"/>
                  </a:cubicBezTo>
                  <a:cubicBezTo>
                    <a:pt x="179" y="160"/>
                    <a:pt x="131" y="196"/>
                    <a:pt x="131" y="196"/>
                  </a:cubicBezTo>
                  <a:cubicBezTo>
                    <a:pt x="131" y="196"/>
                    <a:pt x="236" y="190"/>
                    <a:pt x="269" y="207"/>
                  </a:cubicBezTo>
                  <a:cubicBezTo>
                    <a:pt x="303" y="224"/>
                    <a:pt x="284" y="236"/>
                    <a:pt x="284" y="236"/>
                  </a:cubicBezTo>
                  <a:cubicBezTo>
                    <a:pt x="284" y="236"/>
                    <a:pt x="11" y="259"/>
                    <a:pt x="6" y="235"/>
                  </a:cubicBezTo>
                  <a:cubicBezTo>
                    <a:pt x="0" y="211"/>
                    <a:pt x="165" y="0"/>
                    <a:pt x="209" y="13"/>
                  </a:cubicBezTo>
                </a:path>
              </a:pathLst>
            </a:custGeom>
            <a:solidFill>
              <a:srgbClr val="A5675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7" name="Freeform 6">
              <a:extLst>
                <a:ext uri="{FF2B5EF4-FFF2-40B4-BE49-F238E27FC236}">
                  <a16:creationId xmlns:a16="http://schemas.microsoft.com/office/drawing/2014/main" id="{C4DA10C5-23BB-4EBD-A0F4-5C2F19665AB0}"/>
                </a:ext>
              </a:extLst>
            </p:cNvPr>
            <p:cNvSpPr>
              <a:spLocks/>
            </p:cNvSpPr>
            <p:nvPr/>
          </p:nvSpPr>
          <p:spPr bwMode="auto">
            <a:xfrm>
              <a:off x="3266" y="2467"/>
              <a:ext cx="428" cy="1109"/>
            </a:xfrm>
            <a:custGeom>
              <a:avLst/>
              <a:gdLst>
                <a:gd name="T0" fmla="*/ 141 w 197"/>
                <a:gd name="T1" fmla="*/ 0 h 511"/>
                <a:gd name="T2" fmla="*/ 134 w 197"/>
                <a:gd name="T3" fmla="*/ 120 h 511"/>
                <a:gd name="T4" fmla="*/ 118 w 197"/>
                <a:gd name="T5" fmla="*/ 202 h 511"/>
                <a:gd name="T6" fmla="*/ 141 w 197"/>
                <a:gd name="T7" fmla="*/ 450 h 511"/>
                <a:gd name="T8" fmla="*/ 189 w 197"/>
                <a:gd name="T9" fmla="*/ 491 h 511"/>
                <a:gd name="T10" fmla="*/ 113 w 197"/>
                <a:gd name="T11" fmla="*/ 493 h 511"/>
                <a:gd name="T12" fmla="*/ 26 w 197"/>
                <a:gd name="T13" fmla="*/ 220 h 511"/>
                <a:gd name="T14" fmla="*/ 37 w 197"/>
                <a:gd name="T15" fmla="*/ 54 h 511"/>
                <a:gd name="T16" fmla="*/ 141 w 197"/>
                <a:gd name="T17" fmla="*/ 0 h 5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7" h="511">
                  <a:moveTo>
                    <a:pt x="141" y="0"/>
                  </a:moveTo>
                  <a:cubicBezTo>
                    <a:pt x="141" y="0"/>
                    <a:pt x="150" y="33"/>
                    <a:pt x="134" y="120"/>
                  </a:cubicBezTo>
                  <a:cubicBezTo>
                    <a:pt x="124" y="178"/>
                    <a:pt x="118" y="202"/>
                    <a:pt x="118" y="202"/>
                  </a:cubicBezTo>
                  <a:cubicBezTo>
                    <a:pt x="118" y="202"/>
                    <a:pt x="130" y="424"/>
                    <a:pt x="141" y="450"/>
                  </a:cubicBezTo>
                  <a:cubicBezTo>
                    <a:pt x="152" y="477"/>
                    <a:pt x="180" y="478"/>
                    <a:pt x="189" y="491"/>
                  </a:cubicBezTo>
                  <a:cubicBezTo>
                    <a:pt x="197" y="503"/>
                    <a:pt x="127" y="511"/>
                    <a:pt x="113" y="493"/>
                  </a:cubicBezTo>
                  <a:cubicBezTo>
                    <a:pt x="99" y="475"/>
                    <a:pt x="44" y="265"/>
                    <a:pt x="26" y="220"/>
                  </a:cubicBezTo>
                  <a:cubicBezTo>
                    <a:pt x="7" y="176"/>
                    <a:pt x="0" y="92"/>
                    <a:pt x="37" y="54"/>
                  </a:cubicBezTo>
                  <a:cubicBezTo>
                    <a:pt x="73" y="17"/>
                    <a:pt x="141" y="0"/>
                    <a:pt x="141" y="0"/>
                  </a:cubicBezTo>
                </a:path>
              </a:pathLst>
            </a:custGeom>
            <a:solidFill>
              <a:srgbClr val="A5675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8" name="Freeform 7">
              <a:extLst>
                <a:ext uri="{FF2B5EF4-FFF2-40B4-BE49-F238E27FC236}">
                  <a16:creationId xmlns:a16="http://schemas.microsoft.com/office/drawing/2014/main" id="{E5488A8A-8062-41D4-BEAE-69EAEB980E60}"/>
                </a:ext>
              </a:extLst>
            </p:cNvPr>
            <p:cNvSpPr>
              <a:spLocks noEditPoints="1"/>
            </p:cNvSpPr>
            <p:nvPr/>
          </p:nvSpPr>
          <p:spPr bwMode="auto">
            <a:xfrm>
              <a:off x="2376" y="1991"/>
              <a:ext cx="1212" cy="1590"/>
            </a:xfrm>
            <a:custGeom>
              <a:avLst/>
              <a:gdLst>
                <a:gd name="T0" fmla="*/ 546 w 558"/>
                <a:gd name="T1" fmla="*/ 172 h 732"/>
                <a:gd name="T2" fmla="*/ 515 w 558"/>
                <a:gd name="T3" fmla="*/ 57 h 732"/>
                <a:gd name="T4" fmla="*/ 516 w 558"/>
                <a:gd name="T5" fmla="*/ 0 h 732"/>
                <a:gd name="T6" fmla="*/ 328 w 558"/>
                <a:gd name="T7" fmla="*/ 41 h 732"/>
                <a:gd name="T8" fmla="*/ 129 w 558"/>
                <a:gd name="T9" fmla="*/ 378 h 732"/>
                <a:gd name="T10" fmla="*/ 77 w 558"/>
                <a:gd name="T11" fmla="*/ 604 h 732"/>
                <a:gd name="T12" fmla="*/ 82 w 558"/>
                <a:gd name="T13" fmla="*/ 687 h 732"/>
                <a:gd name="T14" fmla="*/ 80 w 558"/>
                <a:gd name="T15" fmla="*/ 685 h 732"/>
                <a:gd name="T16" fmla="*/ 72 w 558"/>
                <a:gd name="T17" fmla="*/ 675 h 732"/>
                <a:gd name="T18" fmla="*/ 49 w 558"/>
                <a:gd name="T19" fmla="*/ 644 h 732"/>
                <a:gd name="T20" fmla="*/ 18 w 558"/>
                <a:gd name="T21" fmla="*/ 628 h 732"/>
                <a:gd name="T22" fmla="*/ 3 w 558"/>
                <a:gd name="T23" fmla="*/ 640 h 732"/>
                <a:gd name="T24" fmla="*/ 6 w 558"/>
                <a:gd name="T25" fmla="*/ 662 h 732"/>
                <a:gd name="T26" fmla="*/ 38 w 558"/>
                <a:gd name="T27" fmla="*/ 696 h 732"/>
                <a:gd name="T28" fmla="*/ 84 w 558"/>
                <a:gd name="T29" fmla="*/ 724 h 732"/>
                <a:gd name="T30" fmla="*/ 102 w 558"/>
                <a:gd name="T31" fmla="*/ 726 h 732"/>
                <a:gd name="T32" fmla="*/ 321 w 558"/>
                <a:gd name="T33" fmla="*/ 595 h 732"/>
                <a:gd name="T34" fmla="*/ 540 w 558"/>
                <a:gd name="T35" fmla="*/ 307 h 732"/>
                <a:gd name="T36" fmla="*/ 546 w 558"/>
                <a:gd name="T37" fmla="*/ 172 h 732"/>
                <a:gd name="T38" fmla="*/ 83 w 558"/>
                <a:gd name="T39" fmla="*/ 689 h 732"/>
                <a:gd name="T40" fmla="*/ 83 w 558"/>
                <a:gd name="T41" fmla="*/ 688 h 732"/>
                <a:gd name="T42" fmla="*/ 83 w 558"/>
                <a:gd name="T43" fmla="*/ 689 h 732"/>
                <a:gd name="T44" fmla="*/ 83 w 558"/>
                <a:gd name="T45" fmla="*/ 689 h 7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558" h="732">
                  <a:moveTo>
                    <a:pt x="546" y="172"/>
                  </a:moveTo>
                  <a:cubicBezTo>
                    <a:pt x="533" y="124"/>
                    <a:pt x="511" y="82"/>
                    <a:pt x="515" y="57"/>
                  </a:cubicBezTo>
                  <a:cubicBezTo>
                    <a:pt x="519" y="32"/>
                    <a:pt x="516" y="0"/>
                    <a:pt x="516" y="0"/>
                  </a:cubicBezTo>
                  <a:cubicBezTo>
                    <a:pt x="328" y="41"/>
                    <a:pt x="328" y="41"/>
                    <a:pt x="328" y="41"/>
                  </a:cubicBezTo>
                  <a:cubicBezTo>
                    <a:pt x="328" y="41"/>
                    <a:pt x="175" y="261"/>
                    <a:pt x="129" y="378"/>
                  </a:cubicBezTo>
                  <a:cubicBezTo>
                    <a:pt x="83" y="495"/>
                    <a:pt x="79" y="563"/>
                    <a:pt x="77" y="604"/>
                  </a:cubicBezTo>
                  <a:cubicBezTo>
                    <a:pt x="76" y="635"/>
                    <a:pt x="80" y="673"/>
                    <a:pt x="82" y="687"/>
                  </a:cubicBezTo>
                  <a:cubicBezTo>
                    <a:pt x="81" y="686"/>
                    <a:pt x="80" y="686"/>
                    <a:pt x="80" y="685"/>
                  </a:cubicBezTo>
                  <a:cubicBezTo>
                    <a:pt x="77" y="682"/>
                    <a:pt x="75" y="679"/>
                    <a:pt x="72" y="675"/>
                  </a:cubicBezTo>
                  <a:cubicBezTo>
                    <a:pt x="65" y="665"/>
                    <a:pt x="58" y="653"/>
                    <a:pt x="49" y="644"/>
                  </a:cubicBezTo>
                  <a:cubicBezTo>
                    <a:pt x="41" y="635"/>
                    <a:pt x="31" y="626"/>
                    <a:pt x="18" y="628"/>
                  </a:cubicBezTo>
                  <a:cubicBezTo>
                    <a:pt x="11" y="628"/>
                    <a:pt x="5" y="633"/>
                    <a:pt x="3" y="640"/>
                  </a:cubicBezTo>
                  <a:cubicBezTo>
                    <a:pt x="0" y="647"/>
                    <a:pt x="3" y="655"/>
                    <a:pt x="6" y="662"/>
                  </a:cubicBezTo>
                  <a:cubicBezTo>
                    <a:pt x="13" y="676"/>
                    <a:pt x="26" y="687"/>
                    <a:pt x="38" y="696"/>
                  </a:cubicBezTo>
                  <a:cubicBezTo>
                    <a:pt x="53" y="707"/>
                    <a:pt x="69" y="714"/>
                    <a:pt x="84" y="724"/>
                  </a:cubicBezTo>
                  <a:cubicBezTo>
                    <a:pt x="96" y="726"/>
                    <a:pt x="102" y="726"/>
                    <a:pt x="102" y="726"/>
                  </a:cubicBezTo>
                  <a:cubicBezTo>
                    <a:pt x="102" y="726"/>
                    <a:pt x="174" y="732"/>
                    <a:pt x="321" y="595"/>
                  </a:cubicBezTo>
                  <a:cubicBezTo>
                    <a:pt x="480" y="448"/>
                    <a:pt x="526" y="352"/>
                    <a:pt x="540" y="307"/>
                  </a:cubicBezTo>
                  <a:cubicBezTo>
                    <a:pt x="556" y="254"/>
                    <a:pt x="558" y="219"/>
                    <a:pt x="546" y="172"/>
                  </a:cubicBezTo>
                  <a:moveTo>
                    <a:pt x="83" y="689"/>
                  </a:moveTo>
                  <a:cubicBezTo>
                    <a:pt x="83" y="688"/>
                    <a:pt x="83" y="688"/>
                    <a:pt x="83" y="688"/>
                  </a:cubicBezTo>
                  <a:cubicBezTo>
                    <a:pt x="83" y="689"/>
                    <a:pt x="83" y="689"/>
                    <a:pt x="83" y="689"/>
                  </a:cubicBezTo>
                  <a:cubicBezTo>
                    <a:pt x="83" y="689"/>
                    <a:pt x="83" y="689"/>
                    <a:pt x="83" y="689"/>
                  </a:cubicBezTo>
                </a:path>
              </a:pathLst>
            </a:custGeom>
            <a:solidFill>
              <a:srgbClr val="A5675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9" name="Freeform 8">
              <a:extLst>
                <a:ext uri="{FF2B5EF4-FFF2-40B4-BE49-F238E27FC236}">
                  <a16:creationId xmlns:a16="http://schemas.microsoft.com/office/drawing/2014/main" id="{AC632280-2A7C-4E2E-BA59-045CD31B0383}"/>
                </a:ext>
              </a:extLst>
            </p:cNvPr>
            <p:cNvSpPr>
              <a:spLocks/>
            </p:cNvSpPr>
            <p:nvPr/>
          </p:nvSpPr>
          <p:spPr bwMode="auto">
            <a:xfrm>
              <a:off x="3182" y="3003"/>
              <a:ext cx="160" cy="176"/>
            </a:xfrm>
            <a:custGeom>
              <a:avLst/>
              <a:gdLst>
                <a:gd name="T0" fmla="*/ 74 w 74"/>
                <a:gd name="T1" fmla="*/ 0 h 81"/>
                <a:gd name="T2" fmla="*/ 0 w 74"/>
                <a:gd name="T3" fmla="*/ 80 h 81"/>
                <a:gd name="T4" fmla="*/ 0 w 74"/>
                <a:gd name="T5" fmla="*/ 81 h 81"/>
                <a:gd name="T6" fmla="*/ 74 w 74"/>
                <a:gd name="T7" fmla="*/ 1 h 81"/>
                <a:gd name="T8" fmla="*/ 74 w 74"/>
                <a:gd name="T9" fmla="*/ 0 h 81"/>
              </a:gdLst>
              <a:ahLst/>
              <a:cxnLst>
                <a:cxn ang="0">
                  <a:pos x="T0" y="T1"/>
                </a:cxn>
                <a:cxn ang="0">
                  <a:pos x="T2" y="T3"/>
                </a:cxn>
                <a:cxn ang="0">
                  <a:pos x="T4" y="T5"/>
                </a:cxn>
                <a:cxn ang="0">
                  <a:pos x="T6" y="T7"/>
                </a:cxn>
                <a:cxn ang="0">
                  <a:pos x="T8" y="T9"/>
                </a:cxn>
              </a:cxnLst>
              <a:rect l="0" t="0" r="r" b="b"/>
              <a:pathLst>
                <a:path w="74" h="81">
                  <a:moveTo>
                    <a:pt x="74" y="0"/>
                  </a:moveTo>
                  <a:cubicBezTo>
                    <a:pt x="54" y="24"/>
                    <a:pt x="29" y="51"/>
                    <a:pt x="0" y="80"/>
                  </a:cubicBezTo>
                  <a:cubicBezTo>
                    <a:pt x="0" y="81"/>
                    <a:pt x="0" y="81"/>
                    <a:pt x="0" y="81"/>
                  </a:cubicBezTo>
                  <a:cubicBezTo>
                    <a:pt x="29" y="52"/>
                    <a:pt x="54" y="25"/>
                    <a:pt x="74" y="1"/>
                  </a:cubicBezTo>
                  <a:cubicBezTo>
                    <a:pt x="74" y="0"/>
                    <a:pt x="74" y="0"/>
                    <a:pt x="74" y="0"/>
                  </a:cubicBezTo>
                </a:path>
              </a:pathLst>
            </a:custGeom>
            <a:solidFill>
              <a:srgbClr val="FEFAE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0" name="Freeform 9">
              <a:extLst>
                <a:ext uri="{FF2B5EF4-FFF2-40B4-BE49-F238E27FC236}">
                  <a16:creationId xmlns:a16="http://schemas.microsoft.com/office/drawing/2014/main" id="{A2C78361-5EEB-4FB3-88D9-E1E3C66F8C80}"/>
                </a:ext>
              </a:extLst>
            </p:cNvPr>
            <p:cNvSpPr>
              <a:spLocks noEditPoints="1"/>
            </p:cNvSpPr>
            <p:nvPr/>
          </p:nvSpPr>
          <p:spPr bwMode="auto">
            <a:xfrm>
              <a:off x="3041" y="3177"/>
              <a:ext cx="141" cy="136"/>
            </a:xfrm>
            <a:custGeom>
              <a:avLst/>
              <a:gdLst>
                <a:gd name="T0" fmla="*/ 0 w 65"/>
                <a:gd name="T1" fmla="*/ 63 h 63"/>
                <a:gd name="T2" fmla="*/ 0 w 65"/>
                <a:gd name="T3" fmla="*/ 63 h 63"/>
                <a:gd name="T4" fmla="*/ 1 w 65"/>
                <a:gd name="T5" fmla="*/ 62 h 63"/>
                <a:gd name="T6" fmla="*/ 1 w 65"/>
                <a:gd name="T7" fmla="*/ 62 h 63"/>
                <a:gd name="T8" fmla="*/ 1 w 65"/>
                <a:gd name="T9" fmla="*/ 62 h 63"/>
                <a:gd name="T10" fmla="*/ 2 w 65"/>
                <a:gd name="T11" fmla="*/ 62 h 63"/>
                <a:gd name="T12" fmla="*/ 2 w 65"/>
                <a:gd name="T13" fmla="*/ 61 h 63"/>
                <a:gd name="T14" fmla="*/ 2 w 65"/>
                <a:gd name="T15" fmla="*/ 61 h 63"/>
                <a:gd name="T16" fmla="*/ 3 w 65"/>
                <a:gd name="T17" fmla="*/ 61 h 63"/>
                <a:gd name="T18" fmla="*/ 3 w 65"/>
                <a:gd name="T19" fmla="*/ 60 h 63"/>
                <a:gd name="T20" fmla="*/ 3 w 65"/>
                <a:gd name="T21" fmla="*/ 60 h 63"/>
                <a:gd name="T22" fmla="*/ 4 w 65"/>
                <a:gd name="T23" fmla="*/ 60 h 63"/>
                <a:gd name="T24" fmla="*/ 4 w 65"/>
                <a:gd name="T25" fmla="*/ 60 h 63"/>
                <a:gd name="T26" fmla="*/ 4 w 65"/>
                <a:gd name="T27" fmla="*/ 59 h 63"/>
                <a:gd name="T28" fmla="*/ 5 w 65"/>
                <a:gd name="T29" fmla="*/ 59 h 63"/>
                <a:gd name="T30" fmla="*/ 5 w 65"/>
                <a:gd name="T31" fmla="*/ 59 h 63"/>
                <a:gd name="T32" fmla="*/ 5 w 65"/>
                <a:gd name="T33" fmla="*/ 58 h 63"/>
                <a:gd name="T34" fmla="*/ 6 w 65"/>
                <a:gd name="T35" fmla="*/ 58 h 63"/>
                <a:gd name="T36" fmla="*/ 6 w 65"/>
                <a:gd name="T37" fmla="*/ 58 h 63"/>
                <a:gd name="T38" fmla="*/ 6 w 65"/>
                <a:gd name="T39" fmla="*/ 58 h 63"/>
                <a:gd name="T40" fmla="*/ 7 w 65"/>
                <a:gd name="T41" fmla="*/ 57 h 63"/>
                <a:gd name="T42" fmla="*/ 7 w 65"/>
                <a:gd name="T43" fmla="*/ 57 h 63"/>
                <a:gd name="T44" fmla="*/ 7 w 65"/>
                <a:gd name="T45" fmla="*/ 57 h 63"/>
                <a:gd name="T46" fmla="*/ 8 w 65"/>
                <a:gd name="T47" fmla="*/ 56 h 63"/>
                <a:gd name="T48" fmla="*/ 8 w 65"/>
                <a:gd name="T49" fmla="*/ 56 h 63"/>
                <a:gd name="T50" fmla="*/ 8 w 65"/>
                <a:gd name="T51" fmla="*/ 56 h 63"/>
                <a:gd name="T52" fmla="*/ 9 w 65"/>
                <a:gd name="T53" fmla="*/ 55 h 63"/>
                <a:gd name="T54" fmla="*/ 9 w 65"/>
                <a:gd name="T55" fmla="*/ 55 h 63"/>
                <a:gd name="T56" fmla="*/ 9 w 65"/>
                <a:gd name="T57" fmla="*/ 55 h 63"/>
                <a:gd name="T58" fmla="*/ 10 w 65"/>
                <a:gd name="T59" fmla="*/ 54 h 63"/>
                <a:gd name="T60" fmla="*/ 10 w 65"/>
                <a:gd name="T61" fmla="*/ 54 h 63"/>
                <a:gd name="T62" fmla="*/ 11 w 65"/>
                <a:gd name="T63" fmla="*/ 54 h 63"/>
                <a:gd name="T64" fmla="*/ 11 w 65"/>
                <a:gd name="T65" fmla="*/ 53 h 63"/>
                <a:gd name="T66" fmla="*/ 11 w 65"/>
                <a:gd name="T67" fmla="*/ 53 h 63"/>
                <a:gd name="T68" fmla="*/ 12 w 65"/>
                <a:gd name="T69" fmla="*/ 53 h 63"/>
                <a:gd name="T70" fmla="*/ 12 w 65"/>
                <a:gd name="T71" fmla="*/ 52 h 63"/>
                <a:gd name="T72" fmla="*/ 12 w 65"/>
                <a:gd name="T73" fmla="*/ 52 h 63"/>
                <a:gd name="T74" fmla="*/ 12 w 65"/>
                <a:gd name="T75" fmla="*/ 52 h 63"/>
                <a:gd name="T76" fmla="*/ 13 w 65"/>
                <a:gd name="T77" fmla="*/ 52 h 63"/>
                <a:gd name="T78" fmla="*/ 13 w 65"/>
                <a:gd name="T79" fmla="*/ 51 h 63"/>
                <a:gd name="T80" fmla="*/ 13 w 65"/>
                <a:gd name="T81" fmla="*/ 51 h 63"/>
                <a:gd name="T82" fmla="*/ 14 w 65"/>
                <a:gd name="T83" fmla="*/ 51 h 63"/>
                <a:gd name="T84" fmla="*/ 14 w 65"/>
                <a:gd name="T85" fmla="*/ 50 h 63"/>
                <a:gd name="T86" fmla="*/ 14 w 65"/>
                <a:gd name="T87" fmla="*/ 50 h 63"/>
                <a:gd name="T88" fmla="*/ 15 w 65"/>
                <a:gd name="T89" fmla="*/ 50 h 63"/>
                <a:gd name="T90" fmla="*/ 15 w 65"/>
                <a:gd name="T91" fmla="*/ 50 h 63"/>
                <a:gd name="T92" fmla="*/ 65 w 65"/>
                <a:gd name="T93" fmla="*/ 1 h 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65" h="63">
                  <a:moveTo>
                    <a:pt x="0" y="63"/>
                  </a:moveTo>
                  <a:cubicBezTo>
                    <a:pt x="0" y="63"/>
                    <a:pt x="0" y="63"/>
                    <a:pt x="0" y="63"/>
                  </a:cubicBezTo>
                  <a:cubicBezTo>
                    <a:pt x="0" y="63"/>
                    <a:pt x="0" y="63"/>
                    <a:pt x="0" y="63"/>
                  </a:cubicBezTo>
                  <a:moveTo>
                    <a:pt x="0" y="63"/>
                  </a:moveTo>
                  <a:cubicBezTo>
                    <a:pt x="0" y="63"/>
                    <a:pt x="0" y="63"/>
                    <a:pt x="0" y="63"/>
                  </a:cubicBezTo>
                  <a:cubicBezTo>
                    <a:pt x="0" y="63"/>
                    <a:pt x="0" y="63"/>
                    <a:pt x="0" y="63"/>
                  </a:cubicBezTo>
                  <a:moveTo>
                    <a:pt x="1" y="62"/>
                  </a:moveTo>
                  <a:cubicBezTo>
                    <a:pt x="1" y="62"/>
                    <a:pt x="1" y="62"/>
                    <a:pt x="1" y="62"/>
                  </a:cubicBezTo>
                  <a:cubicBezTo>
                    <a:pt x="1" y="62"/>
                    <a:pt x="1" y="62"/>
                    <a:pt x="1" y="62"/>
                  </a:cubicBezTo>
                  <a:moveTo>
                    <a:pt x="1" y="62"/>
                  </a:moveTo>
                  <a:cubicBezTo>
                    <a:pt x="1" y="62"/>
                    <a:pt x="1" y="62"/>
                    <a:pt x="1" y="62"/>
                  </a:cubicBezTo>
                  <a:cubicBezTo>
                    <a:pt x="1" y="62"/>
                    <a:pt x="1" y="62"/>
                    <a:pt x="1" y="62"/>
                  </a:cubicBezTo>
                  <a:moveTo>
                    <a:pt x="1" y="62"/>
                  </a:moveTo>
                  <a:cubicBezTo>
                    <a:pt x="1" y="62"/>
                    <a:pt x="1" y="62"/>
                    <a:pt x="1" y="62"/>
                  </a:cubicBezTo>
                  <a:cubicBezTo>
                    <a:pt x="1" y="62"/>
                    <a:pt x="1" y="62"/>
                    <a:pt x="1" y="62"/>
                  </a:cubicBezTo>
                  <a:moveTo>
                    <a:pt x="2" y="62"/>
                  </a:moveTo>
                  <a:cubicBezTo>
                    <a:pt x="2" y="62"/>
                    <a:pt x="2" y="62"/>
                    <a:pt x="2" y="62"/>
                  </a:cubicBezTo>
                  <a:cubicBezTo>
                    <a:pt x="2" y="62"/>
                    <a:pt x="2" y="62"/>
                    <a:pt x="2" y="62"/>
                  </a:cubicBezTo>
                  <a:moveTo>
                    <a:pt x="2" y="61"/>
                  </a:moveTo>
                  <a:cubicBezTo>
                    <a:pt x="2" y="61"/>
                    <a:pt x="2" y="61"/>
                    <a:pt x="2" y="61"/>
                  </a:cubicBezTo>
                  <a:cubicBezTo>
                    <a:pt x="2" y="61"/>
                    <a:pt x="2" y="61"/>
                    <a:pt x="2" y="61"/>
                  </a:cubicBezTo>
                  <a:moveTo>
                    <a:pt x="2" y="61"/>
                  </a:moveTo>
                  <a:cubicBezTo>
                    <a:pt x="2" y="61"/>
                    <a:pt x="2" y="61"/>
                    <a:pt x="2" y="61"/>
                  </a:cubicBezTo>
                  <a:cubicBezTo>
                    <a:pt x="2" y="61"/>
                    <a:pt x="2" y="61"/>
                    <a:pt x="2" y="61"/>
                  </a:cubicBezTo>
                  <a:moveTo>
                    <a:pt x="3" y="61"/>
                  </a:moveTo>
                  <a:cubicBezTo>
                    <a:pt x="3" y="61"/>
                    <a:pt x="3" y="61"/>
                    <a:pt x="3" y="61"/>
                  </a:cubicBezTo>
                  <a:cubicBezTo>
                    <a:pt x="3" y="61"/>
                    <a:pt x="3" y="61"/>
                    <a:pt x="3" y="61"/>
                  </a:cubicBezTo>
                  <a:moveTo>
                    <a:pt x="3" y="60"/>
                  </a:moveTo>
                  <a:cubicBezTo>
                    <a:pt x="3" y="61"/>
                    <a:pt x="3" y="61"/>
                    <a:pt x="3" y="61"/>
                  </a:cubicBezTo>
                  <a:cubicBezTo>
                    <a:pt x="3" y="61"/>
                    <a:pt x="3" y="61"/>
                    <a:pt x="3" y="60"/>
                  </a:cubicBezTo>
                  <a:moveTo>
                    <a:pt x="3" y="60"/>
                  </a:moveTo>
                  <a:cubicBezTo>
                    <a:pt x="3" y="60"/>
                    <a:pt x="3" y="60"/>
                    <a:pt x="3" y="60"/>
                  </a:cubicBezTo>
                  <a:cubicBezTo>
                    <a:pt x="3" y="60"/>
                    <a:pt x="3" y="60"/>
                    <a:pt x="3" y="60"/>
                  </a:cubicBezTo>
                  <a:moveTo>
                    <a:pt x="4" y="60"/>
                  </a:moveTo>
                  <a:cubicBezTo>
                    <a:pt x="4" y="60"/>
                    <a:pt x="4" y="60"/>
                    <a:pt x="4" y="60"/>
                  </a:cubicBezTo>
                  <a:cubicBezTo>
                    <a:pt x="4" y="60"/>
                    <a:pt x="4" y="60"/>
                    <a:pt x="4" y="60"/>
                  </a:cubicBezTo>
                  <a:moveTo>
                    <a:pt x="4" y="60"/>
                  </a:moveTo>
                  <a:cubicBezTo>
                    <a:pt x="4" y="60"/>
                    <a:pt x="4" y="60"/>
                    <a:pt x="4" y="60"/>
                  </a:cubicBezTo>
                  <a:cubicBezTo>
                    <a:pt x="4" y="60"/>
                    <a:pt x="4" y="60"/>
                    <a:pt x="4" y="60"/>
                  </a:cubicBezTo>
                  <a:moveTo>
                    <a:pt x="4" y="59"/>
                  </a:moveTo>
                  <a:cubicBezTo>
                    <a:pt x="4" y="59"/>
                    <a:pt x="4" y="59"/>
                    <a:pt x="4" y="59"/>
                  </a:cubicBezTo>
                  <a:cubicBezTo>
                    <a:pt x="4" y="59"/>
                    <a:pt x="4" y="59"/>
                    <a:pt x="4" y="59"/>
                  </a:cubicBezTo>
                  <a:moveTo>
                    <a:pt x="5" y="59"/>
                  </a:moveTo>
                  <a:cubicBezTo>
                    <a:pt x="5" y="59"/>
                    <a:pt x="4" y="59"/>
                    <a:pt x="4" y="59"/>
                  </a:cubicBezTo>
                  <a:cubicBezTo>
                    <a:pt x="4" y="59"/>
                    <a:pt x="5" y="59"/>
                    <a:pt x="5" y="59"/>
                  </a:cubicBezTo>
                  <a:moveTo>
                    <a:pt x="5" y="59"/>
                  </a:moveTo>
                  <a:cubicBezTo>
                    <a:pt x="5" y="59"/>
                    <a:pt x="5" y="59"/>
                    <a:pt x="5" y="59"/>
                  </a:cubicBezTo>
                  <a:cubicBezTo>
                    <a:pt x="5" y="59"/>
                    <a:pt x="5" y="59"/>
                    <a:pt x="5" y="59"/>
                  </a:cubicBezTo>
                  <a:moveTo>
                    <a:pt x="5" y="58"/>
                  </a:moveTo>
                  <a:cubicBezTo>
                    <a:pt x="5" y="59"/>
                    <a:pt x="5" y="59"/>
                    <a:pt x="5" y="59"/>
                  </a:cubicBezTo>
                  <a:cubicBezTo>
                    <a:pt x="5" y="59"/>
                    <a:pt x="5" y="59"/>
                    <a:pt x="5" y="58"/>
                  </a:cubicBezTo>
                  <a:moveTo>
                    <a:pt x="6" y="58"/>
                  </a:moveTo>
                  <a:cubicBezTo>
                    <a:pt x="5" y="58"/>
                    <a:pt x="5" y="58"/>
                    <a:pt x="5" y="58"/>
                  </a:cubicBezTo>
                  <a:cubicBezTo>
                    <a:pt x="5" y="58"/>
                    <a:pt x="5" y="58"/>
                    <a:pt x="6" y="58"/>
                  </a:cubicBezTo>
                  <a:moveTo>
                    <a:pt x="6" y="58"/>
                  </a:moveTo>
                  <a:cubicBezTo>
                    <a:pt x="6" y="58"/>
                    <a:pt x="6" y="58"/>
                    <a:pt x="6" y="58"/>
                  </a:cubicBezTo>
                  <a:cubicBezTo>
                    <a:pt x="6" y="58"/>
                    <a:pt x="6" y="58"/>
                    <a:pt x="6" y="58"/>
                  </a:cubicBezTo>
                  <a:moveTo>
                    <a:pt x="6" y="58"/>
                  </a:moveTo>
                  <a:cubicBezTo>
                    <a:pt x="6" y="58"/>
                    <a:pt x="6" y="58"/>
                    <a:pt x="6" y="58"/>
                  </a:cubicBezTo>
                  <a:cubicBezTo>
                    <a:pt x="6" y="58"/>
                    <a:pt x="6" y="58"/>
                    <a:pt x="6" y="58"/>
                  </a:cubicBezTo>
                  <a:moveTo>
                    <a:pt x="7" y="57"/>
                  </a:moveTo>
                  <a:cubicBezTo>
                    <a:pt x="6" y="57"/>
                    <a:pt x="6" y="57"/>
                    <a:pt x="6" y="58"/>
                  </a:cubicBezTo>
                  <a:cubicBezTo>
                    <a:pt x="6" y="57"/>
                    <a:pt x="6" y="57"/>
                    <a:pt x="7" y="57"/>
                  </a:cubicBezTo>
                  <a:moveTo>
                    <a:pt x="7" y="57"/>
                  </a:moveTo>
                  <a:cubicBezTo>
                    <a:pt x="7" y="57"/>
                    <a:pt x="7" y="57"/>
                    <a:pt x="7" y="57"/>
                  </a:cubicBezTo>
                  <a:cubicBezTo>
                    <a:pt x="7" y="57"/>
                    <a:pt x="7" y="57"/>
                    <a:pt x="7" y="57"/>
                  </a:cubicBezTo>
                  <a:moveTo>
                    <a:pt x="7" y="57"/>
                  </a:moveTo>
                  <a:cubicBezTo>
                    <a:pt x="7" y="57"/>
                    <a:pt x="7" y="57"/>
                    <a:pt x="7" y="57"/>
                  </a:cubicBezTo>
                  <a:cubicBezTo>
                    <a:pt x="7" y="57"/>
                    <a:pt x="7" y="57"/>
                    <a:pt x="7" y="57"/>
                  </a:cubicBezTo>
                  <a:moveTo>
                    <a:pt x="8" y="56"/>
                  </a:moveTo>
                  <a:cubicBezTo>
                    <a:pt x="8" y="56"/>
                    <a:pt x="7" y="56"/>
                    <a:pt x="7" y="57"/>
                  </a:cubicBezTo>
                  <a:cubicBezTo>
                    <a:pt x="7" y="56"/>
                    <a:pt x="8" y="56"/>
                    <a:pt x="8" y="56"/>
                  </a:cubicBezTo>
                  <a:moveTo>
                    <a:pt x="8" y="56"/>
                  </a:moveTo>
                  <a:cubicBezTo>
                    <a:pt x="8" y="56"/>
                    <a:pt x="8" y="56"/>
                    <a:pt x="8" y="56"/>
                  </a:cubicBezTo>
                  <a:cubicBezTo>
                    <a:pt x="8" y="56"/>
                    <a:pt x="8" y="56"/>
                    <a:pt x="8" y="56"/>
                  </a:cubicBezTo>
                  <a:moveTo>
                    <a:pt x="8" y="56"/>
                  </a:moveTo>
                  <a:cubicBezTo>
                    <a:pt x="8" y="56"/>
                    <a:pt x="8" y="56"/>
                    <a:pt x="8" y="56"/>
                  </a:cubicBezTo>
                  <a:cubicBezTo>
                    <a:pt x="8" y="56"/>
                    <a:pt x="8" y="56"/>
                    <a:pt x="8" y="56"/>
                  </a:cubicBezTo>
                  <a:moveTo>
                    <a:pt x="9" y="55"/>
                  </a:moveTo>
                  <a:cubicBezTo>
                    <a:pt x="9" y="55"/>
                    <a:pt x="8" y="56"/>
                    <a:pt x="8" y="56"/>
                  </a:cubicBezTo>
                  <a:cubicBezTo>
                    <a:pt x="8" y="56"/>
                    <a:pt x="9" y="55"/>
                    <a:pt x="9" y="55"/>
                  </a:cubicBezTo>
                  <a:moveTo>
                    <a:pt x="9" y="55"/>
                  </a:moveTo>
                  <a:cubicBezTo>
                    <a:pt x="9" y="55"/>
                    <a:pt x="9" y="55"/>
                    <a:pt x="9" y="55"/>
                  </a:cubicBezTo>
                  <a:cubicBezTo>
                    <a:pt x="9" y="55"/>
                    <a:pt x="9" y="55"/>
                    <a:pt x="9" y="55"/>
                  </a:cubicBezTo>
                  <a:moveTo>
                    <a:pt x="9" y="55"/>
                  </a:moveTo>
                  <a:cubicBezTo>
                    <a:pt x="9" y="55"/>
                    <a:pt x="9" y="55"/>
                    <a:pt x="9" y="55"/>
                  </a:cubicBezTo>
                  <a:cubicBezTo>
                    <a:pt x="9" y="55"/>
                    <a:pt x="9" y="55"/>
                    <a:pt x="9" y="55"/>
                  </a:cubicBezTo>
                  <a:moveTo>
                    <a:pt x="10" y="54"/>
                  </a:moveTo>
                  <a:cubicBezTo>
                    <a:pt x="10" y="54"/>
                    <a:pt x="9" y="55"/>
                    <a:pt x="9" y="55"/>
                  </a:cubicBezTo>
                  <a:cubicBezTo>
                    <a:pt x="9" y="55"/>
                    <a:pt x="10" y="54"/>
                    <a:pt x="10" y="54"/>
                  </a:cubicBezTo>
                  <a:moveTo>
                    <a:pt x="10" y="54"/>
                  </a:moveTo>
                  <a:cubicBezTo>
                    <a:pt x="10" y="54"/>
                    <a:pt x="10" y="54"/>
                    <a:pt x="10" y="54"/>
                  </a:cubicBezTo>
                  <a:cubicBezTo>
                    <a:pt x="10" y="54"/>
                    <a:pt x="10" y="54"/>
                    <a:pt x="10" y="54"/>
                  </a:cubicBezTo>
                  <a:moveTo>
                    <a:pt x="11" y="54"/>
                  </a:moveTo>
                  <a:cubicBezTo>
                    <a:pt x="10" y="54"/>
                    <a:pt x="10" y="54"/>
                    <a:pt x="10" y="54"/>
                  </a:cubicBezTo>
                  <a:cubicBezTo>
                    <a:pt x="10" y="54"/>
                    <a:pt x="10" y="54"/>
                    <a:pt x="11" y="54"/>
                  </a:cubicBezTo>
                  <a:moveTo>
                    <a:pt x="11" y="53"/>
                  </a:moveTo>
                  <a:cubicBezTo>
                    <a:pt x="11" y="53"/>
                    <a:pt x="11" y="53"/>
                    <a:pt x="11" y="53"/>
                  </a:cubicBezTo>
                  <a:cubicBezTo>
                    <a:pt x="11" y="53"/>
                    <a:pt x="11" y="53"/>
                    <a:pt x="11" y="53"/>
                  </a:cubicBezTo>
                  <a:moveTo>
                    <a:pt x="11" y="53"/>
                  </a:moveTo>
                  <a:cubicBezTo>
                    <a:pt x="11" y="53"/>
                    <a:pt x="11" y="53"/>
                    <a:pt x="11" y="53"/>
                  </a:cubicBezTo>
                  <a:cubicBezTo>
                    <a:pt x="11" y="53"/>
                    <a:pt x="11" y="53"/>
                    <a:pt x="11" y="53"/>
                  </a:cubicBezTo>
                  <a:moveTo>
                    <a:pt x="12" y="53"/>
                  </a:moveTo>
                  <a:cubicBezTo>
                    <a:pt x="11" y="53"/>
                    <a:pt x="11" y="53"/>
                    <a:pt x="11" y="53"/>
                  </a:cubicBezTo>
                  <a:cubicBezTo>
                    <a:pt x="11" y="53"/>
                    <a:pt x="11" y="53"/>
                    <a:pt x="12" y="53"/>
                  </a:cubicBezTo>
                  <a:moveTo>
                    <a:pt x="12" y="52"/>
                  </a:moveTo>
                  <a:cubicBezTo>
                    <a:pt x="12" y="52"/>
                    <a:pt x="12" y="53"/>
                    <a:pt x="12" y="53"/>
                  </a:cubicBezTo>
                  <a:cubicBezTo>
                    <a:pt x="12" y="53"/>
                    <a:pt x="12" y="52"/>
                    <a:pt x="12" y="52"/>
                  </a:cubicBezTo>
                  <a:moveTo>
                    <a:pt x="12" y="52"/>
                  </a:moveTo>
                  <a:cubicBezTo>
                    <a:pt x="12" y="52"/>
                    <a:pt x="12" y="52"/>
                    <a:pt x="12" y="52"/>
                  </a:cubicBezTo>
                  <a:cubicBezTo>
                    <a:pt x="12" y="52"/>
                    <a:pt x="12" y="52"/>
                    <a:pt x="12" y="52"/>
                  </a:cubicBezTo>
                  <a:moveTo>
                    <a:pt x="12" y="52"/>
                  </a:moveTo>
                  <a:cubicBezTo>
                    <a:pt x="12" y="52"/>
                    <a:pt x="12" y="52"/>
                    <a:pt x="12" y="52"/>
                  </a:cubicBezTo>
                  <a:cubicBezTo>
                    <a:pt x="12" y="52"/>
                    <a:pt x="12" y="52"/>
                    <a:pt x="12" y="52"/>
                  </a:cubicBezTo>
                  <a:moveTo>
                    <a:pt x="13" y="52"/>
                  </a:moveTo>
                  <a:cubicBezTo>
                    <a:pt x="13" y="52"/>
                    <a:pt x="13" y="52"/>
                    <a:pt x="13" y="52"/>
                  </a:cubicBezTo>
                  <a:cubicBezTo>
                    <a:pt x="13" y="52"/>
                    <a:pt x="13" y="52"/>
                    <a:pt x="13" y="52"/>
                  </a:cubicBezTo>
                  <a:moveTo>
                    <a:pt x="13" y="51"/>
                  </a:moveTo>
                  <a:cubicBezTo>
                    <a:pt x="13" y="51"/>
                    <a:pt x="13" y="51"/>
                    <a:pt x="13" y="51"/>
                  </a:cubicBezTo>
                  <a:cubicBezTo>
                    <a:pt x="13" y="51"/>
                    <a:pt x="13" y="51"/>
                    <a:pt x="13" y="51"/>
                  </a:cubicBezTo>
                  <a:moveTo>
                    <a:pt x="13" y="51"/>
                  </a:moveTo>
                  <a:cubicBezTo>
                    <a:pt x="13" y="51"/>
                    <a:pt x="13" y="51"/>
                    <a:pt x="13" y="51"/>
                  </a:cubicBezTo>
                  <a:cubicBezTo>
                    <a:pt x="13" y="51"/>
                    <a:pt x="13" y="51"/>
                    <a:pt x="13" y="51"/>
                  </a:cubicBezTo>
                  <a:moveTo>
                    <a:pt x="14" y="51"/>
                  </a:moveTo>
                  <a:cubicBezTo>
                    <a:pt x="14" y="51"/>
                    <a:pt x="14" y="51"/>
                    <a:pt x="14" y="51"/>
                  </a:cubicBezTo>
                  <a:cubicBezTo>
                    <a:pt x="14" y="51"/>
                    <a:pt x="14" y="51"/>
                    <a:pt x="14" y="51"/>
                  </a:cubicBezTo>
                  <a:moveTo>
                    <a:pt x="14" y="50"/>
                  </a:moveTo>
                  <a:cubicBezTo>
                    <a:pt x="14" y="50"/>
                    <a:pt x="14" y="50"/>
                    <a:pt x="14" y="51"/>
                  </a:cubicBezTo>
                  <a:cubicBezTo>
                    <a:pt x="14" y="50"/>
                    <a:pt x="14" y="50"/>
                    <a:pt x="14" y="50"/>
                  </a:cubicBezTo>
                  <a:moveTo>
                    <a:pt x="14" y="50"/>
                  </a:moveTo>
                  <a:cubicBezTo>
                    <a:pt x="14" y="50"/>
                    <a:pt x="14" y="50"/>
                    <a:pt x="14" y="50"/>
                  </a:cubicBezTo>
                  <a:cubicBezTo>
                    <a:pt x="14" y="50"/>
                    <a:pt x="14" y="50"/>
                    <a:pt x="14" y="50"/>
                  </a:cubicBezTo>
                  <a:moveTo>
                    <a:pt x="15" y="50"/>
                  </a:moveTo>
                  <a:cubicBezTo>
                    <a:pt x="15" y="50"/>
                    <a:pt x="15" y="50"/>
                    <a:pt x="15" y="50"/>
                  </a:cubicBezTo>
                  <a:cubicBezTo>
                    <a:pt x="15" y="50"/>
                    <a:pt x="15" y="50"/>
                    <a:pt x="15" y="50"/>
                  </a:cubicBezTo>
                  <a:moveTo>
                    <a:pt x="15" y="50"/>
                  </a:moveTo>
                  <a:cubicBezTo>
                    <a:pt x="15" y="50"/>
                    <a:pt x="15" y="50"/>
                    <a:pt x="15" y="50"/>
                  </a:cubicBezTo>
                  <a:cubicBezTo>
                    <a:pt x="15" y="50"/>
                    <a:pt x="15" y="50"/>
                    <a:pt x="15" y="50"/>
                  </a:cubicBezTo>
                  <a:moveTo>
                    <a:pt x="65" y="0"/>
                  </a:moveTo>
                  <a:cubicBezTo>
                    <a:pt x="50" y="16"/>
                    <a:pt x="33" y="32"/>
                    <a:pt x="15" y="49"/>
                  </a:cubicBezTo>
                  <a:cubicBezTo>
                    <a:pt x="33" y="32"/>
                    <a:pt x="50" y="16"/>
                    <a:pt x="65" y="1"/>
                  </a:cubicBezTo>
                  <a:cubicBezTo>
                    <a:pt x="65" y="1"/>
                    <a:pt x="65" y="1"/>
                    <a:pt x="65" y="0"/>
                  </a:cubicBezTo>
                </a:path>
              </a:pathLst>
            </a:custGeom>
            <a:solidFill>
              <a:srgbClr val="C3977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1" name="Freeform 10">
              <a:extLst>
                <a:ext uri="{FF2B5EF4-FFF2-40B4-BE49-F238E27FC236}">
                  <a16:creationId xmlns:a16="http://schemas.microsoft.com/office/drawing/2014/main" id="{A7EB3A9C-BE54-4B75-B4F5-885335F79D00}"/>
                </a:ext>
              </a:extLst>
            </p:cNvPr>
            <p:cNvSpPr>
              <a:spLocks/>
            </p:cNvSpPr>
            <p:nvPr/>
          </p:nvSpPr>
          <p:spPr bwMode="auto">
            <a:xfrm>
              <a:off x="3342" y="2638"/>
              <a:ext cx="213" cy="367"/>
            </a:xfrm>
            <a:custGeom>
              <a:avLst/>
              <a:gdLst>
                <a:gd name="T0" fmla="*/ 98 w 98"/>
                <a:gd name="T1" fmla="*/ 0 h 169"/>
                <a:gd name="T2" fmla="*/ 95 w 98"/>
                <a:gd name="T3" fmla="*/ 9 h 169"/>
                <a:gd name="T4" fmla="*/ 0 w 98"/>
                <a:gd name="T5" fmla="*/ 168 h 169"/>
                <a:gd name="T6" fmla="*/ 0 w 98"/>
                <a:gd name="T7" fmla="*/ 169 h 169"/>
                <a:gd name="T8" fmla="*/ 96 w 98"/>
                <a:gd name="T9" fmla="*/ 9 h 169"/>
                <a:gd name="T10" fmla="*/ 98 w 98"/>
                <a:gd name="T11" fmla="*/ 0 h 169"/>
              </a:gdLst>
              <a:ahLst/>
              <a:cxnLst>
                <a:cxn ang="0">
                  <a:pos x="T0" y="T1"/>
                </a:cxn>
                <a:cxn ang="0">
                  <a:pos x="T2" y="T3"/>
                </a:cxn>
                <a:cxn ang="0">
                  <a:pos x="T4" y="T5"/>
                </a:cxn>
                <a:cxn ang="0">
                  <a:pos x="T6" y="T7"/>
                </a:cxn>
                <a:cxn ang="0">
                  <a:pos x="T8" y="T9"/>
                </a:cxn>
                <a:cxn ang="0">
                  <a:pos x="T10" y="T11"/>
                </a:cxn>
              </a:cxnLst>
              <a:rect l="0" t="0" r="r" b="b"/>
              <a:pathLst>
                <a:path w="98" h="169">
                  <a:moveTo>
                    <a:pt x="98" y="0"/>
                  </a:moveTo>
                  <a:cubicBezTo>
                    <a:pt x="97" y="3"/>
                    <a:pt x="96" y="6"/>
                    <a:pt x="95" y="9"/>
                  </a:cubicBezTo>
                  <a:cubicBezTo>
                    <a:pt x="86" y="39"/>
                    <a:pt x="62" y="92"/>
                    <a:pt x="0" y="168"/>
                  </a:cubicBezTo>
                  <a:cubicBezTo>
                    <a:pt x="0" y="168"/>
                    <a:pt x="0" y="168"/>
                    <a:pt x="0" y="169"/>
                  </a:cubicBezTo>
                  <a:cubicBezTo>
                    <a:pt x="64" y="93"/>
                    <a:pt x="89" y="40"/>
                    <a:pt x="96" y="9"/>
                  </a:cubicBezTo>
                  <a:cubicBezTo>
                    <a:pt x="97" y="7"/>
                    <a:pt x="97" y="4"/>
                    <a:pt x="98" y="0"/>
                  </a:cubicBezTo>
                </a:path>
              </a:pathLst>
            </a:custGeom>
            <a:solidFill>
              <a:srgbClr val="C3977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2" name="Freeform 11">
              <a:extLst>
                <a:ext uri="{FF2B5EF4-FFF2-40B4-BE49-F238E27FC236}">
                  <a16:creationId xmlns:a16="http://schemas.microsoft.com/office/drawing/2014/main" id="{602A441A-89AC-4543-B679-6AD536912AA5}"/>
                </a:ext>
              </a:extLst>
            </p:cNvPr>
            <p:cNvSpPr>
              <a:spLocks/>
            </p:cNvSpPr>
            <p:nvPr/>
          </p:nvSpPr>
          <p:spPr bwMode="auto">
            <a:xfrm>
              <a:off x="2786" y="2456"/>
              <a:ext cx="774" cy="1046"/>
            </a:xfrm>
            <a:custGeom>
              <a:avLst/>
              <a:gdLst>
                <a:gd name="T0" fmla="*/ 219 w 356"/>
                <a:gd name="T1" fmla="*/ 106 h 482"/>
                <a:gd name="T2" fmla="*/ 25 w 356"/>
                <a:gd name="T3" fmla="*/ 414 h 482"/>
                <a:gd name="T4" fmla="*/ 117 w 356"/>
                <a:gd name="T5" fmla="*/ 395 h 482"/>
                <a:gd name="T6" fmla="*/ 117 w 356"/>
                <a:gd name="T7" fmla="*/ 395 h 482"/>
                <a:gd name="T8" fmla="*/ 118 w 356"/>
                <a:gd name="T9" fmla="*/ 394 h 482"/>
                <a:gd name="T10" fmla="*/ 118 w 356"/>
                <a:gd name="T11" fmla="*/ 394 h 482"/>
                <a:gd name="T12" fmla="*/ 118 w 356"/>
                <a:gd name="T13" fmla="*/ 394 h 482"/>
                <a:gd name="T14" fmla="*/ 119 w 356"/>
                <a:gd name="T15" fmla="*/ 394 h 482"/>
                <a:gd name="T16" fmla="*/ 119 w 356"/>
                <a:gd name="T17" fmla="*/ 393 h 482"/>
                <a:gd name="T18" fmla="*/ 119 w 356"/>
                <a:gd name="T19" fmla="*/ 393 h 482"/>
                <a:gd name="T20" fmla="*/ 120 w 356"/>
                <a:gd name="T21" fmla="*/ 393 h 482"/>
                <a:gd name="T22" fmla="*/ 120 w 356"/>
                <a:gd name="T23" fmla="*/ 393 h 482"/>
                <a:gd name="T24" fmla="*/ 120 w 356"/>
                <a:gd name="T25" fmla="*/ 392 h 482"/>
                <a:gd name="T26" fmla="*/ 121 w 356"/>
                <a:gd name="T27" fmla="*/ 392 h 482"/>
                <a:gd name="T28" fmla="*/ 121 w 356"/>
                <a:gd name="T29" fmla="*/ 392 h 482"/>
                <a:gd name="T30" fmla="*/ 121 w 356"/>
                <a:gd name="T31" fmla="*/ 391 h 482"/>
                <a:gd name="T32" fmla="*/ 121 w 356"/>
                <a:gd name="T33" fmla="*/ 391 h 482"/>
                <a:gd name="T34" fmla="*/ 122 w 356"/>
                <a:gd name="T35" fmla="*/ 391 h 482"/>
                <a:gd name="T36" fmla="*/ 122 w 356"/>
                <a:gd name="T37" fmla="*/ 391 h 482"/>
                <a:gd name="T38" fmla="*/ 122 w 356"/>
                <a:gd name="T39" fmla="*/ 390 h 482"/>
                <a:gd name="T40" fmla="*/ 123 w 356"/>
                <a:gd name="T41" fmla="*/ 390 h 482"/>
                <a:gd name="T42" fmla="*/ 123 w 356"/>
                <a:gd name="T43" fmla="*/ 390 h 482"/>
                <a:gd name="T44" fmla="*/ 123 w 356"/>
                <a:gd name="T45" fmla="*/ 390 h 482"/>
                <a:gd name="T46" fmla="*/ 124 w 356"/>
                <a:gd name="T47" fmla="*/ 389 h 482"/>
                <a:gd name="T48" fmla="*/ 124 w 356"/>
                <a:gd name="T49" fmla="*/ 389 h 482"/>
                <a:gd name="T50" fmla="*/ 124 w 356"/>
                <a:gd name="T51" fmla="*/ 389 h 482"/>
                <a:gd name="T52" fmla="*/ 125 w 356"/>
                <a:gd name="T53" fmla="*/ 388 h 482"/>
                <a:gd name="T54" fmla="*/ 125 w 356"/>
                <a:gd name="T55" fmla="*/ 388 h 482"/>
                <a:gd name="T56" fmla="*/ 125 w 356"/>
                <a:gd name="T57" fmla="*/ 388 h 482"/>
                <a:gd name="T58" fmla="*/ 126 w 356"/>
                <a:gd name="T59" fmla="*/ 387 h 482"/>
                <a:gd name="T60" fmla="*/ 126 w 356"/>
                <a:gd name="T61" fmla="*/ 387 h 482"/>
                <a:gd name="T62" fmla="*/ 126 w 356"/>
                <a:gd name="T63" fmla="*/ 387 h 482"/>
                <a:gd name="T64" fmla="*/ 127 w 356"/>
                <a:gd name="T65" fmla="*/ 386 h 482"/>
                <a:gd name="T66" fmla="*/ 127 w 356"/>
                <a:gd name="T67" fmla="*/ 386 h 482"/>
                <a:gd name="T68" fmla="*/ 128 w 356"/>
                <a:gd name="T69" fmla="*/ 385 h 482"/>
                <a:gd name="T70" fmla="*/ 128 w 356"/>
                <a:gd name="T71" fmla="*/ 385 h 482"/>
                <a:gd name="T72" fmla="*/ 128 w 356"/>
                <a:gd name="T73" fmla="*/ 385 h 482"/>
                <a:gd name="T74" fmla="*/ 129 w 356"/>
                <a:gd name="T75" fmla="*/ 385 h 482"/>
                <a:gd name="T76" fmla="*/ 129 w 356"/>
                <a:gd name="T77" fmla="*/ 384 h 482"/>
                <a:gd name="T78" fmla="*/ 129 w 356"/>
                <a:gd name="T79" fmla="*/ 384 h 482"/>
                <a:gd name="T80" fmla="*/ 130 w 356"/>
                <a:gd name="T81" fmla="*/ 384 h 482"/>
                <a:gd name="T82" fmla="*/ 130 w 356"/>
                <a:gd name="T83" fmla="*/ 383 h 482"/>
                <a:gd name="T84" fmla="*/ 130 w 356"/>
                <a:gd name="T85" fmla="*/ 383 h 482"/>
                <a:gd name="T86" fmla="*/ 131 w 356"/>
                <a:gd name="T87" fmla="*/ 383 h 482"/>
                <a:gd name="T88" fmla="*/ 131 w 356"/>
                <a:gd name="T89" fmla="*/ 383 h 482"/>
                <a:gd name="T90" fmla="*/ 131 w 356"/>
                <a:gd name="T91" fmla="*/ 382 h 482"/>
                <a:gd name="T92" fmla="*/ 132 w 356"/>
                <a:gd name="T93" fmla="*/ 382 h 482"/>
                <a:gd name="T94" fmla="*/ 132 w 356"/>
                <a:gd name="T95" fmla="*/ 382 h 482"/>
                <a:gd name="T96" fmla="*/ 132 w 356"/>
                <a:gd name="T97" fmla="*/ 381 h 482"/>
                <a:gd name="T98" fmla="*/ 182 w 356"/>
                <a:gd name="T99" fmla="*/ 332 h 482"/>
                <a:gd name="T100" fmla="*/ 351 w 356"/>
                <a:gd name="T101" fmla="*/ 93 h 482"/>
                <a:gd name="T102" fmla="*/ 344 w 356"/>
                <a:gd name="T103" fmla="*/ 11 h 4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356" h="482">
                  <a:moveTo>
                    <a:pt x="324" y="0"/>
                  </a:moveTo>
                  <a:cubicBezTo>
                    <a:pt x="290" y="0"/>
                    <a:pt x="240" y="59"/>
                    <a:pt x="219" y="106"/>
                  </a:cubicBezTo>
                  <a:cubicBezTo>
                    <a:pt x="194" y="163"/>
                    <a:pt x="162" y="227"/>
                    <a:pt x="151" y="245"/>
                  </a:cubicBezTo>
                  <a:cubicBezTo>
                    <a:pt x="140" y="263"/>
                    <a:pt x="46" y="384"/>
                    <a:pt x="25" y="414"/>
                  </a:cubicBezTo>
                  <a:cubicBezTo>
                    <a:pt x="11" y="434"/>
                    <a:pt x="2" y="463"/>
                    <a:pt x="0" y="482"/>
                  </a:cubicBezTo>
                  <a:cubicBezTo>
                    <a:pt x="30" y="465"/>
                    <a:pt x="70" y="438"/>
                    <a:pt x="117" y="395"/>
                  </a:cubicBezTo>
                  <a:cubicBezTo>
                    <a:pt x="117" y="395"/>
                    <a:pt x="117" y="395"/>
                    <a:pt x="117" y="395"/>
                  </a:cubicBezTo>
                  <a:cubicBezTo>
                    <a:pt x="117" y="395"/>
                    <a:pt x="117" y="395"/>
                    <a:pt x="117" y="395"/>
                  </a:cubicBezTo>
                  <a:cubicBezTo>
                    <a:pt x="117" y="395"/>
                    <a:pt x="117" y="395"/>
                    <a:pt x="117" y="395"/>
                  </a:cubicBezTo>
                  <a:cubicBezTo>
                    <a:pt x="118" y="395"/>
                    <a:pt x="118" y="395"/>
                    <a:pt x="118" y="394"/>
                  </a:cubicBezTo>
                  <a:cubicBezTo>
                    <a:pt x="118" y="394"/>
                    <a:pt x="118" y="394"/>
                    <a:pt x="118" y="394"/>
                  </a:cubicBezTo>
                  <a:cubicBezTo>
                    <a:pt x="118" y="394"/>
                    <a:pt x="118" y="394"/>
                    <a:pt x="118" y="394"/>
                  </a:cubicBezTo>
                  <a:cubicBezTo>
                    <a:pt x="118" y="394"/>
                    <a:pt x="118" y="394"/>
                    <a:pt x="118" y="394"/>
                  </a:cubicBezTo>
                  <a:cubicBezTo>
                    <a:pt x="118" y="394"/>
                    <a:pt x="118" y="394"/>
                    <a:pt x="118" y="394"/>
                  </a:cubicBezTo>
                  <a:cubicBezTo>
                    <a:pt x="118" y="394"/>
                    <a:pt x="118" y="394"/>
                    <a:pt x="118" y="394"/>
                  </a:cubicBezTo>
                  <a:cubicBezTo>
                    <a:pt x="119" y="394"/>
                    <a:pt x="119" y="394"/>
                    <a:pt x="119" y="394"/>
                  </a:cubicBezTo>
                  <a:cubicBezTo>
                    <a:pt x="119" y="394"/>
                    <a:pt x="119" y="394"/>
                    <a:pt x="119" y="394"/>
                  </a:cubicBezTo>
                  <a:cubicBezTo>
                    <a:pt x="119" y="394"/>
                    <a:pt x="119" y="393"/>
                    <a:pt x="119" y="393"/>
                  </a:cubicBezTo>
                  <a:cubicBezTo>
                    <a:pt x="119" y="393"/>
                    <a:pt x="119" y="393"/>
                    <a:pt x="119" y="393"/>
                  </a:cubicBezTo>
                  <a:cubicBezTo>
                    <a:pt x="119" y="393"/>
                    <a:pt x="119" y="393"/>
                    <a:pt x="119" y="393"/>
                  </a:cubicBezTo>
                  <a:cubicBezTo>
                    <a:pt x="119" y="393"/>
                    <a:pt x="119" y="393"/>
                    <a:pt x="119" y="393"/>
                  </a:cubicBezTo>
                  <a:cubicBezTo>
                    <a:pt x="119" y="393"/>
                    <a:pt x="120" y="393"/>
                    <a:pt x="120" y="393"/>
                  </a:cubicBezTo>
                  <a:cubicBezTo>
                    <a:pt x="120" y="393"/>
                    <a:pt x="120" y="393"/>
                    <a:pt x="120" y="393"/>
                  </a:cubicBezTo>
                  <a:cubicBezTo>
                    <a:pt x="120" y="393"/>
                    <a:pt x="120" y="393"/>
                    <a:pt x="120" y="393"/>
                  </a:cubicBezTo>
                  <a:cubicBezTo>
                    <a:pt x="120" y="393"/>
                    <a:pt x="120" y="393"/>
                    <a:pt x="120" y="392"/>
                  </a:cubicBezTo>
                  <a:cubicBezTo>
                    <a:pt x="120" y="392"/>
                    <a:pt x="120" y="392"/>
                    <a:pt x="120" y="392"/>
                  </a:cubicBezTo>
                  <a:cubicBezTo>
                    <a:pt x="120" y="392"/>
                    <a:pt x="120" y="392"/>
                    <a:pt x="120" y="392"/>
                  </a:cubicBezTo>
                  <a:cubicBezTo>
                    <a:pt x="120" y="392"/>
                    <a:pt x="120" y="392"/>
                    <a:pt x="121" y="392"/>
                  </a:cubicBezTo>
                  <a:cubicBezTo>
                    <a:pt x="121" y="392"/>
                    <a:pt x="121" y="392"/>
                    <a:pt x="121" y="392"/>
                  </a:cubicBezTo>
                  <a:cubicBezTo>
                    <a:pt x="121" y="392"/>
                    <a:pt x="121" y="392"/>
                    <a:pt x="121" y="392"/>
                  </a:cubicBezTo>
                  <a:cubicBezTo>
                    <a:pt x="121" y="392"/>
                    <a:pt x="121" y="392"/>
                    <a:pt x="121" y="392"/>
                  </a:cubicBezTo>
                  <a:cubicBezTo>
                    <a:pt x="121" y="392"/>
                    <a:pt x="121" y="392"/>
                    <a:pt x="121" y="391"/>
                  </a:cubicBezTo>
                  <a:cubicBezTo>
                    <a:pt x="121" y="391"/>
                    <a:pt x="121" y="391"/>
                    <a:pt x="121" y="391"/>
                  </a:cubicBezTo>
                  <a:cubicBezTo>
                    <a:pt x="121" y="391"/>
                    <a:pt x="121" y="391"/>
                    <a:pt x="121" y="391"/>
                  </a:cubicBezTo>
                  <a:cubicBezTo>
                    <a:pt x="121" y="391"/>
                    <a:pt x="122" y="391"/>
                    <a:pt x="122" y="391"/>
                  </a:cubicBezTo>
                  <a:cubicBezTo>
                    <a:pt x="122" y="391"/>
                    <a:pt x="122" y="391"/>
                    <a:pt x="122" y="391"/>
                  </a:cubicBezTo>
                  <a:cubicBezTo>
                    <a:pt x="122" y="391"/>
                    <a:pt x="122" y="391"/>
                    <a:pt x="122" y="391"/>
                  </a:cubicBezTo>
                  <a:cubicBezTo>
                    <a:pt x="122" y="391"/>
                    <a:pt x="122" y="391"/>
                    <a:pt x="122" y="391"/>
                  </a:cubicBezTo>
                  <a:cubicBezTo>
                    <a:pt x="122" y="391"/>
                    <a:pt x="122" y="391"/>
                    <a:pt x="122" y="390"/>
                  </a:cubicBezTo>
                  <a:cubicBezTo>
                    <a:pt x="122" y="390"/>
                    <a:pt x="122" y="390"/>
                    <a:pt x="122" y="390"/>
                  </a:cubicBezTo>
                  <a:cubicBezTo>
                    <a:pt x="122" y="390"/>
                    <a:pt x="122" y="390"/>
                    <a:pt x="123" y="390"/>
                  </a:cubicBezTo>
                  <a:cubicBezTo>
                    <a:pt x="123" y="390"/>
                    <a:pt x="123" y="390"/>
                    <a:pt x="123" y="390"/>
                  </a:cubicBezTo>
                  <a:cubicBezTo>
                    <a:pt x="123" y="390"/>
                    <a:pt x="123" y="390"/>
                    <a:pt x="123" y="390"/>
                  </a:cubicBezTo>
                  <a:cubicBezTo>
                    <a:pt x="123" y="390"/>
                    <a:pt x="123" y="390"/>
                    <a:pt x="123" y="390"/>
                  </a:cubicBezTo>
                  <a:cubicBezTo>
                    <a:pt x="123" y="390"/>
                    <a:pt x="123" y="390"/>
                    <a:pt x="123" y="390"/>
                  </a:cubicBezTo>
                  <a:cubicBezTo>
                    <a:pt x="123" y="390"/>
                    <a:pt x="123" y="390"/>
                    <a:pt x="123" y="390"/>
                  </a:cubicBezTo>
                  <a:cubicBezTo>
                    <a:pt x="123" y="389"/>
                    <a:pt x="123" y="389"/>
                    <a:pt x="124" y="389"/>
                  </a:cubicBezTo>
                  <a:cubicBezTo>
                    <a:pt x="124" y="389"/>
                    <a:pt x="124" y="389"/>
                    <a:pt x="124" y="389"/>
                  </a:cubicBezTo>
                  <a:cubicBezTo>
                    <a:pt x="124" y="389"/>
                    <a:pt x="124" y="389"/>
                    <a:pt x="124" y="389"/>
                  </a:cubicBezTo>
                  <a:cubicBezTo>
                    <a:pt x="124" y="389"/>
                    <a:pt x="124" y="389"/>
                    <a:pt x="124" y="389"/>
                  </a:cubicBezTo>
                  <a:cubicBezTo>
                    <a:pt x="124" y="389"/>
                    <a:pt x="124" y="389"/>
                    <a:pt x="124" y="389"/>
                  </a:cubicBezTo>
                  <a:cubicBezTo>
                    <a:pt x="124" y="389"/>
                    <a:pt x="124" y="389"/>
                    <a:pt x="124" y="389"/>
                  </a:cubicBezTo>
                  <a:cubicBezTo>
                    <a:pt x="124" y="388"/>
                    <a:pt x="125" y="388"/>
                    <a:pt x="125" y="388"/>
                  </a:cubicBezTo>
                  <a:cubicBezTo>
                    <a:pt x="125" y="388"/>
                    <a:pt x="125" y="388"/>
                    <a:pt x="125" y="388"/>
                  </a:cubicBezTo>
                  <a:cubicBezTo>
                    <a:pt x="125" y="388"/>
                    <a:pt x="125" y="388"/>
                    <a:pt x="125" y="388"/>
                  </a:cubicBezTo>
                  <a:cubicBezTo>
                    <a:pt x="125" y="388"/>
                    <a:pt x="125" y="388"/>
                    <a:pt x="125" y="388"/>
                  </a:cubicBezTo>
                  <a:cubicBezTo>
                    <a:pt x="125" y="388"/>
                    <a:pt x="125" y="388"/>
                    <a:pt x="125" y="388"/>
                  </a:cubicBezTo>
                  <a:cubicBezTo>
                    <a:pt x="125" y="388"/>
                    <a:pt x="125" y="388"/>
                    <a:pt x="125" y="388"/>
                  </a:cubicBezTo>
                  <a:cubicBezTo>
                    <a:pt x="125" y="388"/>
                    <a:pt x="126" y="387"/>
                    <a:pt x="126" y="387"/>
                  </a:cubicBezTo>
                  <a:cubicBezTo>
                    <a:pt x="126" y="387"/>
                    <a:pt x="126" y="387"/>
                    <a:pt x="126" y="387"/>
                  </a:cubicBezTo>
                  <a:cubicBezTo>
                    <a:pt x="126" y="387"/>
                    <a:pt x="126" y="387"/>
                    <a:pt x="126" y="387"/>
                  </a:cubicBezTo>
                  <a:cubicBezTo>
                    <a:pt x="126" y="387"/>
                    <a:pt x="126" y="387"/>
                    <a:pt x="126" y="387"/>
                  </a:cubicBezTo>
                  <a:cubicBezTo>
                    <a:pt x="126" y="387"/>
                    <a:pt x="126" y="387"/>
                    <a:pt x="126" y="387"/>
                  </a:cubicBezTo>
                  <a:cubicBezTo>
                    <a:pt x="126" y="387"/>
                    <a:pt x="126" y="387"/>
                    <a:pt x="126" y="387"/>
                  </a:cubicBezTo>
                  <a:cubicBezTo>
                    <a:pt x="126" y="387"/>
                    <a:pt x="127" y="386"/>
                    <a:pt x="127" y="386"/>
                  </a:cubicBezTo>
                  <a:cubicBezTo>
                    <a:pt x="127" y="386"/>
                    <a:pt x="127" y="386"/>
                    <a:pt x="127" y="386"/>
                  </a:cubicBezTo>
                  <a:cubicBezTo>
                    <a:pt x="127" y="386"/>
                    <a:pt x="127" y="386"/>
                    <a:pt x="127" y="386"/>
                  </a:cubicBezTo>
                  <a:cubicBezTo>
                    <a:pt x="127" y="386"/>
                    <a:pt x="127" y="386"/>
                    <a:pt x="127" y="386"/>
                  </a:cubicBezTo>
                  <a:cubicBezTo>
                    <a:pt x="127" y="386"/>
                    <a:pt x="127" y="386"/>
                    <a:pt x="128" y="386"/>
                  </a:cubicBezTo>
                  <a:cubicBezTo>
                    <a:pt x="128" y="386"/>
                    <a:pt x="128" y="385"/>
                    <a:pt x="128" y="385"/>
                  </a:cubicBezTo>
                  <a:cubicBezTo>
                    <a:pt x="128" y="385"/>
                    <a:pt x="128" y="385"/>
                    <a:pt x="128" y="385"/>
                  </a:cubicBezTo>
                  <a:cubicBezTo>
                    <a:pt x="128" y="385"/>
                    <a:pt x="128" y="385"/>
                    <a:pt x="128" y="385"/>
                  </a:cubicBezTo>
                  <a:cubicBezTo>
                    <a:pt x="128" y="385"/>
                    <a:pt x="128" y="385"/>
                    <a:pt x="128" y="385"/>
                  </a:cubicBezTo>
                  <a:cubicBezTo>
                    <a:pt x="128" y="385"/>
                    <a:pt x="128" y="385"/>
                    <a:pt x="128" y="385"/>
                  </a:cubicBezTo>
                  <a:cubicBezTo>
                    <a:pt x="128" y="385"/>
                    <a:pt x="128" y="385"/>
                    <a:pt x="129" y="385"/>
                  </a:cubicBezTo>
                  <a:cubicBezTo>
                    <a:pt x="129" y="385"/>
                    <a:pt x="129" y="385"/>
                    <a:pt x="129" y="385"/>
                  </a:cubicBezTo>
                  <a:cubicBezTo>
                    <a:pt x="129" y="385"/>
                    <a:pt x="129" y="384"/>
                    <a:pt x="129" y="384"/>
                  </a:cubicBezTo>
                  <a:cubicBezTo>
                    <a:pt x="129" y="384"/>
                    <a:pt x="129" y="384"/>
                    <a:pt x="129" y="384"/>
                  </a:cubicBezTo>
                  <a:cubicBezTo>
                    <a:pt x="129" y="384"/>
                    <a:pt x="129" y="384"/>
                    <a:pt x="129" y="384"/>
                  </a:cubicBezTo>
                  <a:cubicBezTo>
                    <a:pt x="129" y="384"/>
                    <a:pt x="129" y="384"/>
                    <a:pt x="129" y="384"/>
                  </a:cubicBezTo>
                  <a:cubicBezTo>
                    <a:pt x="129" y="384"/>
                    <a:pt x="129" y="384"/>
                    <a:pt x="129" y="384"/>
                  </a:cubicBezTo>
                  <a:cubicBezTo>
                    <a:pt x="129" y="384"/>
                    <a:pt x="130" y="384"/>
                    <a:pt x="130" y="384"/>
                  </a:cubicBezTo>
                  <a:cubicBezTo>
                    <a:pt x="130" y="384"/>
                    <a:pt x="130" y="384"/>
                    <a:pt x="130" y="384"/>
                  </a:cubicBezTo>
                  <a:cubicBezTo>
                    <a:pt x="130" y="383"/>
                    <a:pt x="130" y="383"/>
                    <a:pt x="130" y="383"/>
                  </a:cubicBezTo>
                  <a:cubicBezTo>
                    <a:pt x="130" y="383"/>
                    <a:pt x="130" y="383"/>
                    <a:pt x="130" y="383"/>
                  </a:cubicBezTo>
                  <a:cubicBezTo>
                    <a:pt x="130" y="383"/>
                    <a:pt x="130" y="383"/>
                    <a:pt x="130" y="383"/>
                  </a:cubicBezTo>
                  <a:cubicBezTo>
                    <a:pt x="130" y="383"/>
                    <a:pt x="130" y="383"/>
                    <a:pt x="130" y="383"/>
                  </a:cubicBezTo>
                  <a:cubicBezTo>
                    <a:pt x="130" y="383"/>
                    <a:pt x="131" y="383"/>
                    <a:pt x="131" y="383"/>
                  </a:cubicBezTo>
                  <a:cubicBezTo>
                    <a:pt x="131" y="383"/>
                    <a:pt x="131" y="383"/>
                    <a:pt x="131" y="383"/>
                  </a:cubicBezTo>
                  <a:cubicBezTo>
                    <a:pt x="131" y="383"/>
                    <a:pt x="131" y="383"/>
                    <a:pt x="131" y="383"/>
                  </a:cubicBezTo>
                  <a:cubicBezTo>
                    <a:pt x="131" y="382"/>
                    <a:pt x="131" y="382"/>
                    <a:pt x="131" y="382"/>
                  </a:cubicBezTo>
                  <a:cubicBezTo>
                    <a:pt x="131" y="382"/>
                    <a:pt x="131" y="382"/>
                    <a:pt x="131" y="382"/>
                  </a:cubicBezTo>
                  <a:cubicBezTo>
                    <a:pt x="131" y="382"/>
                    <a:pt x="131" y="382"/>
                    <a:pt x="131" y="382"/>
                  </a:cubicBezTo>
                  <a:cubicBezTo>
                    <a:pt x="131" y="382"/>
                    <a:pt x="131" y="382"/>
                    <a:pt x="132" y="382"/>
                  </a:cubicBezTo>
                  <a:cubicBezTo>
                    <a:pt x="132" y="382"/>
                    <a:pt x="132" y="382"/>
                    <a:pt x="132" y="382"/>
                  </a:cubicBezTo>
                  <a:cubicBezTo>
                    <a:pt x="132" y="382"/>
                    <a:pt x="132" y="382"/>
                    <a:pt x="132" y="382"/>
                  </a:cubicBezTo>
                  <a:cubicBezTo>
                    <a:pt x="132" y="382"/>
                    <a:pt x="132" y="382"/>
                    <a:pt x="132" y="382"/>
                  </a:cubicBezTo>
                  <a:cubicBezTo>
                    <a:pt x="132" y="381"/>
                    <a:pt x="132" y="381"/>
                    <a:pt x="132" y="381"/>
                  </a:cubicBezTo>
                  <a:cubicBezTo>
                    <a:pt x="132" y="381"/>
                    <a:pt x="132" y="381"/>
                    <a:pt x="132" y="381"/>
                  </a:cubicBezTo>
                  <a:cubicBezTo>
                    <a:pt x="150" y="364"/>
                    <a:pt x="167" y="348"/>
                    <a:pt x="182" y="332"/>
                  </a:cubicBezTo>
                  <a:cubicBezTo>
                    <a:pt x="211" y="303"/>
                    <a:pt x="236" y="276"/>
                    <a:pt x="256" y="252"/>
                  </a:cubicBezTo>
                  <a:cubicBezTo>
                    <a:pt x="318" y="176"/>
                    <a:pt x="342" y="123"/>
                    <a:pt x="351" y="93"/>
                  </a:cubicBezTo>
                  <a:cubicBezTo>
                    <a:pt x="352" y="90"/>
                    <a:pt x="353" y="87"/>
                    <a:pt x="354" y="84"/>
                  </a:cubicBezTo>
                  <a:cubicBezTo>
                    <a:pt x="356" y="62"/>
                    <a:pt x="353" y="23"/>
                    <a:pt x="344" y="11"/>
                  </a:cubicBezTo>
                  <a:cubicBezTo>
                    <a:pt x="339" y="4"/>
                    <a:pt x="332" y="0"/>
                    <a:pt x="324" y="0"/>
                  </a:cubicBezTo>
                </a:path>
              </a:pathLst>
            </a:custGeom>
            <a:solidFill>
              <a:srgbClr val="C3977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3" name="Freeform 12">
              <a:extLst>
                <a:ext uri="{FF2B5EF4-FFF2-40B4-BE49-F238E27FC236}">
                  <a16:creationId xmlns:a16="http://schemas.microsoft.com/office/drawing/2014/main" id="{A7B5EE9D-3C2B-4D05-8C19-FFFF112DC009}"/>
                </a:ext>
              </a:extLst>
            </p:cNvPr>
            <p:cNvSpPr>
              <a:spLocks/>
            </p:cNvSpPr>
            <p:nvPr/>
          </p:nvSpPr>
          <p:spPr bwMode="auto">
            <a:xfrm>
              <a:off x="2997" y="2054"/>
              <a:ext cx="524" cy="217"/>
            </a:xfrm>
            <a:custGeom>
              <a:avLst/>
              <a:gdLst>
                <a:gd name="T0" fmla="*/ 195 w 241"/>
                <a:gd name="T1" fmla="*/ 91 h 100"/>
                <a:gd name="T2" fmla="*/ 234 w 241"/>
                <a:gd name="T3" fmla="*/ 77 h 100"/>
                <a:gd name="T4" fmla="*/ 239 w 241"/>
                <a:gd name="T5" fmla="*/ 72 h 100"/>
                <a:gd name="T6" fmla="*/ 240 w 241"/>
                <a:gd name="T7" fmla="*/ 64 h 100"/>
                <a:gd name="T8" fmla="*/ 239 w 241"/>
                <a:gd name="T9" fmla="*/ 6 h 100"/>
                <a:gd name="T10" fmla="*/ 109 w 241"/>
                <a:gd name="T11" fmla="*/ 10 h 100"/>
                <a:gd name="T12" fmla="*/ 23 w 241"/>
                <a:gd name="T13" fmla="*/ 25 h 100"/>
                <a:gd name="T14" fmla="*/ 0 w 241"/>
                <a:gd name="T15" fmla="*/ 75 h 100"/>
                <a:gd name="T16" fmla="*/ 97 w 241"/>
                <a:gd name="T17" fmla="*/ 98 h 100"/>
                <a:gd name="T18" fmla="*/ 195 w 241"/>
                <a:gd name="T19" fmla="*/ 91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41" h="100">
                  <a:moveTo>
                    <a:pt x="195" y="91"/>
                  </a:moveTo>
                  <a:cubicBezTo>
                    <a:pt x="209" y="89"/>
                    <a:pt x="222" y="85"/>
                    <a:pt x="234" y="77"/>
                  </a:cubicBezTo>
                  <a:cubicBezTo>
                    <a:pt x="236" y="76"/>
                    <a:pt x="238" y="74"/>
                    <a:pt x="239" y="72"/>
                  </a:cubicBezTo>
                  <a:cubicBezTo>
                    <a:pt x="241" y="70"/>
                    <a:pt x="241" y="67"/>
                    <a:pt x="240" y="64"/>
                  </a:cubicBezTo>
                  <a:cubicBezTo>
                    <a:pt x="240" y="44"/>
                    <a:pt x="240" y="25"/>
                    <a:pt x="239" y="6"/>
                  </a:cubicBezTo>
                  <a:cubicBezTo>
                    <a:pt x="196" y="13"/>
                    <a:pt x="153" y="12"/>
                    <a:pt x="109" y="10"/>
                  </a:cubicBezTo>
                  <a:cubicBezTo>
                    <a:pt x="83" y="10"/>
                    <a:pt x="40" y="0"/>
                    <a:pt x="23" y="25"/>
                  </a:cubicBezTo>
                  <a:cubicBezTo>
                    <a:pt x="13" y="39"/>
                    <a:pt x="5" y="59"/>
                    <a:pt x="0" y="75"/>
                  </a:cubicBezTo>
                  <a:cubicBezTo>
                    <a:pt x="27" y="90"/>
                    <a:pt x="66" y="95"/>
                    <a:pt x="97" y="98"/>
                  </a:cubicBezTo>
                  <a:cubicBezTo>
                    <a:pt x="130" y="100"/>
                    <a:pt x="163" y="98"/>
                    <a:pt x="195" y="91"/>
                  </a:cubicBezTo>
                  <a:close/>
                </a:path>
              </a:pathLst>
            </a:custGeom>
            <a:solidFill>
              <a:srgbClr val="C9405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4" name="Freeform 13">
              <a:extLst>
                <a:ext uri="{FF2B5EF4-FFF2-40B4-BE49-F238E27FC236}">
                  <a16:creationId xmlns:a16="http://schemas.microsoft.com/office/drawing/2014/main" id="{6D09AEB9-AEBB-42D2-BBED-61E98310F256}"/>
                </a:ext>
              </a:extLst>
            </p:cNvPr>
            <p:cNvSpPr>
              <a:spLocks/>
            </p:cNvSpPr>
            <p:nvPr/>
          </p:nvSpPr>
          <p:spPr bwMode="auto">
            <a:xfrm>
              <a:off x="2975" y="1027"/>
              <a:ext cx="1197" cy="1214"/>
            </a:xfrm>
            <a:custGeom>
              <a:avLst/>
              <a:gdLst>
                <a:gd name="T0" fmla="*/ 544 w 551"/>
                <a:gd name="T1" fmla="*/ 366 h 559"/>
                <a:gd name="T2" fmla="*/ 486 w 551"/>
                <a:gd name="T3" fmla="*/ 300 h 559"/>
                <a:gd name="T4" fmla="*/ 343 w 551"/>
                <a:gd name="T5" fmla="*/ 270 h 559"/>
                <a:gd name="T6" fmla="*/ 214 w 551"/>
                <a:gd name="T7" fmla="*/ 129 h 559"/>
                <a:gd name="T8" fmla="*/ 151 w 551"/>
                <a:gd name="T9" fmla="*/ 138 h 559"/>
                <a:gd name="T10" fmla="*/ 118 w 551"/>
                <a:gd name="T11" fmla="*/ 195 h 559"/>
                <a:gd name="T12" fmla="*/ 0 w 551"/>
                <a:gd name="T13" fmla="*/ 53 h 559"/>
                <a:gd name="T14" fmla="*/ 43 w 551"/>
                <a:gd name="T15" fmla="*/ 322 h 559"/>
                <a:gd name="T16" fmla="*/ 27 w 551"/>
                <a:gd name="T17" fmla="*/ 474 h 559"/>
                <a:gd name="T18" fmla="*/ 14 w 551"/>
                <a:gd name="T19" fmla="*/ 537 h 559"/>
                <a:gd name="T20" fmla="*/ 39 w 551"/>
                <a:gd name="T21" fmla="*/ 543 h 559"/>
                <a:gd name="T22" fmla="*/ 68 w 551"/>
                <a:gd name="T23" fmla="*/ 517 h 559"/>
                <a:gd name="T24" fmla="*/ 71 w 551"/>
                <a:gd name="T25" fmla="*/ 546 h 559"/>
                <a:gd name="T26" fmla="*/ 104 w 551"/>
                <a:gd name="T27" fmla="*/ 522 h 559"/>
                <a:gd name="T28" fmla="*/ 111 w 551"/>
                <a:gd name="T29" fmla="*/ 523 h 559"/>
                <a:gd name="T30" fmla="*/ 142 w 551"/>
                <a:gd name="T31" fmla="*/ 534 h 559"/>
                <a:gd name="T32" fmla="*/ 154 w 551"/>
                <a:gd name="T33" fmla="*/ 535 h 559"/>
                <a:gd name="T34" fmla="*/ 177 w 551"/>
                <a:gd name="T35" fmla="*/ 548 h 559"/>
                <a:gd name="T36" fmla="*/ 205 w 551"/>
                <a:gd name="T37" fmla="*/ 511 h 559"/>
                <a:gd name="T38" fmla="*/ 204 w 551"/>
                <a:gd name="T39" fmla="*/ 531 h 559"/>
                <a:gd name="T40" fmla="*/ 233 w 551"/>
                <a:gd name="T41" fmla="*/ 534 h 559"/>
                <a:gd name="T42" fmla="*/ 256 w 551"/>
                <a:gd name="T43" fmla="*/ 498 h 559"/>
                <a:gd name="T44" fmla="*/ 261 w 551"/>
                <a:gd name="T45" fmla="*/ 529 h 559"/>
                <a:gd name="T46" fmla="*/ 298 w 551"/>
                <a:gd name="T47" fmla="*/ 494 h 559"/>
                <a:gd name="T48" fmla="*/ 300 w 551"/>
                <a:gd name="T49" fmla="*/ 519 h 559"/>
                <a:gd name="T50" fmla="*/ 330 w 551"/>
                <a:gd name="T51" fmla="*/ 502 h 559"/>
                <a:gd name="T52" fmla="*/ 343 w 551"/>
                <a:gd name="T53" fmla="*/ 492 h 559"/>
                <a:gd name="T54" fmla="*/ 363 w 551"/>
                <a:gd name="T55" fmla="*/ 503 h 559"/>
                <a:gd name="T56" fmla="*/ 382 w 551"/>
                <a:gd name="T57" fmla="*/ 460 h 559"/>
                <a:gd name="T58" fmla="*/ 398 w 551"/>
                <a:gd name="T59" fmla="*/ 492 h 559"/>
                <a:gd name="T60" fmla="*/ 414 w 551"/>
                <a:gd name="T61" fmla="*/ 470 h 559"/>
                <a:gd name="T62" fmla="*/ 422 w 551"/>
                <a:gd name="T63" fmla="*/ 467 h 559"/>
                <a:gd name="T64" fmla="*/ 447 w 551"/>
                <a:gd name="T65" fmla="*/ 472 h 559"/>
                <a:gd name="T66" fmla="*/ 453 w 551"/>
                <a:gd name="T67" fmla="*/ 449 h 559"/>
                <a:gd name="T68" fmla="*/ 474 w 551"/>
                <a:gd name="T69" fmla="*/ 470 h 559"/>
                <a:gd name="T70" fmla="*/ 489 w 551"/>
                <a:gd name="T71" fmla="*/ 426 h 559"/>
                <a:gd name="T72" fmla="*/ 503 w 551"/>
                <a:gd name="T73" fmla="*/ 458 h 559"/>
                <a:gd name="T74" fmla="*/ 523 w 551"/>
                <a:gd name="T75" fmla="*/ 437 h 559"/>
                <a:gd name="T76" fmla="*/ 525 w 551"/>
                <a:gd name="T77" fmla="*/ 416 h 559"/>
                <a:gd name="T78" fmla="*/ 548 w 551"/>
                <a:gd name="T79" fmla="*/ 431 h 559"/>
                <a:gd name="T80" fmla="*/ 550 w 551"/>
                <a:gd name="T81" fmla="*/ 401 h 5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551" h="559">
                  <a:moveTo>
                    <a:pt x="550" y="401"/>
                  </a:moveTo>
                  <a:cubicBezTo>
                    <a:pt x="550" y="389"/>
                    <a:pt x="547" y="377"/>
                    <a:pt x="544" y="366"/>
                  </a:cubicBezTo>
                  <a:cubicBezTo>
                    <a:pt x="541" y="356"/>
                    <a:pt x="537" y="345"/>
                    <a:pt x="531" y="336"/>
                  </a:cubicBezTo>
                  <a:cubicBezTo>
                    <a:pt x="521" y="319"/>
                    <a:pt x="505" y="307"/>
                    <a:pt x="486" y="300"/>
                  </a:cubicBezTo>
                  <a:cubicBezTo>
                    <a:pt x="478" y="297"/>
                    <a:pt x="470" y="295"/>
                    <a:pt x="461" y="293"/>
                  </a:cubicBezTo>
                  <a:cubicBezTo>
                    <a:pt x="433" y="287"/>
                    <a:pt x="378" y="275"/>
                    <a:pt x="343" y="270"/>
                  </a:cubicBezTo>
                  <a:cubicBezTo>
                    <a:pt x="293" y="262"/>
                    <a:pt x="264" y="258"/>
                    <a:pt x="264" y="258"/>
                  </a:cubicBezTo>
                  <a:cubicBezTo>
                    <a:pt x="264" y="258"/>
                    <a:pt x="238" y="189"/>
                    <a:pt x="214" y="129"/>
                  </a:cubicBezTo>
                  <a:cubicBezTo>
                    <a:pt x="190" y="70"/>
                    <a:pt x="154" y="0"/>
                    <a:pt x="154" y="0"/>
                  </a:cubicBezTo>
                  <a:cubicBezTo>
                    <a:pt x="154" y="0"/>
                    <a:pt x="146" y="66"/>
                    <a:pt x="151" y="138"/>
                  </a:cubicBezTo>
                  <a:cubicBezTo>
                    <a:pt x="152" y="157"/>
                    <a:pt x="155" y="184"/>
                    <a:pt x="155" y="184"/>
                  </a:cubicBezTo>
                  <a:cubicBezTo>
                    <a:pt x="118" y="195"/>
                    <a:pt x="118" y="195"/>
                    <a:pt x="118" y="195"/>
                  </a:cubicBezTo>
                  <a:cubicBezTo>
                    <a:pt x="118" y="195"/>
                    <a:pt x="101" y="160"/>
                    <a:pt x="72" y="124"/>
                  </a:cubicBezTo>
                  <a:cubicBezTo>
                    <a:pt x="49" y="95"/>
                    <a:pt x="0" y="53"/>
                    <a:pt x="0" y="53"/>
                  </a:cubicBezTo>
                  <a:cubicBezTo>
                    <a:pt x="0" y="53"/>
                    <a:pt x="31" y="206"/>
                    <a:pt x="37" y="237"/>
                  </a:cubicBezTo>
                  <a:cubicBezTo>
                    <a:pt x="44" y="283"/>
                    <a:pt x="43" y="322"/>
                    <a:pt x="43" y="322"/>
                  </a:cubicBezTo>
                  <a:cubicBezTo>
                    <a:pt x="43" y="354"/>
                    <a:pt x="42" y="387"/>
                    <a:pt x="38" y="419"/>
                  </a:cubicBezTo>
                  <a:cubicBezTo>
                    <a:pt x="36" y="438"/>
                    <a:pt x="32" y="456"/>
                    <a:pt x="27" y="474"/>
                  </a:cubicBezTo>
                  <a:cubicBezTo>
                    <a:pt x="22" y="490"/>
                    <a:pt x="16" y="506"/>
                    <a:pt x="14" y="523"/>
                  </a:cubicBezTo>
                  <a:cubicBezTo>
                    <a:pt x="13" y="528"/>
                    <a:pt x="13" y="532"/>
                    <a:pt x="14" y="537"/>
                  </a:cubicBezTo>
                  <a:cubicBezTo>
                    <a:pt x="15" y="541"/>
                    <a:pt x="18" y="544"/>
                    <a:pt x="23" y="546"/>
                  </a:cubicBezTo>
                  <a:cubicBezTo>
                    <a:pt x="28" y="547"/>
                    <a:pt x="34" y="545"/>
                    <a:pt x="39" y="543"/>
                  </a:cubicBezTo>
                  <a:cubicBezTo>
                    <a:pt x="47" y="539"/>
                    <a:pt x="53" y="533"/>
                    <a:pt x="59" y="527"/>
                  </a:cubicBezTo>
                  <a:cubicBezTo>
                    <a:pt x="62" y="524"/>
                    <a:pt x="65" y="520"/>
                    <a:pt x="68" y="517"/>
                  </a:cubicBezTo>
                  <a:cubicBezTo>
                    <a:pt x="66" y="522"/>
                    <a:pt x="64" y="527"/>
                    <a:pt x="63" y="532"/>
                  </a:cubicBezTo>
                  <a:cubicBezTo>
                    <a:pt x="62" y="538"/>
                    <a:pt x="64" y="545"/>
                    <a:pt x="71" y="546"/>
                  </a:cubicBezTo>
                  <a:cubicBezTo>
                    <a:pt x="76" y="547"/>
                    <a:pt x="82" y="544"/>
                    <a:pt x="86" y="540"/>
                  </a:cubicBezTo>
                  <a:cubicBezTo>
                    <a:pt x="93" y="535"/>
                    <a:pt x="99" y="529"/>
                    <a:pt x="104" y="522"/>
                  </a:cubicBezTo>
                  <a:cubicBezTo>
                    <a:pt x="107" y="517"/>
                    <a:pt x="111" y="512"/>
                    <a:pt x="114" y="506"/>
                  </a:cubicBezTo>
                  <a:cubicBezTo>
                    <a:pt x="113" y="512"/>
                    <a:pt x="112" y="517"/>
                    <a:pt x="111" y="523"/>
                  </a:cubicBezTo>
                  <a:cubicBezTo>
                    <a:pt x="109" y="530"/>
                    <a:pt x="108" y="539"/>
                    <a:pt x="112" y="545"/>
                  </a:cubicBezTo>
                  <a:cubicBezTo>
                    <a:pt x="122" y="559"/>
                    <a:pt x="136" y="542"/>
                    <a:pt x="142" y="534"/>
                  </a:cubicBezTo>
                  <a:cubicBezTo>
                    <a:pt x="146" y="528"/>
                    <a:pt x="150" y="522"/>
                    <a:pt x="153" y="516"/>
                  </a:cubicBezTo>
                  <a:cubicBezTo>
                    <a:pt x="153" y="522"/>
                    <a:pt x="153" y="529"/>
                    <a:pt x="154" y="535"/>
                  </a:cubicBezTo>
                  <a:cubicBezTo>
                    <a:pt x="155" y="540"/>
                    <a:pt x="155" y="549"/>
                    <a:pt x="161" y="551"/>
                  </a:cubicBezTo>
                  <a:cubicBezTo>
                    <a:pt x="166" y="554"/>
                    <a:pt x="173" y="551"/>
                    <a:pt x="177" y="548"/>
                  </a:cubicBezTo>
                  <a:cubicBezTo>
                    <a:pt x="184" y="543"/>
                    <a:pt x="189" y="536"/>
                    <a:pt x="194" y="529"/>
                  </a:cubicBezTo>
                  <a:cubicBezTo>
                    <a:pt x="198" y="523"/>
                    <a:pt x="201" y="517"/>
                    <a:pt x="205" y="511"/>
                  </a:cubicBezTo>
                  <a:cubicBezTo>
                    <a:pt x="204" y="513"/>
                    <a:pt x="204" y="516"/>
                    <a:pt x="204" y="518"/>
                  </a:cubicBezTo>
                  <a:cubicBezTo>
                    <a:pt x="204" y="522"/>
                    <a:pt x="204" y="527"/>
                    <a:pt x="204" y="531"/>
                  </a:cubicBezTo>
                  <a:cubicBezTo>
                    <a:pt x="205" y="537"/>
                    <a:pt x="207" y="544"/>
                    <a:pt x="213" y="546"/>
                  </a:cubicBezTo>
                  <a:cubicBezTo>
                    <a:pt x="221" y="547"/>
                    <a:pt x="228" y="539"/>
                    <a:pt x="233" y="534"/>
                  </a:cubicBezTo>
                  <a:cubicBezTo>
                    <a:pt x="239" y="528"/>
                    <a:pt x="244" y="521"/>
                    <a:pt x="248" y="514"/>
                  </a:cubicBezTo>
                  <a:cubicBezTo>
                    <a:pt x="251" y="509"/>
                    <a:pt x="254" y="504"/>
                    <a:pt x="256" y="498"/>
                  </a:cubicBezTo>
                  <a:cubicBezTo>
                    <a:pt x="255" y="502"/>
                    <a:pt x="255" y="507"/>
                    <a:pt x="255" y="511"/>
                  </a:cubicBezTo>
                  <a:cubicBezTo>
                    <a:pt x="255" y="517"/>
                    <a:pt x="256" y="525"/>
                    <a:pt x="261" y="529"/>
                  </a:cubicBezTo>
                  <a:cubicBezTo>
                    <a:pt x="272" y="538"/>
                    <a:pt x="285" y="517"/>
                    <a:pt x="290" y="510"/>
                  </a:cubicBezTo>
                  <a:cubicBezTo>
                    <a:pt x="293" y="505"/>
                    <a:pt x="295" y="500"/>
                    <a:pt x="298" y="494"/>
                  </a:cubicBezTo>
                  <a:cubicBezTo>
                    <a:pt x="298" y="496"/>
                    <a:pt x="298" y="498"/>
                    <a:pt x="297" y="501"/>
                  </a:cubicBezTo>
                  <a:cubicBezTo>
                    <a:pt x="297" y="506"/>
                    <a:pt x="297" y="514"/>
                    <a:pt x="300" y="519"/>
                  </a:cubicBezTo>
                  <a:cubicBezTo>
                    <a:pt x="304" y="524"/>
                    <a:pt x="311" y="520"/>
                    <a:pt x="316" y="517"/>
                  </a:cubicBezTo>
                  <a:cubicBezTo>
                    <a:pt x="322" y="513"/>
                    <a:pt x="326" y="507"/>
                    <a:pt x="330" y="502"/>
                  </a:cubicBezTo>
                  <a:cubicBezTo>
                    <a:pt x="335" y="496"/>
                    <a:pt x="339" y="490"/>
                    <a:pt x="342" y="483"/>
                  </a:cubicBezTo>
                  <a:cubicBezTo>
                    <a:pt x="342" y="486"/>
                    <a:pt x="342" y="489"/>
                    <a:pt x="343" y="492"/>
                  </a:cubicBezTo>
                  <a:cubicBezTo>
                    <a:pt x="344" y="497"/>
                    <a:pt x="346" y="504"/>
                    <a:pt x="350" y="508"/>
                  </a:cubicBezTo>
                  <a:cubicBezTo>
                    <a:pt x="355" y="512"/>
                    <a:pt x="360" y="507"/>
                    <a:pt x="363" y="503"/>
                  </a:cubicBezTo>
                  <a:cubicBezTo>
                    <a:pt x="368" y="496"/>
                    <a:pt x="372" y="488"/>
                    <a:pt x="375" y="481"/>
                  </a:cubicBezTo>
                  <a:cubicBezTo>
                    <a:pt x="378" y="474"/>
                    <a:pt x="380" y="467"/>
                    <a:pt x="382" y="460"/>
                  </a:cubicBezTo>
                  <a:cubicBezTo>
                    <a:pt x="382" y="466"/>
                    <a:pt x="384" y="471"/>
                    <a:pt x="385" y="476"/>
                  </a:cubicBezTo>
                  <a:cubicBezTo>
                    <a:pt x="387" y="482"/>
                    <a:pt x="390" y="495"/>
                    <a:pt x="398" y="492"/>
                  </a:cubicBezTo>
                  <a:cubicBezTo>
                    <a:pt x="402" y="490"/>
                    <a:pt x="405" y="486"/>
                    <a:pt x="407" y="482"/>
                  </a:cubicBezTo>
                  <a:cubicBezTo>
                    <a:pt x="410" y="479"/>
                    <a:pt x="412" y="475"/>
                    <a:pt x="414" y="470"/>
                  </a:cubicBezTo>
                  <a:cubicBezTo>
                    <a:pt x="416" y="465"/>
                    <a:pt x="418" y="459"/>
                    <a:pt x="419" y="453"/>
                  </a:cubicBezTo>
                  <a:cubicBezTo>
                    <a:pt x="420" y="458"/>
                    <a:pt x="421" y="462"/>
                    <a:pt x="422" y="467"/>
                  </a:cubicBezTo>
                  <a:cubicBezTo>
                    <a:pt x="424" y="471"/>
                    <a:pt x="426" y="481"/>
                    <a:pt x="432" y="481"/>
                  </a:cubicBezTo>
                  <a:cubicBezTo>
                    <a:pt x="438" y="482"/>
                    <a:pt x="444" y="477"/>
                    <a:pt x="447" y="472"/>
                  </a:cubicBezTo>
                  <a:cubicBezTo>
                    <a:pt x="450" y="466"/>
                    <a:pt x="452" y="458"/>
                    <a:pt x="453" y="451"/>
                  </a:cubicBezTo>
                  <a:cubicBezTo>
                    <a:pt x="453" y="450"/>
                    <a:pt x="453" y="449"/>
                    <a:pt x="453" y="449"/>
                  </a:cubicBezTo>
                  <a:cubicBezTo>
                    <a:pt x="455" y="456"/>
                    <a:pt x="457" y="463"/>
                    <a:pt x="461" y="469"/>
                  </a:cubicBezTo>
                  <a:cubicBezTo>
                    <a:pt x="465" y="474"/>
                    <a:pt x="470" y="474"/>
                    <a:pt x="474" y="470"/>
                  </a:cubicBezTo>
                  <a:cubicBezTo>
                    <a:pt x="481" y="464"/>
                    <a:pt x="484" y="454"/>
                    <a:pt x="486" y="446"/>
                  </a:cubicBezTo>
                  <a:cubicBezTo>
                    <a:pt x="487" y="439"/>
                    <a:pt x="488" y="433"/>
                    <a:pt x="489" y="426"/>
                  </a:cubicBezTo>
                  <a:cubicBezTo>
                    <a:pt x="491" y="434"/>
                    <a:pt x="493" y="441"/>
                    <a:pt x="496" y="447"/>
                  </a:cubicBezTo>
                  <a:cubicBezTo>
                    <a:pt x="497" y="451"/>
                    <a:pt x="500" y="456"/>
                    <a:pt x="503" y="458"/>
                  </a:cubicBezTo>
                  <a:cubicBezTo>
                    <a:pt x="506" y="460"/>
                    <a:pt x="509" y="460"/>
                    <a:pt x="512" y="458"/>
                  </a:cubicBezTo>
                  <a:cubicBezTo>
                    <a:pt x="518" y="454"/>
                    <a:pt x="521" y="444"/>
                    <a:pt x="523" y="437"/>
                  </a:cubicBezTo>
                  <a:cubicBezTo>
                    <a:pt x="524" y="430"/>
                    <a:pt x="525" y="423"/>
                    <a:pt x="524" y="415"/>
                  </a:cubicBezTo>
                  <a:cubicBezTo>
                    <a:pt x="525" y="416"/>
                    <a:pt x="525" y="416"/>
                    <a:pt x="525" y="416"/>
                  </a:cubicBezTo>
                  <a:cubicBezTo>
                    <a:pt x="527" y="421"/>
                    <a:pt x="530" y="426"/>
                    <a:pt x="533" y="430"/>
                  </a:cubicBezTo>
                  <a:cubicBezTo>
                    <a:pt x="537" y="433"/>
                    <a:pt x="544" y="437"/>
                    <a:pt x="548" y="431"/>
                  </a:cubicBezTo>
                  <a:cubicBezTo>
                    <a:pt x="550" y="428"/>
                    <a:pt x="550" y="424"/>
                    <a:pt x="551" y="420"/>
                  </a:cubicBezTo>
                  <a:cubicBezTo>
                    <a:pt x="551" y="413"/>
                    <a:pt x="551" y="407"/>
                    <a:pt x="550" y="401"/>
                  </a:cubicBezTo>
                  <a:close/>
                </a:path>
              </a:pathLst>
            </a:custGeom>
            <a:solidFill>
              <a:srgbClr val="A5675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5" name="Freeform 14">
              <a:extLst>
                <a:ext uri="{FF2B5EF4-FFF2-40B4-BE49-F238E27FC236}">
                  <a16:creationId xmlns:a16="http://schemas.microsoft.com/office/drawing/2014/main" id="{9A13CD69-AD57-4FB6-AC4D-DAF6815563F9}"/>
                </a:ext>
              </a:extLst>
            </p:cNvPr>
            <p:cNvSpPr>
              <a:spLocks/>
            </p:cNvSpPr>
            <p:nvPr/>
          </p:nvSpPr>
          <p:spPr bwMode="auto">
            <a:xfrm>
              <a:off x="3060" y="2569"/>
              <a:ext cx="476" cy="1103"/>
            </a:xfrm>
            <a:custGeom>
              <a:avLst/>
              <a:gdLst>
                <a:gd name="T0" fmla="*/ 18 w 219"/>
                <a:gd name="T1" fmla="*/ 68 h 508"/>
                <a:gd name="T2" fmla="*/ 22 w 219"/>
                <a:gd name="T3" fmla="*/ 76 h 508"/>
                <a:gd name="T4" fmla="*/ 13 w 219"/>
                <a:gd name="T5" fmla="*/ 236 h 508"/>
                <a:gd name="T6" fmla="*/ 116 w 219"/>
                <a:gd name="T7" fmla="*/ 467 h 508"/>
                <a:gd name="T8" fmla="*/ 147 w 219"/>
                <a:gd name="T9" fmla="*/ 498 h 508"/>
                <a:gd name="T10" fmla="*/ 212 w 219"/>
                <a:gd name="T11" fmla="*/ 503 h 508"/>
                <a:gd name="T12" fmla="*/ 171 w 219"/>
                <a:gd name="T13" fmla="*/ 457 h 508"/>
                <a:gd name="T14" fmla="*/ 139 w 219"/>
                <a:gd name="T15" fmla="*/ 409 h 508"/>
                <a:gd name="T16" fmla="*/ 81 w 219"/>
                <a:gd name="T17" fmla="*/ 20 h 508"/>
                <a:gd name="T18" fmla="*/ 20 w 219"/>
                <a:gd name="T19" fmla="*/ 64 h 508"/>
                <a:gd name="T20" fmla="*/ 18 w 219"/>
                <a:gd name="T21" fmla="*/ 68 h 5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19" h="508">
                  <a:moveTo>
                    <a:pt x="18" y="68"/>
                  </a:moveTo>
                  <a:cubicBezTo>
                    <a:pt x="15" y="73"/>
                    <a:pt x="23" y="70"/>
                    <a:pt x="22" y="76"/>
                  </a:cubicBezTo>
                  <a:cubicBezTo>
                    <a:pt x="14" y="128"/>
                    <a:pt x="0" y="184"/>
                    <a:pt x="13" y="236"/>
                  </a:cubicBezTo>
                  <a:cubicBezTo>
                    <a:pt x="22" y="272"/>
                    <a:pt x="95" y="437"/>
                    <a:pt x="116" y="467"/>
                  </a:cubicBezTo>
                  <a:cubicBezTo>
                    <a:pt x="137" y="498"/>
                    <a:pt x="135" y="494"/>
                    <a:pt x="147" y="498"/>
                  </a:cubicBezTo>
                  <a:cubicBezTo>
                    <a:pt x="164" y="503"/>
                    <a:pt x="205" y="508"/>
                    <a:pt x="212" y="503"/>
                  </a:cubicBezTo>
                  <a:cubicBezTo>
                    <a:pt x="219" y="499"/>
                    <a:pt x="194" y="470"/>
                    <a:pt x="171" y="457"/>
                  </a:cubicBezTo>
                  <a:cubicBezTo>
                    <a:pt x="149" y="445"/>
                    <a:pt x="142" y="431"/>
                    <a:pt x="139" y="409"/>
                  </a:cubicBezTo>
                  <a:cubicBezTo>
                    <a:pt x="137" y="386"/>
                    <a:pt x="92" y="69"/>
                    <a:pt x="81" y="20"/>
                  </a:cubicBezTo>
                  <a:cubicBezTo>
                    <a:pt x="76" y="0"/>
                    <a:pt x="47" y="26"/>
                    <a:pt x="20" y="64"/>
                  </a:cubicBezTo>
                  <a:cubicBezTo>
                    <a:pt x="19" y="65"/>
                    <a:pt x="19" y="67"/>
                    <a:pt x="18" y="68"/>
                  </a:cubicBezTo>
                  <a:close/>
                </a:path>
              </a:pathLst>
            </a:custGeom>
            <a:solidFill>
              <a:srgbClr val="A5675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6" name="Freeform 15">
              <a:extLst>
                <a:ext uri="{FF2B5EF4-FFF2-40B4-BE49-F238E27FC236}">
                  <a16:creationId xmlns:a16="http://schemas.microsoft.com/office/drawing/2014/main" id="{B5A421FD-E298-4084-808B-5F3BB97A4E42}"/>
                </a:ext>
              </a:extLst>
            </p:cNvPr>
            <p:cNvSpPr>
              <a:spLocks/>
            </p:cNvSpPr>
            <p:nvPr/>
          </p:nvSpPr>
          <p:spPr bwMode="auto">
            <a:xfrm>
              <a:off x="2556" y="2975"/>
              <a:ext cx="624" cy="682"/>
            </a:xfrm>
            <a:custGeom>
              <a:avLst/>
              <a:gdLst>
                <a:gd name="T0" fmla="*/ 141 w 287"/>
                <a:gd name="T1" fmla="*/ 25 h 314"/>
                <a:gd name="T2" fmla="*/ 230 w 287"/>
                <a:gd name="T3" fmla="*/ 80 h 314"/>
                <a:gd name="T4" fmla="*/ 104 w 287"/>
                <a:gd name="T5" fmla="*/ 258 h 314"/>
                <a:gd name="T6" fmla="*/ 231 w 287"/>
                <a:gd name="T7" fmla="*/ 270 h 314"/>
                <a:gd name="T8" fmla="*/ 252 w 287"/>
                <a:gd name="T9" fmla="*/ 308 h 314"/>
                <a:gd name="T10" fmla="*/ 15 w 287"/>
                <a:gd name="T11" fmla="*/ 296 h 314"/>
                <a:gd name="T12" fmla="*/ 5 w 287"/>
                <a:gd name="T13" fmla="*/ 185 h 314"/>
                <a:gd name="T14" fmla="*/ 141 w 287"/>
                <a:gd name="T15" fmla="*/ 25 h 31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87" h="314">
                  <a:moveTo>
                    <a:pt x="141" y="25"/>
                  </a:moveTo>
                  <a:cubicBezTo>
                    <a:pt x="217" y="0"/>
                    <a:pt x="244" y="24"/>
                    <a:pt x="230" y="80"/>
                  </a:cubicBezTo>
                  <a:cubicBezTo>
                    <a:pt x="216" y="135"/>
                    <a:pt x="104" y="258"/>
                    <a:pt x="104" y="258"/>
                  </a:cubicBezTo>
                  <a:cubicBezTo>
                    <a:pt x="104" y="258"/>
                    <a:pt x="176" y="254"/>
                    <a:pt x="231" y="270"/>
                  </a:cubicBezTo>
                  <a:cubicBezTo>
                    <a:pt x="287" y="287"/>
                    <a:pt x="287" y="303"/>
                    <a:pt x="252" y="308"/>
                  </a:cubicBezTo>
                  <a:cubicBezTo>
                    <a:pt x="217" y="314"/>
                    <a:pt x="28" y="311"/>
                    <a:pt x="15" y="296"/>
                  </a:cubicBezTo>
                  <a:cubicBezTo>
                    <a:pt x="3" y="280"/>
                    <a:pt x="0" y="229"/>
                    <a:pt x="5" y="185"/>
                  </a:cubicBezTo>
                  <a:cubicBezTo>
                    <a:pt x="11" y="142"/>
                    <a:pt x="64" y="50"/>
                    <a:pt x="141" y="25"/>
                  </a:cubicBezTo>
                  <a:close/>
                </a:path>
              </a:pathLst>
            </a:custGeom>
            <a:solidFill>
              <a:srgbClr val="A5675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7" name="Freeform 16">
              <a:extLst>
                <a:ext uri="{FF2B5EF4-FFF2-40B4-BE49-F238E27FC236}">
                  <a16:creationId xmlns:a16="http://schemas.microsoft.com/office/drawing/2014/main" id="{6C17ECA8-209D-47D9-A396-453AFF70EAB5}"/>
                </a:ext>
              </a:extLst>
            </p:cNvPr>
            <p:cNvSpPr>
              <a:spLocks/>
            </p:cNvSpPr>
            <p:nvPr/>
          </p:nvSpPr>
          <p:spPr bwMode="auto">
            <a:xfrm>
              <a:off x="3308" y="1583"/>
              <a:ext cx="74" cy="121"/>
            </a:xfrm>
            <a:custGeom>
              <a:avLst/>
              <a:gdLst>
                <a:gd name="T0" fmla="*/ 32 w 34"/>
                <a:gd name="T1" fmla="*/ 26 h 56"/>
                <a:gd name="T2" fmla="*/ 26 w 34"/>
                <a:gd name="T3" fmla="*/ 9 h 56"/>
                <a:gd name="T4" fmla="*/ 12 w 34"/>
                <a:gd name="T5" fmla="*/ 0 h 56"/>
                <a:gd name="T6" fmla="*/ 1 w 34"/>
                <a:gd name="T7" fmla="*/ 23 h 56"/>
                <a:gd name="T8" fmla="*/ 5 w 34"/>
                <a:gd name="T9" fmla="*/ 39 h 56"/>
                <a:gd name="T10" fmla="*/ 14 w 34"/>
                <a:gd name="T11" fmla="*/ 51 h 56"/>
                <a:gd name="T12" fmla="*/ 27 w 34"/>
                <a:gd name="T13" fmla="*/ 54 h 56"/>
                <a:gd name="T14" fmla="*/ 33 w 34"/>
                <a:gd name="T15" fmla="*/ 44 h 56"/>
                <a:gd name="T16" fmla="*/ 32 w 34"/>
                <a:gd name="T17" fmla="*/ 26 h 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4" h="56">
                  <a:moveTo>
                    <a:pt x="32" y="26"/>
                  </a:moveTo>
                  <a:cubicBezTo>
                    <a:pt x="31" y="20"/>
                    <a:pt x="29" y="14"/>
                    <a:pt x="26" y="9"/>
                  </a:cubicBezTo>
                  <a:cubicBezTo>
                    <a:pt x="23" y="4"/>
                    <a:pt x="18" y="0"/>
                    <a:pt x="12" y="0"/>
                  </a:cubicBezTo>
                  <a:cubicBezTo>
                    <a:pt x="1" y="1"/>
                    <a:pt x="0" y="15"/>
                    <a:pt x="1" y="23"/>
                  </a:cubicBezTo>
                  <a:cubicBezTo>
                    <a:pt x="1" y="28"/>
                    <a:pt x="3" y="34"/>
                    <a:pt x="5" y="39"/>
                  </a:cubicBezTo>
                  <a:cubicBezTo>
                    <a:pt x="7" y="43"/>
                    <a:pt x="10" y="48"/>
                    <a:pt x="14" y="51"/>
                  </a:cubicBezTo>
                  <a:cubicBezTo>
                    <a:pt x="18" y="54"/>
                    <a:pt x="23" y="56"/>
                    <a:pt x="27" y="54"/>
                  </a:cubicBezTo>
                  <a:cubicBezTo>
                    <a:pt x="30" y="52"/>
                    <a:pt x="32" y="48"/>
                    <a:pt x="33" y="44"/>
                  </a:cubicBezTo>
                  <a:cubicBezTo>
                    <a:pt x="34" y="38"/>
                    <a:pt x="33" y="32"/>
                    <a:pt x="32" y="26"/>
                  </a:cubicBezTo>
                  <a:close/>
                </a:path>
              </a:pathLst>
            </a:custGeom>
            <a:solidFill>
              <a:srgbClr val="41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8" name="Freeform 17">
              <a:extLst>
                <a:ext uri="{FF2B5EF4-FFF2-40B4-BE49-F238E27FC236}">
                  <a16:creationId xmlns:a16="http://schemas.microsoft.com/office/drawing/2014/main" id="{C7978CF4-4992-4CD9-B36B-E646718A1C1B}"/>
                </a:ext>
              </a:extLst>
            </p:cNvPr>
            <p:cNvSpPr>
              <a:spLocks/>
            </p:cNvSpPr>
            <p:nvPr/>
          </p:nvSpPr>
          <p:spPr bwMode="auto">
            <a:xfrm>
              <a:off x="3429" y="1542"/>
              <a:ext cx="72" cy="121"/>
            </a:xfrm>
            <a:custGeom>
              <a:avLst/>
              <a:gdLst>
                <a:gd name="T0" fmla="*/ 31 w 33"/>
                <a:gd name="T1" fmla="*/ 26 h 56"/>
                <a:gd name="T2" fmla="*/ 25 w 33"/>
                <a:gd name="T3" fmla="*/ 9 h 56"/>
                <a:gd name="T4" fmla="*/ 12 w 33"/>
                <a:gd name="T5" fmla="*/ 0 h 56"/>
                <a:gd name="T6" fmla="*/ 1 w 33"/>
                <a:gd name="T7" fmla="*/ 23 h 56"/>
                <a:gd name="T8" fmla="*/ 5 w 33"/>
                <a:gd name="T9" fmla="*/ 39 h 56"/>
                <a:gd name="T10" fmla="*/ 14 w 33"/>
                <a:gd name="T11" fmla="*/ 52 h 56"/>
                <a:gd name="T12" fmla="*/ 26 w 33"/>
                <a:gd name="T13" fmla="*/ 54 h 56"/>
                <a:gd name="T14" fmla="*/ 32 w 33"/>
                <a:gd name="T15" fmla="*/ 44 h 56"/>
                <a:gd name="T16" fmla="*/ 31 w 33"/>
                <a:gd name="T17" fmla="*/ 26 h 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3" h="56">
                  <a:moveTo>
                    <a:pt x="31" y="26"/>
                  </a:moveTo>
                  <a:cubicBezTo>
                    <a:pt x="30" y="20"/>
                    <a:pt x="28" y="14"/>
                    <a:pt x="25" y="9"/>
                  </a:cubicBezTo>
                  <a:cubicBezTo>
                    <a:pt x="22" y="4"/>
                    <a:pt x="17" y="0"/>
                    <a:pt x="12" y="0"/>
                  </a:cubicBezTo>
                  <a:cubicBezTo>
                    <a:pt x="1" y="1"/>
                    <a:pt x="0" y="15"/>
                    <a:pt x="1" y="23"/>
                  </a:cubicBezTo>
                  <a:cubicBezTo>
                    <a:pt x="1" y="28"/>
                    <a:pt x="3" y="34"/>
                    <a:pt x="5" y="39"/>
                  </a:cubicBezTo>
                  <a:cubicBezTo>
                    <a:pt x="7" y="43"/>
                    <a:pt x="10" y="48"/>
                    <a:pt x="14" y="52"/>
                  </a:cubicBezTo>
                  <a:cubicBezTo>
                    <a:pt x="17" y="54"/>
                    <a:pt x="22" y="56"/>
                    <a:pt x="26" y="54"/>
                  </a:cubicBezTo>
                  <a:cubicBezTo>
                    <a:pt x="30" y="52"/>
                    <a:pt x="32" y="48"/>
                    <a:pt x="32" y="44"/>
                  </a:cubicBezTo>
                  <a:cubicBezTo>
                    <a:pt x="33" y="38"/>
                    <a:pt x="33" y="32"/>
                    <a:pt x="31" y="26"/>
                  </a:cubicBezTo>
                  <a:close/>
                </a:path>
              </a:pathLst>
            </a:custGeom>
            <a:solidFill>
              <a:srgbClr val="41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9" name="Freeform 18">
              <a:extLst>
                <a:ext uri="{FF2B5EF4-FFF2-40B4-BE49-F238E27FC236}">
                  <a16:creationId xmlns:a16="http://schemas.microsoft.com/office/drawing/2014/main" id="{01539B23-8F1C-4CA1-A0DB-F8C2BF8CBFDC}"/>
                </a:ext>
              </a:extLst>
            </p:cNvPr>
            <p:cNvSpPr>
              <a:spLocks/>
            </p:cNvSpPr>
            <p:nvPr/>
          </p:nvSpPr>
          <p:spPr bwMode="auto">
            <a:xfrm>
              <a:off x="3868" y="1587"/>
              <a:ext cx="196" cy="219"/>
            </a:xfrm>
            <a:custGeom>
              <a:avLst/>
              <a:gdLst>
                <a:gd name="T0" fmla="*/ 85 w 90"/>
                <a:gd name="T1" fmla="*/ 16 h 101"/>
                <a:gd name="T2" fmla="*/ 61 w 90"/>
                <a:gd name="T3" fmla="*/ 3 h 101"/>
                <a:gd name="T4" fmla="*/ 14 w 90"/>
                <a:gd name="T5" fmla="*/ 17 h 101"/>
                <a:gd name="T6" fmla="*/ 5 w 90"/>
                <a:gd name="T7" fmla="*/ 24 h 101"/>
                <a:gd name="T8" fmla="*/ 0 w 90"/>
                <a:gd name="T9" fmla="*/ 33 h 101"/>
                <a:gd name="T10" fmla="*/ 5 w 90"/>
                <a:gd name="T11" fmla="*/ 42 h 101"/>
                <a:gd name="T12" fmla="*/ 15 w 90"/>
                <a:gd name="T13" fmla="*/ 53 h 101"/>
                <a:gd name="T14" fmla="*/ 34 w 90"/>
                <a:gd name="T15" fmla="*/ 75 h 101"/>
                <a:gd name="T16" fmla="*/ 55 w 90"/>
                <a:gd name="T17" fmla="*/ 100 h 101"/>
                <a:gd name="T18" fmla="*/ 58 w 90"/>
                <a:gd name="T19" fmla="*/ 100 h 101"/>
                <a:gd name="T20" fmla="*/ 84 w 90"/>
                <a:gd name="T21" fmla="*/ 46 h 101"/>
                <a:gd name="T22" fmla="*/ 85 w 90"/>
                <a:gd name="T23" fmla="*/ 16 h 1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90" h="101">
                  <a:moveTo>
                    <a:pt x="85" y="16"/>
                  </a:moveTo>
                  <a:cubicBezTo>
                    <a:pt x="80" y="8"/>
                    <a:pt x="70" y="4"/>
                    <a:pt x="61" y="3"/>
                  </a:cubicBezTo>
                  <a:cubicBezTo>
                    <a:pt x="44" y="0"/>
                    <a:pt x="28" y="7"/>
                    <a:pt x="14" y="17"/>
                  </a:cubicBezTo>
                  <a:cubicBezTo>
                    <a:pt x="11" y="19"/>
                    <a:pt x="8" y="21"/>
                    <a:pt x="5" y="24"/>
                  </a:cubicBezTo>
                  <a:cubicBezTo>
                    <a:pt x="3" y="26"/>
                    <a:pt x="0" y="29"/>
                    <a:pt x="0" y="33"/>
                  </a:cubicBezTo>
                  <a:cubicBezTo>
                    <a:pt x="0" y="37"/>
                    <a:pt x="3" y="40"/>
                    <a:pt x="5" y="42"/>
                  </a:cubicBezTo>
                  <a:cubicBezTo>
                    <a:pt x="8" y="46"/>
                    <a:pt x="11" y="50"/>
                    <a:pt x="15" y="53"/>
                  </a:cubicBezTo>
                  <a:cubicBezTo>
                    <a:pt x="21" y="61"/>
                    <a:pt x="27" y="68"/>
                    <a:pt x="34" y="75"/>
                  </a:cubicBezTo>
                  <a:cubicBezTo>
                    <a:pt x="41" y="84"/>
                    <a:pt x="48" y="92"/>
                    <a:pt x="55" y="100"/>
                  </a:cubicBezTo>
                  <a:cubicBezTo>
                    <a:pt x="56" y="101"/>
                    <a:pt x="57" y="101"/>
                    <a:pt x="58" y="100"/>
                  </a:cubicBezTo>
                  <a:cubicBezTo>
                    <a:pt x="70" y="84"/>
                    <a:pt x="79" y="65"/>
                    <a:pt x="84" y="46"/>
                  </a:cubicBezTo>
                  <a:cubicBezTo>
                    <a:pt x="87" y="36"/>
                    <a:pt x="90" y="25"/>
                    <a:pt x="85" y="16"/>
                  </a:cubicBezTo>
                  <a:close/>
                </a:path>
              </a:pathLst>
            </a:custGeom>
            <a:solidFill>
              <a:srgbClr val="41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0" name="Freeform 19">
              <a:extLst>
                <a:ext uri="{FF2B5EF4-FFF2-40B4-BE49-F238E27FC236}">
                  <a16:creationId xmlns:a16="http://schemas.microsoft.com/office/drawing/2014/main" id="{BFA3D451-E675-4F01-96A1-415D2AFB8107}"/>
                </a:ext>
              </a:extLst>
            </p:cNvPr>
            <p:cNvSpPr>
              <a:spLocks/>
            </p:cNvSpPr>
            <p:nvPr/>
          </p:nvSpPr>
          <p:spPr bwMode="auto">
            <a:xfrm>
              <a:off x="3151" y="1413"/>
              <a:ext cx="205" cy="79"/>
            </a:xfrm>
            <a:custGeom>
              <a:avLst/>
              <a:gdLst>
                <a:gd name="T0" fmla="*/ 3 w 94"/>
                <a:gd name="T1" fmla="*/ 36 h 36"/>
                <a:gd name="T2" fmla="*/ 49 w 94"/>
                <a:gd name="T3" fmla="*/ 17 h 36"/>
                <a:gd name="T4" fmla="*/ 71 w 94"/>
                <a:gd name="T5" fmla="*/ 9 h 36"/>
                <a:gd name="T6" fmla="*/ 83 w 94"/>
                <a:gd name="T7" fmla="*/ 5 h 36"/>
                <a:gd name="T8" fmla="*/ 94 w 94"/>
                <a:gd name="T9" fmla="*/ 1 h 36"/>
                <a:gd name="T10" fmla="*/ 93 w 94"/>
                <a:gd name="T11" fmla="*/ 0 h 36"/>
                <a:gd name="T12" fmla="*/ 82 w 94"/>
                <a:gd name="T13" fmla="*/ 3 h 36"/>
                <a:gd name="T14" fmla="*/ 70 w 94"/>
                <a:gd name="T15" fmla="*/ 6 h 36"/>
                <a:gd name="T16" fmla="*/ 47 w 94"/>
                <a:gd name="T17" fmla="*/ 14 h 36"/>
                <a:gd name="T18" fmla="*/ 2 w 94"/>
                <a:gd name="T19" fmla="*/ 33 h 36"/>
                <a:gd name="T20" fmla="*/ 3 w 94"/>
                <a:gd name="T21" fmla="*/ 36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94" h="36">
                  <a:moveTo>
                    <a:pt x="3" y="36"/>
                  </a:moveTo>
                  <a:cubicBezTo>
                    <a:pt x="18" y="29"/>
                    <a:pt x="33" y="23"/>
                    <a:pt x="49" y="17"/>
                  </a:cubicBezTo>
                  <a:cubicBezTo>
                    <a:pt x="56" y="15"/>
                    <a:pt x="64" y="12"/>
                    <a:pt x="71" y="9"/>
                  </a:cubicBezTo>
                  <a:cubicBezTo>
                    <a:pt x="75" y="8"/>
                    <a:pt x="79" y="7"/>
                    <a:pt x="83" y="5"/>
                  </a:cubicBezTo>
                  <a:cubicBezTo>
                    <a:pt x="86" y="4"/>
                    <a:pt x="90" y="3"/>
                    <a:pt x="94" y="1"/>
                  </a:cubicBezTo>
                  <a:cubicBezTo>
                    <a:pt x="94" y="1"/>
                    <a:pt x="94" y="0"/>
                    <a:pt x="93" y="0"/>
                  </a:cubicBezTo>
                  <a:cubicBezTo>
                    <a:pt x="90" y="0"/>
                    <a:pt x="86" y="2"/>
                    <a:pt x="82" y="3"/>
                  </a:cubicBezTo>
                  <a:cubicBezTo>
                    <a:pt x="78" y="4"/>
                    <a:pt x="74" y="5"/>
                    <a:pt x="70" y="6"/>
                  </a:cubicBezTo>
                  <a:cubicBezTo>
                    <a:pt x="62" y="9"/>
                    <a:pt x="55" y="12"/>
                    <a:pt x="47" y="14"/>
                  </a:cubicBezTo>
                  <a:cubicBezTo>
                    <a:pt x="32" y="20"/>
                    <a:pt x="17" y="26"/>
                    <a:pt x="2" y="33"/>
                  </a:cubicBezTo>
                  <a:cubicBezTo>
                    <a:pt x="0" y="34"/>
                    <a:pt x="2" y="36"/>
                    <a:pt x="3" y="36"/>
                  </a:cubicBezTo>
                  <a:close/>
                </a:path>
              </a:pathLst>
            </a:custGeom>
            <a:solidFill>
              <a:srgbClr val="41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1" name="Freeform 20">
              <a:extLst>
                <a:ext uri="{FF2B5EF4-FFF2-40B4-BE49-F238E27FC236}">
                  <a16:creationId xmlns:a16="http://schemas.microsoft.com/office/drawing/2014/main" id="{24FE26C3-4EA3-41E2-A2C4-F06C78E683ED}"/>
                </a:ext>
              </a:extLst>
            </p:cNvPr>
            <p:cNvSpPr>
              <a:spLocks/>
            </p:cNvSpPr>
            <p:nvPr/>
          </p:nvSpPr>
          <p:spPr bwMode="auto">
            <a:xfrm>
              <a:off x="3141" y="1370"/>
              <a:ext cx="23" cy="117"/>
            </a:xfrm>
            <a:custGeom>
              <a:avLst/>
              <a:gdLst>
                <a:gd name="T0" fmla="*/ 10 w 11"/>
                <a:gd name="T1" fmla="*/ 52 h 54"/>
                <a:gd name="T2" fmla="*/ 7 w 11"/>
                <a:gd name="T3" fmla="*/ 26 h 54"/>
                <a:gd name="T4" fmla="*/ 2 w 11"/>
                <a:gd name="T5" fmla="*/ 1 h 54"/>
                <a:gd name="T6" fmla="*/ 1 w 11"/>
                <a:gd name="T7" fmla="*/ 2 h 54"/>
                <a:gd name="T8" fmla="*/ 4 w 11"/>
                <a:gd name="T9" fmla="*/ 28 h 54"/>
                <a:gd name="T10" fmla="*/ 8 w 11"/>
                <a:gd name="T11" fmla="*/ 53 h 54"/>
                <a:gd name="T12" fmla="*/ 10 w 11"/>
                <a:gd name="T13" fmla="*/ 52 h 54"/>
              </a:gdLst>
              <a:ahLst/>
              <a:cxnLst>
                <a:cxn ang="0">
                  <a:pos x="T0" y="T1"/>
                </a:cxn>
                <a:cxn ang="0">
                  <a:pos x="T2" y="T3"/>
                </a:cxn>
                <a:cxn ang="0">
                  <a:pos x="T4" y="T5"/>
                </a:cxn>
                <a:cxn ang="0">
                  <a:pos x="T6" y="T7"/>
                </a:cxn>
                <a:cxn ang="0">
                  <a:pos x="T8" y="T9"/>
                </a:cxn>
                <a:cxn ang="0">
                  <a:pos x="T10" y="T11"/>
                </a:cxn>
                <a:cxn ang="0">
                  <a:pos x="T12" y="T13"/>
                </a:cxn>
              </a:cxnLst>
              <a:rect l="0" t="0" r="r" b="b"/>
              <a:pathLst>
                <a:path w="11" h="54">
                  <a:moveTo>
                    <a:pt x="10" y="52"/>
                  </a:moveTo>
                  <a:cubicBezTo>
                    <a:pt x="8" y="43"/>
                    <a:pt x="8" y="35"/>
                    <a:pt x="7" y="26"/>
                  </a:cubicBezTo>
                  <a:cubicBezTo>
                    <a:pt x="7" y="18"/>
                    <a:pt x="6" y="9"/>
                    <a:pt x="2" y="1"/>
                  </a:cubicBezTo>
                  <a:cubicBezTo>
                    <a:pt x="2" y="0"/>
                    <a:pt x="0" y="1"/>
                    <a:pt x="1" y="2"/>
                  </a:cubicBezTo>
                  <a:cubicBezTo>
                    <a:pt x="2" y="11"/>
                    <a:pt x="3" y="19"/>
                    <a:pt x="4" y="28"/>
                  </a:cubicBezTo>
                  <a:cubicBezTo>
                    <a:pt x="5" y="36"/>
                    <a:pt x="5" y="45"/>
                    <a:pt x="8" y="53"/>
                  </a:cubicBezTo>
                  <a:cubicBezTo>
                    <a:pt x="9" y="54"/>
                    <a:pt x="11" y="53"/>
                    <a:pt x="10" y="52"/>
                  </a:cubicBezTo>
                  <a:close/>
                </a:path>
              </a:pathLst>
            </a:custGeom>
            <a:solidFill>
              <a:srgbClr val="41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2" name="Freeform 21">
              <a:extLst>
                <a:ext uri="{FF2B5EF4-FFF2-40B4-BE49-F238E27FC236}">
                  <a16:creationId xmlns:a16="http://schemas.microsoft.com/office/drawing/2014/main" id="{951A8730-6576-449F-9FDE-A4B97CFDF126}"/>
                </a:ext>
              </a:extLst>
            </p:cNvPr>
            <p:cNvSpPr>
              <a:spLocks/>
            </p:cNvSpPr>
            <p:nvPr/>
          </p:nvSpPr>
          <p:spPr bwMode="auto">
            <a:xfrm>
              <a:off x="3041" y="1394"/>
              <a:ext cx="121" cy="100"/>
            </a:xfrm>
            <a:custGeom>
              <a:avLst/>
              <a:gdLst>
                <a:gd name="T0" fmla="*/ 55 w 56"/>
                <a:gd name="T1" fmla="*/ 43 h 46"/>
                <a:gd name="T2" fmla="*/ 32 w 56"/>
                <a:gd name="T3" fmla="*/ 16 h 46"/>
                <a:gd name="T4" fmla="*/ 18 w 56"/>
                <a:gd name="T5" fmla="*/ 6 h 46"/>
                <a:gd name="T6" fmla="*/ 1 w 56"/>
                <a:gd name="T7" fmla="*/ 0 h 46"/>
                <a:gd name="T8" fmla="*/ 1 w 56"/>
                <a:gd name="T9" fmla="*/ 2 h 46"/>
                <a:gd name="T10" fmla="*/ 15 w 56"/>
                <a:gd name="T11" fmla="*/ 10 h 46"/>
                <a:gd name="T12" fmla="*/ 29 w 56"/>
                <a:gd name="T13" fmla="*/ 20 h 46"/>
                <a:gd name="T14" fmla="*/ 52 w 56"/>
                <a:gd name="T15" fmla="*/ 44 h 46"/>
                <a:gd name="T16" fmla="*/ 55 w 56"/>
                <a:gd name="T17" fmla="*/ 43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6" h="46">
                  <a:moveTo>
                    <a:pt x="55" y="43"/>
                  </a:moveTo>
                  <a:cubicBezTo>
                    <a:pt x="49" y="32"/>
                    <a:pt x="41" y="24"/>
                    <a:pt x="32" y="16"/>
                  </a:cubicBezTo>
                  <a:cubicBezTo>
                    <a:pt x="27" y="13"/>
                    <a:pt x="22" y="9"/>
                    <a:pt x="18" y="6"/>
                  </a:cubicBezTo>
                  <a:cubicBezTo>
                    <a:pt x="13" y="4"/>
                    <a:pt x="7" y="1"/>
                    <a:pt x="1" y="0"/>
                  </a:cubicBezTo>
                  <a:cubicBezTo>
                    <a:pt x="1" y="0"/>
                    <a:pt x="0" y="1"/>
                    <a:pt x="1" y="2"/>
                  </a:cubicBezTo>
                  <a:cubicBezTo>
                    <a:pt x="5" y="5"/>
                    <a:pt x="10" y="7"/>
                    <a:pt x="15" y="10"/>
                  </a:cubicBezTo>
                  <a:cubicBezTo>
                    <a:pt x="20" y="13"/>
                    <a:pt x="24" y="16"/>
                    <a:pt x="29" y="20"/>
                  </a:cubicBezTo>
                  <a:cubicBezTo>
                    <a:pt x="38" y="27"/>
                    <a:pt x="46" y="35"/>
                    <a:pt x="52" y="44"/>
                  </a:cubicBezTo>
                  <a:cubicBezTo>
                    <a:pt x="53" y="46"/>
                    <a:pt x="56" y="44"/>
                    <a:pt x="55" y="43"/>
                  </a:cubicBezTo>
                  <a:close/>
                </a:path>
              </a:pathLst>
            </a:custGeom>
            <a:solidFill>
              <a:srgbClr val="41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3" name="Freeform 22">
              <a:extLst>
                <a:ext uri="{FF2B5EF4-FFF2-40B4-BE49-F238E27FC236}">
                  <a16:creationId xmlns:a16="http://schemas.microsoft.com/office/drawing/2014/main" id="{FCEF073C-73BD-4C24-BD0C-6562325DA302}"/>
                </a:ext>
              </a:extLst>
            </p:cNvPr>
            <p:cNvSpPr>
              <a:spLocks/>
            </p:cNvSpPr>
            <p:nvPr/>
          </p:nvSpPr>
          <p:spPr bwMode="auto">
            <a:xfrm>
              <a:off x="3062" y="1483"/>
              <a:ext cx="79" cy="15"/>
            </a:xfrm>
            <a:custGeom>
              <a:avLst/>
              <a:gdLst>
                <a:gd name="T0" fmla="*/ 34 w 36"/>
                <a:gd name="T1" fmla="*/ 3 h 7"/>
                <a:gd name="T2" fmla="*/ 17 w 36"/>
                <a:gd name="T3" fmla="*/ 1 h 7"/>
                <a:gd name="T4" fmla="*/ 1 w 36"/>
                <a:gd name="T5" fmla="*/ 2 h 7"/>
                <a:gd name="T6" fmla="*/ 1 w 36"/>
                <a:gd name="T7" fmla="*/ 4 h 7"/>
                <a:gd name="T8" fmla="*/ 17 w 36"/>
                <a:gd name="T9" fmla="*/ 4 h 7"/>
                <a:gd name="T10" fmla="*/ 33 w 36"/>
                <a:gd name="T11" fmla="*/ 6 h 7"/>
                <a:gd name="T12" fmla="*/ 34 w 36"/>
                <a:gd name="T13" fmla="*/ 3 h 7"/>
              </a:gdLst>
              <a:ahLst/>
              <a:cxnLst>
                <a:cxn ang="0">
                  <a:pos x="T0" y="T1"/>
                </a:cxn>
                <a:cxn ang="0">
                  <a:pos x="T2" y="T3"/>
                </a:cxn>
                <a:cxn ang="0">
                  <a:pos x="T4" y="T5"/>
                </a:cxn>
                <a:cxn ang="0">
                  <a:pos x="T6" y="T7"/>
                </a:cxn>
                <a:cxn ang="0">
                  <a:pos x="T8" y="T9"/>
                </a:cxn>
                <a:cxn ang="0">
                  <a:pos x="T10" y="T11"/>
                </a:cxn>
                <a:cxn ang="0">
                  <a:pos x="T12" y="T13"/>
                </a:cxn>
              </a:cxnLst>
              <a:rect l="0" t="0" r="r" b="b"/>
              <a:pathLst>
                <a:path w="36" h="7">
                  <a:moveTo>
                    <a:pt x="34" y="3"/>
                  </a:moveTo>
                  <a:cubicBezTo>
                    <a:pt x="28" y="2"/>
                    <a:pt x="23" y="1"/>
                    <a:pt x="17" y="1"/>
                  </a:cubicBezTo>
                  <a:cubicBezTo>
                    <a:pt x="12" y="0"/>
                    <a:pt x="6" y="1"/>
                    <a:pt x="1" y="2"/>
                  </a:cubicBezTo>
                  <a:cubicBezTo>
                    <a:pt x="0" y="3"/>
                    <a:pt x="0" y="4"/>
                    <a:pt x="1" y="4"/>
                  </a:cubicBezTo>
                  <a:cubicBezTo>
                    <a:pt x="6" y="4"/>
                    <a:pt x="12" y="4"/>
                    <a:pt x="17" y="4"/>
                  </a:cubicBezTo>
                  <a:cubicBezTo>
                    <a:pt x="22" y="5"/>
                    <a:pt x="28" y="5"/>
                    <a:pt x="33" y="6"/>
                  </a:cubicBezTo>
                  <a:cubicBezTo>
                    <a:pt x="35" y="7"/>
                    <a:pt x="36" y="4"/>
                    <a:pt x="34" y="3"/>
                  </a:cubicBezTo>
                  <a:close/>
                </a:path>
              </a:pathLst>
            </a:custGeom>
            <a:solidFill>
              <a:srgbClr val="41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4" name="Freeform 23">
              <a:extLst>
                <a:ext uri="{FF2B5EF4-FFF2-40B4-BE49-F238E27FC236}">
                  <a16:creationId xmlns:a16="http://schemas.microsoft.com/office/drawing/2014/main" id="{75F1695B-E69B-41EF-BE03-30C39957C902}"/>
                </a:ext>
              </a:extLst>
            </p:cNvPr>
            <p:cNvSpPr>
              <a:spLocks/>
            </p:cNvSpPr>
            <p:nvPr/>
          </p:nvSpPr>
          <p:spPr bwMode="auto">
            <a:xfrm>
              <a:off x="3388" y="1283"/>
              <a:ext cx="26" cy="120"/>
            </a:xfrm>
            <a:custGeom>
              <a:avLst/>
              <a:gdLst>
                <a:gd name="T0" fmla="*/ 3 w 12"/>
                <a:gd name="T1" fmla="*/ 53 h 55"/>
                <a:gd name="T2" fmla="*/ 7 w 12"/>
                <a:gd name="T3" fmla="*/ 26 h 55"/>
                <a:gd name="T4" fmla="*/ 9 w 12"/>
                <a:gd name="T5" fmla="*/ 14 h 55"/>
                <a:gd name="T6" fmla="*/ 12 w 12"/>
                <a:gd name="T7" fmla="*/ 1 h 55"/>
                <a:gd name="T8" fmla="*/ 10 w 12"/>
                <a:gd name="T9" fmla="*/ 1 h 55"/>
                <a:gd name="T10" fmla="*/ 5 w 12"/>
                <a:gd name="T11" fmla="*/ 12 h 55"/>
                <a:gd name="T12" fmla="*/ 2 w 12"/>
                <a:gd name="T13" fmla="*/ 26 h 55"/>
                <a:gd name="T14" fmla="*/ 0 w 12"/>
                <a:gd name="T15" fmla="*/ 53 h 55"/>
                <a:gd name="T16" fmla="*/ 3 w 12"/>
                <a:gd name="T17" fmla="*/ 53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 h="55">
                  <a:moveTo>
                    <a:pt x="3" y="53"/>
                  </a:moveTo>
                  <a:cubicBezTo>
                    <a:pt x="4" y="44"/>
                    <a:pt x="5" y="35"/>
                    <a:pt x="7" y="26"/>
                  </a:cubicBezTo>
                  <a:cubicBezTo>
                    <a:pt x="7" y="22"/>
                    <a:pt x="8" y="18"/>
                    <a:pt x="9" y="14"/>
                  </a:cubicBezTo>
                  <a:cubicBezTo>
                    <a:pt x="10" y="10"/>
                    <a:pt x="12" y="5"/>
                    <a:pt x="12" y="1"/>
                  </a:cubicBezTo>
                  <a:cubicBezTo>
                    <a:pt x="12" y="1"/>
                    <a:pt x="11" y="0"/>
                    <a:pt x="10" y="1"/>
                  </a:cubicBezTo>
                  <a:cubicBezTo>
                    <a:pt x="8" y="4"/>
                    <a:pt x="7" y="8"/>
                    <a:pt x="5" y="12"/>
                  </a:cubicBezTo>
                  <a:cubicBezTo>
                    <a:pt x="4" y="16"/>
                    <a:pt x="3" y="21"/>
                    <a:pt x="2" y="26"/>
                  </a:cubicBezTo>
                  <a:cubicBezTo>
                    <a:pt x="1" y="35"/>
                    <a:pt x="0" y="44"/>
                    <a:pt x="0" y="53"/>
                  </a:cubicBezTo>
                  <a:cubicBezTo>
                    <a:pt x="0" y="55"/>
                    <a:pt x="3" y="55"/>
                    <a:pt x="3" y="53"/>
                  </a:cubicBezTo>
                  <a:close/>
                </a:path>
              </a:pathLst>
            </a:custGeom>
            <a:solidFill>
              <a:srgbClr val="41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5" name="Freeform 24">
              <a:extLst>
                <a:ext uri="{FF2B5EF4-FFF2-40B4-BE49-F238E27FC236}">
                  <a16:creationId xmlns:a16="http://schemas.microsoft.com/office/drawing/2014/main" id="{0C5C29EA-F862-457A-9FBF-0A3BEAF7D5FC}"/>
                </a:ext>
              </a:extLst>
            </p:cNvPr>
            <p:cNvSpPr>
              <a:spLocks/>
            </p:cNvSpPr>
            <p:nvPr/>
          </p:nvSpPr>
          <p:spPr bwMode="auto">
            <a:xfrm>
              <a:off x="3401" y="1324"/>
              <a:ext cx="65" cy="81"/>
            </a:xfrm>
            <a:custGeom>
              <a:avLst/>
              <a:gdLst>
                <a:gd name="T0" fmla="*/ 3 w 30"/>
                <a:gd name="T1" fmla="*/ 35 h 37"/>
                <a:gd name="T2" fmla="*/ 13 w 30"/>
                <a:gd name="T3" fmla="*/ 16 h 37"/>
                <a:gd name="T4" fmla="*/ 20 w 30"/>
                <a:gd name="T5" fmla="*/ 9 h 37"/>
                <a:gd name="T6" fmla="*/ 29 w 30"/>
                <a:gd name="T7" fmla="*/ 2 h 37"/>
                <a:gd name="T8" fmla="*/ 28 w 30"/>
                <a:gd name="T9" fmla="*/ 0 h 37"/>
                <a:gd name="T10" fmla="*/ 18 w 30"/>
                <a:gd name="T11" fmla="*/ 6 h 37"/>
                <a:gd name="T12" fmla="*/ 10 w 30"/>
                <a:gd name="T13" fmla="*/ 14 h 37"/>
                <a:gd name="T14" fmla="*/ 0 w 30"/>
                <a:gd name="T15" fmla="*/ 34 h 37"/>
                <a:gd name="T16" fmla="*/ 3 w 30"/>
                <a:gd name="T17" fmla="*/ 35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0" h="37">
                  <a:moveTo>
                    <a:pt x="3" y="35"/>
                  </a:moveTo>
                  <a:cubicBezTo>
                    <a:pt x="5" y="28"/>
                    <a:pt x="8" y="22"/>
                    <a:pt x="13" y="16"/>
                  </a:cubicBezTo>
                  <a:cubicBezTo>
                    <a:pt x="15" y="14"/>
                    <a:pt x="18" y="11"/>
                    <a:pt x="20" y="9"/>
                  </a:cubicBezTo>
                  <a:cubicBezTo>
                    <a:pt x="23" y="6"/>
                    <a:pt x="26" y="5"/>
                    <a:pt x="29" y="2"/>
                  </a:cubicBezTo>
                  <a:cubicBezTo>
                    <a:pt x="30" y="1"/>
                    <a:pt x="29" y="0"/>
                    <a:pt x="28" y="0"/>
                  </a:cubicBezTo>
                  <a:cubicBezTo>
                    <a:pt x="24" y="1"/>
                    <a:pt x="21" y="3"/>
                    <a:pt x="18" y="6"/>
                  </a:cubicBezTo>
                  <a:cubicBezTo>
                    <a:pt x="15" y="8"/>
                    <a:pt x="12" y="11"/>
                    <a:pt x="10" y="14"/>
                  </a:cubicBezTo>
                  <a:cubicBezTo>
                    <a:pt x="5" y="20"/>
                    <a:pt x="2" y="27"/>
                    <a:pt x="0" y="34"/>
                  </a:cubicBezTo>
                  <a:cubicBezTo>
                    <a:pt x="0" y="36"/>
                    <a:pt x="2" y="37"/>
                    <a:pt x="3" y="35"/>
                  </a:cubicBezTo>
                  <a:close/>
                </a:path>
              </a:pathLst>
            </a:custGeom>
            <a:solidFill>
              <a:srgbClr val="41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6" name="Freeform 25">
              <a:extLst>
                <a:ext uri="{FF2B5EF4-FFF2-40B4-BE49-F238E27FC236}">
                  <a16:creationId xmlns:a16="http://schemas.microsoft.com/office/drawing/2014/main" id="{0FBA5392-D603-4D7E-ABDE-01C4EA24C7F8}"/>
                </a:ext>
              </a:extLst>
            </p:cNvPr>
            <p:cNvSpPr>
              <a:spLocks/>
            </p:cNvSpPr>
            <p:nvPr/>
          </p:nvSpPr>
          <p:spPr bwMode="auto">
            <a:xfrm>
              <a:off x="3981" y="1778"/>
              <a:ext cx="59" cy="187"/>
            </a:xfrm>
            <a:custGeom>
              <a:avLst/>
              <a:gdLst>
                <a:gd name="T0" fmla="*/ 0 w 27"/>
                <a:gd name="T1" fmla="*/ 2 h 86"/>
                <a:gd name="T2" fmla="*/ 14 w 27"/>
                <a:gd name="T3" fmla="*/ 45 h 86"/>
                <a:gd name="T4" fmla="*/ 19 w 27"/>
                <a:gd name="T5" fmla="*/ 67 h 86"/>
                <a:gd name="T6" fmla="*/ 21 w 27"/>
                <a:gd name="T7" fmla="*/ 77 h 86"/>
                <a:gd name="T8" fmla="*/ 24 w 27"/>
                <a:gd name="T9" fmla="*/ 86 h 86"/>
                <a:gd name="T10" fmla="*/ 25 w 27"/>
                <a:gd name="T11" fmla="*/ 86 h 86"/>
                <a:gd name="T12" fmla="*/ 25 w 27"/>
                <a:gd name="T13" fmla="*/ 77 h 86"/>
                <a:gd name="T14" fmla="*/ 23 w 27"/>
                <a:gd name="T15" fmla="*/ 66 h 86"/>
                <a:gd name="T16" fmla="*/ 18 w 27"/>
                <a:gd name="T17" fmla="*/ 44 h 86"/>
                <a:gd name="T18" fmla="*/ 2 w 27"/>
                <a:gd name="T19" fmla="*/ 1 h 86"/>
                <a:gd name="T20" fmla="*/ 0 w 27"/>
                <a:gd name="T21" fmla="*/ 2 h 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7" h="86">
                  <a:moveTo>
                    <a:pt x="0" y="2"/>
                  </a:moveTo>
                  <a:cubicBezTo>
                    <a:pt x="5" y="16"/>
                    <a:pt x="10" y="31"/>
                    <a:pt x="14" y="45"/>
                  </a:cubicBezTo>
                  <a:cubicBezTo>
                    <a:pt x="16" y="52"/>
                    <a:pt x="17" y="59"/>
                    <a:pt x="19" y="67"/>
                  </a:cubicBezTo>
                  <a:cubicBezTo>
                    <a:pt x="20" y="70"/>
                    <a:pt x="20" y="74"/>
                    <a:pt x="21" y="77"/>
                  </a:cubicBezTo>
                  <a:cubicBezTo>
                    <a:pt x="22" y="80"/>
                    <a:pt x="21" y="85"/>
                    <a:pt x="24" y="86"/>
                  </a:cubicBezTo>
                  <a:cubicBezTo>
                    <a:pt x="25" y="86"/>
                    <a:pt x="25" y="86"/>
                    <a:pt x="25" y="86"/>
                  </a:cubicBezTo>
                  <a:cubicBezTo>
                    <a:pt x="27" y="84"/>
                    <a:pt x="26" y="80"/>
                    <a:pt x="25" y="77"/>
                  </a:cubicBezTo>
                  <a:cubicBezTo>
                    <a:pt x="25" y="73"/>
                    <a:pt x="24" y="70"/>
                    <a:pt x="23" y="66"/>
                  </a:cubicBezTo>
                  <a:cubicBezTo>
                    <a:pt x="22" y="58"/>
                    <a:pt x="20" y="51"/>
                    <a:pt x="18" y="44"/>
                  </a:cubicBezTo>
                  <a:cubicBezTo>
                    <a:pt x="14" y="29"/>
                    <a:pt x="8" y="15"/>
                    <a:pt x="2" y="1"/>
                  </a:cubicBezTo>
                  <a:cubicBezTo>
                    <a:pt x="1" y="0"/>
                    <a:pt x="0" y="1"/>
                    <a:pt x="0" y="2"/>
                  </a:cubicBezTo>
                  <a:close/>
                </a:path>
              </a:pathLst>
            </a:custGeom>
            <a:solidFill>
              <a:srgbClr val="41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7" name="Freeform 26">
              <a:extLst>
                <a:ext uri="{FF2B5EF4-FFF2-40B4-BE49-F238E27FC236}">
                  <a16:creationId xmlns:a16="http://schemas.microsoft.com/office/drawing/2014/main" id="{053F852F-425C-4A39-A2E0-2A0DFDD27BBD}"/>
                </a:ext>
              </a:extLst>
            </p:cNvPr>
            <p:cNvSpPr>
              <a:spLocks/>
            </p:cNvSpPr>
            <p:nvPr/>
          </p:nvSpPr>
          <p:spPr bwMode="auto">
            <a:xfrm>
              <a:off x="3004" y="2104"/>
              <a:ext cx="532" cy="132"/>
            </a:xfrm>
            <a:custGeom>
              <a:avLst/>
              <a:gdLst>
                <a:gd name="T0" fmla="*/ 0 w 245"/>
                <a:gd name="T1" fmla="*/ 41 h 61"/>
                <a:gd name="T2" fmla="*/ 24 w 245"/>
                <a:gd name="T3" fmla="*/ 50 h 61"/>
                <a:gd name="T4" fmla="*/ 39 w 245"/>
                <a:gd name="T5" fmla="*/ 41 h 61"/>
                <a:gd name="T6" fmla="*/ 56 w 245"/>
                <a:gd name="T7" fmla="*/ 22 h 61"/>
                <a:gd name="T8" fmla="*/ 53 w 245"/>
                <a:gd name="T9" fmla="*/ 21 h 61"/>
                <a:gd name="T10" fmla="*/ 48 w 245"/>
                <a:gd name="T11" fmla="*/ 44 h 61"/>
                <a:gd name="T12" fmla="*/ 63 w 245"/>
                <a:gd name="T13" fmla="*/ 51 h 61"/>
                <a:gd name="T14" fmla="*/ 85 w 245"/>
                <a:gd name="T15" fmla="*/ 34 h 61"/>
                <a:gd name="T16" fmla="*/ 103 w 245"/>
                <a:gd name="T17" fmla="*/ 12 h 61"/>
                <a:gd name="T18" fmla="*/ 100 w 245"/>
                <a:gd name="T19" fmla="*/ 11 h 61"/>
                <a:gd name="T20" fmla="*/ 96 w 245"/>
                <a:gd name="T21" fmla="*/ 39 h 61"/>
                <a:gd name="T22" fmla="*/ 104 w 245"/>
                <a:gd name="T23" fmla="*/ 55 h 61"/>
                <a:gd name="T24" fmla="*/ 125 w 245"/>
                <a:gd name="T25" fmla="*/ 45 h 61"/>
                <a:gd name="T26" fmla="*/ 141 w 245"/>
                <a:gd name="T27" fmla="*/ 21 h 61"/>
                <a:gd name="T28" fmla="*/ 138 w 245"/>
                <a:gd name="T29" fmla="*/ 20 h 61"/>
                <a:gd name="T30" fmla="*/ 138 w 245"/>
                <a:gd name="T31" fmla="*/ 41 h 61"/>
                <a:gd name="T32" fmla="*/ 148 w 245"/>
                <a:gd name="T33" fmla="*/ 58 h 61"/>
                <a:gd name="T34" fmla="*/ 164 w 245"/>
                <a:gd name="T35" fmla="*/ 54 h 61"/>
                <a:gd name="T36" fmla="*/ 178 w 245"/>
                <a:gd name="T37" fmla="*/ 39 h 61"/>
                <a:gd name="T38" fmla="*/ 193 w 245"/>
                <a:gd name="T39" fmla="*/ 16 h 61"/>
                <a:gd name="T40" fmla="*/ 190 w 245"/>
                <a:gd name="T41" fmla="*/ 15 h 61"/>
                <a:gd name="T42" fmla="*/ 189 w 245"/>
                <a:gd name="T43" fmla="*/ 37 h 61"/>
                <a:gd name="T44" fmla="*/ 198 w 245"/>
                <a:gd name="T45" fmla="*/ 49 h 61"/>
                <a:gd name="T46" fmla="*/ 216 w 245"/>
                <a:gd name="T47" fmla="*/ 44 h 61"/>
                <a:gd name="T48" fmla="*/ 231 w 245"/>
                <a:gd name="T49" fmla="*/ 27 h 61"/>
                <a:gd name="T50" fmla="*/ 244 w 245"/>
                <a:gd name="T51" fmla="*/ 2 h 61"/>
                <a:gd name="T52" fmla="*/ 241 w 245"/>
                <a:gd name="T53" fmla="*/ 1 h 61"/>
                <a:gd name="T54" fmla="*/ 228 w 245"/>
                <a:gd name="T55" fmla="*/ 25 h 61"/>
                <a:gd name="T56" fmla="*/ 211 w 245"/>
                <a:gd name="T57" fmla="*/ 45 h 61"/>
                <a:gd name="T58" fmla="*/ 199 w 245"/>
                <a:gd name="T59" fmla="*/ 47 h 61"/>
                <a:gd name="T60" fmla="*/ 193 w 245"/>
                <a:gd name="T61" fmla="*/ 39 h 61"/>
                <a:gd name="T62" fmla="*/ 193 w 245"/>
                <a:gd name="T63" fmla="*/ 15 h 61"/>
                <a:gd name="T64" fmla="*/ 190 w 245"/>
                <a:gd name="T65" fmla="*/ 15 h 61"/>
                <a:gd name="T66" fmla="*/ 176 w 245"/>
                <a:gd name="T67" fmla="*/ 36 h 61"/>
                <a:gd name="T68" fmla="*/ 160 w 245"/>
                <a:gd name="T69" fmla="*/ 53 h 61"/>
                <a:gd name="T70" fmla="*/ 150 w 245"/>
                <a:gd name="T71" fmla="*/ 54 h 61"/>
                <a:gd name="T72" fmla="*/ 143 w 245"/>
                <a:gd name="T73" fmla="*/ 45 h 61"/>
                <a:gd name="T74" fmla="*/ 141 w 245"/>
                <a:gd name="T75" fmla="*/ 21 h 61"/>
                <a:gd name="T76" fmla="*/ 138 w 245"/>
                <a:gd name="T77" fmla="*/ 20 h 61"/>
                <a:gd name="T78" fmla="*/ 124 w 245"/>
                <a:gd name="T79" fmla="*/ 41 h 61"/>
                <a:gd name="T80" fmla="*/ 116 w 245"/>
                <a:gd name="T81" fmla="*/ 49 h 61"/>
                <a:gd name="T82" fmla="*/ 104 w 245"/>
                <a:gd name="T83" fmla="*/ 52 h 61"/>
                <a:gd name="T84" fmla="*/ 99 w 245"/>
                <a:gd name="T85" fmla="*/ 36 h 61"/>
                <a:gd name="T86" fmla="*/ 104 w 245"/>
                <a:gd name="T87" fmla="*/ 11 h 61"/>
                <a:gd name="T88" fmla="*/ 100 w 245"/>
                <a:gd name="T89" fmla="*/ 10 h 61"/>
                <a:gd name="T90" fmla="*/ 67 w 245"/>
                <a:gd name="T91" fmla="*/ 45 h 61"/>
                <a:gd name="T92" fmla="*/ 51 w 245"/>
                <a:gd name="T93" fmla="*/ 43 h 61"/>
                <a:gd name="T94" fmla="*/ 56 w 245"/>
                <a:gd name="T95" fmla="*/ 22 h 61"/>
                <a:gd name="T96" fmla="*/ 54 w 245"/>
                <a:gd name="T97" fmla="*/ 20 h 61"/>
                <a:gd name="T98" fmla="*/ 40 w 245"/>
                <a:gd name="T99" fmla="*/ 36 h 61"/>
                <a:gd name="T100" fmla="*/ 25 w 245"/>
                <a:gd name="T101" fmla="*/ 47 h 61"/>
                <a:gd name="T102" fmla="*/ 2 w 245"/>
                <a:gd name="T103" fmla="*/ 41 h 61"/>
                <a:gd name="T104" fmla="*/ 0 w 245"/>
                <a:gd name="T105" fmla="*/ 41 h 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245" h="61">
                  <a:moveTo>
                    <a:pt x="0" y="41"/>
                  </a:moveTo>
                  <a:cubicBezTo>
                    <a:pt x="2" y="53"/>
                    <a:pt x="15" y="53"/>
                    <a:pt x="24" y="50"/>
                  </a:cubicBezTo>
                  <a:cubicBezTo>
                    <a:pt x="29" y="48"/>
                    <a:pt x="34" y="45"/>
                    <a:pt x="39" y="41"/>
                  </a:cubicBezTo>
                  <a:cubicBezTo>
                    <a:pt x="45" y="35"/>
                    <a:pt x="50" y="29"/>
                    <a:pt x="56" y="22"/>
                  </a:cubicBezTo>
                  <a:cubicBezTo>
                    <a:pt x="55" y="22"/>
                    <a:pt x="54" y="21"/>
                    <a:pt x="53" y="21"/>
                  </a:cubicBezTo>
                  <a:cubicBezTo>
                    <a:pt x="50" y="27"/>
                    <a:pt x="47" y="37"/>
                    <a:pt x="48" y="44"/>
                  </a:cubicBezTo>
                  <a:cubicBezTo>
                    <a:pt x="49" y="53"/>
                    <a:pt x="57" y="54"/>
                    <a:pt x="63" y="51"/>
                  </a:cubicBezTo>
                  <a:cubicBezTo>
                    <a:pt x="71" y="47"/>
                    <a:pt x="79" y="40"/>
                    <a:pt x="85" y="34"/>
                  </a:cubicBezTo>
                  <a:cubicBezTo>
                    <a:pt x="92" y="28"/>
                    <a:pt x="99" y="20"/>
                    <a:pt x="103" y="12"/>
                  </a:cubicBezTo>
                  <a:cubicBezTo>
                    <a:pt x="102" y="11"/>
                    <a:pt x="101" y="11"/>
                    <a:pt x="100" y="11"/>
                  </a:cubicBezTo>
                  <a:cubicBezTo>
                    <a:pt x="99" y="20"/>
                    <a:pt x="96" y="30"/>
                    <a:pt x="96" y="39"/>
                  </a:cubicBezTo>
                  <a:cubicBezTo>
                    <a:pt x="96" y="45"/>
                    <a:pt x="98" y="53"/>
                    <a:pt x="104" y="55"/>
                  </a:cubicBezTo>
                  <a:cubicBezTo>
                    <a:pt x="111" y="59"/>
                    <a:pt x="120" y="50"/>
                    <a:pt x="125" y="45"/>
                  </a:cubicBezTo>
                  <a:cubicBezTo>
                    <a:pt x="132" y="38"/>
                    <a:pt x="137" y="30"/>
                    <a:pt x="141" y="21"/>
                  </a:cubicBezTo>
                  <a:cubicBezTo>
                    <a:pt x="140" y="21"/>
                    <a:pt x="139" y="20"/>
                    <a:pt x="138" y="20"/>
                  </a:cubicBezTo>
                  <a:cubicBezTo>
                    <a:pt x="137" y="27"/>
                    <a:pt x="137" y="34"/>
                    <a:pt x="138" y="41"/>
                  </a:cubicBezTo>
                  <a:cubicBezTo>
                    <a:pt x="139" y="48"/>
                    <a:pt x="142" y="54"/>
                    <a:pt x="148" y="58"/>
                  </a:cubicBezTo>
                  <a:cubicBezTo>
                    <a:pt x="154" y="61"/>
                    <a:pt x="159" y="58"/>
                    <a:pt x="164" y="54"/>
                  </a:cubicBezTo>
                  <a:cubicBezTo>
                    <a:pt x="170" y="50"/>
                    <a:pt x="174" y="45"/>
                    <a:pt x="178" y="39"/>
                  </a:cubicBezTo>
                  <a:cubicBezTo>
                    <a:pt x="184" y="32"/>
                    <a:pt x="188" y="24"/>
                    <a:pt x="193" y="16"/>
                  </a:cubicBezTo>
                  <a:cubicBezTo>
                    <a:pt x="192" y="16"/>
                    <a:pt x="191" y="16"/>
                    <a:pt x="190" y="15"/>
                  </a:cubicBezTo>
                  <a:cubicBezTo>
                    <a:pt x="189" y="22"/>
                    <a:pt x="188" y="30"/>
                    <a:pt x="189" y="37"/>
                  </a:cubicBezTo>
                  <a:cubicBezTo>
                    <a:pt x="191" y="42"/>
                    <a:pt x="193" y="47"/>
                    <a:pt x="198" y="49"/>
                  </a:cubicBezTo>
                  <a:cubicBezTo>
                    <a:pt x="205" y="52"/>
                    <a:pt x="211" y="48"/>
                    <a:pt x="216" y="44"/>
                  </a:cubicBezTo>
                  <a:cubicBezTo>
                    <a:pt x="222" y="39"/>
                    <a:pt x="227" y="33"/>
                    <a:pt x="231" y="27"/>
                  </a:cubicBezTo>
                  <a:cubicBezTo>
                    <a:pt x="236" y="19"/>
                    <a:pt x="241" y="11"/>
                    <a:pt x="244" y="2"/>
                  </a:cubicBezTo>
                  <a:cubicBezTo>
                    <a:pt x="245" y="1"/>
                    <a:pt x="242" y="0"/>
                    <a:pt x="241" y="1"/>
                  </a:cubicBezTo>
                  <a:cubicBezTo>
                    <a:pt x="237" y="9"/>
                    <a:pt x="233" y="17"/>
                    <a:pt x="228" y="25"/>
                  </a:cubicBezTo>
                  <a:cubicBezTo>
                    <a:pt x="223" y="32"/>
                    <a:pt x="218" y="40"/>
                    <a:pt x="211" y="45"/>
                  </a:cubicBezTo>
                  <a:cubicBezTo>
                    <a:pt x="207" y="47"/>
                    <a:pt x="203" y="49"/>
                    <a:pt x="199" y="47"/>
                  </a:cubicBezTo>
                  <a:cubicBezTo>
                    <a:pt x="195" y="46"/>
                    <a:pt x="194" y="42"/>
                    <a:pt x="193" y="39"/>
                  </a:cubicBezTo>
                  <a:cubicBezTo>
                    <a:pt x="191" y="31"/>
                    <a:pt x="192" y="23"/>
                    <a:pt x="193" y="15"/>
                  </a:cubicBezTo>
                  <a:cubicBezTo>
                    <a:pt x="193" y="14"/>
                    <a:pt x="191" y="13"/>
                    <a:pt x="190" y="15"/>
                  </a:cubicBezTo>
                  <a:cubicBezTo>
                    <a:pt x="186" y="22"/>
                    <a:pt x="181" y="29"/>
                    <a:pt x="176" y="36"/>
                  </a:cubicBezTo>
                  <a:cubicBezTo>
                    <a:pt x="172" y="42"/>
                    <a:pt x="166" y="49"/>
                    <a:pt x="160" y="53"/>
                  </a:cubicBezTo>
                  <a:cubicBezTo>
                    <a:pt x="157" y="55"/>
                    <a:pt x="153" y="56"/>
                    <a:pt x="150" y="54"/>
                  </a:cubicBezTo>
                  <a:cubicBezTo>
                    <a:pt x="146" y="52"/>
                    <a:pt x="144" y="49"/>
                    <a:pt x="143" y="45"/>
                  </a:cubicBezTo>
                  <a:cubicBezTo>
                    <a:pt x="141" y="37"/>
                    <a:pt x="140" y="29"/>
                    <a:pt x="141" y="21"/>
                  </a:cubicBezTo>
                  <a:cubicBezTo>
                    <a:pt x="142" y="19"/>
                    <a:pt x="139" y="18"/>
                    <a:pt x="138" y="20"/>
                  </a:cubicBezTo>
                  <a:cubicBezTo>
                    <a:pt x="135" y="27"/>
                    <a:pt x="130" y="34"/>
                    <a:pt x="124" y="41"/>
                  </a:cubicBezTo>
                  <a:cubicBezTo>
                    <a:pt x="122" y="44"/>
                    <a:pt x="119" y="46"/>
                    <a:pt x="116" y="49"/>
                  </a:cubicBezTo>
                  <a:cubicBezTo>
                    <a:pt x="113" y="51"/>
                    <a:pt x="108" y="55"/>
                    <a:pt x="104" y="52"/>
                  </a:cubicBezTo>
                  <a:cubicBezTo>
                    <a:pt x="99" y="49"/>
                    <a:pt x="99" y="41"/>
                    <a:pt x="99" y="36"/>
                  </a:cubicBezTo>
                  <a:cubicBezTo>
                    <a:pt x="100" y="27"/>
                    <a:pt x="103" y="19"/>
                    <a:pt x="104" y="11"/>
                  </a:cubicBezTo>
                  <a:cubicBezTo>
                    <a:pt x="104" y="9"/>
                    <a:pt x="101" y="9"/>
                    <a:pt x="100" y="10"/>
                  </a:cubicBezTo>
                  <a:cubicBezTo>
                    <a:pt x="92" y="24"/>
                    <a:pt x="80" y="36"/>
                    <a:pt x="67" y="45"/>
                  </a:cubicBezTo>
                  <a:cubicBezTo>
                    <a:pt x="62" y="48"/>
                    <a:pt x="51" y="54"/>
                    <a:pt x="51" y="43"/>
                  </a:cubicBezTo>
                  <a:cubicBezTo>
                    <a:pt x="51" y="36"/>
                    <a:pt x="53" y="28"/>
                    <a:pt x="56" y="22"/>
                  </a:cubicBezTo>
                  <a:cubicBezTo>
                    <a:pt x="57" y="21"/>
                    <a:pt x="55" y="19"/>
                    <a:pt x="54" y="20"/>
                  </a:cubicBezTo>
                  <a:cubicBezTo>
                    <a:pt x="49" y="26"/>
                    <a:pt x="45" y="31"/>
                    <a:pt x="40" y="36"/>
                  </a:cubicBezTo>
                  <a:cubicBezTo>
                    <a:pt x="35" y="40"/>
                    <a:pt x="31" y="44"/>
                    <a:pt x="25" y="47"/>
                  </a:cubicBezTo>
                  <a:cubicBezTo>
                    <a:pt x="17" y="50"/>
                    <a:pt x="5" y="52"/>
                    <a:pt x="2" y="41"/>
                  </a:cubicBezTo>
                  <a:cubicBezTo>
                    <a:pt x="1" y="40"/>
                    <a:pt x="0" y="40"/>
                    <a:pt x="0" y="41"/>
                  </a:cubicBezTo>
                  <a:close/>
                </a:path>
              </a:pathLst>
            </a:custGeom>
            <a:solidFill>
              <a:srgbClr val="41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8" name="Freeform 27">
              <a:extLst>
                <a:ext uri="{FF2B5EF4-FFF2-40B4-BE49-F238E27FC236}">
                  <a16:creationId xmlns:a16="http://schemas.microsoft.com/office/drawing/2014/main" id="{0B3007C8-4299-4F46-8C8D-5CE5FF5055FF}"/>
                </a:ext>
              </a:extLst>
            </p:cNvPr>
            <p:cNvSpPr>
              <a:spLocks/>
            </p:cNvSpPr>
            <p:nvPr/>
          </p:nvSpPr>
          <p:spPr bwMode="auto">
            <a:xfrm>
              <a:off x="3527" y="2097"/>
              <a:ext cx="98" cy="87"/>
            </a:xfrm>
            <a:custGeom>
              <a:avLst/>
              <a:gdLst>
                <a:gd name="T0" fmla="*/ 1 w 45"/>
                <a:gd name="T1" fmla="*/ 5 h 40"/>
                <a:gd name="T2" fmla="*/ 0 w 45"/>
                <a:gd name="T3" fmla="*/ 14 h 40"/>
                <a:gd name="T4" fmla="*/ 0 w 45"/>
                <a:gd name="T5" fmla="*/ 24 h 40"/>
                <a:gd name="T6" fmla="*/ 8 w 45"/>
                <a:gd name="T7" fmla="*/ 38 h 40"/>
                <a:gd name="T8" fmla="*/ 23 w 45"/>
                <a:gd name="T9" fmla="*/ 33 h 40"/>
                <a:gd name="T10" fmla="*/ 35 w 45"/>
                <a:gd name="T11" fmla="*/ 20 h 40"/>
                <a:gd name="T12" fmla="*/ 40 w 45"/>
                <a:gd name="T13" fmla="*/ 11 h 40"/>
                <a:gd name="T14" fmla="*/ 45 w 45"/>
                <a:gd name="T15" fmla="*/ 2 h 40"/>
                <a:gd name="T16" fmla="*/ 43 w 45"/>
                <a:gd name="T17" fmla="*/ 1 h 40"/>
                <a:gd name="T18" fmla="*/ 39 w 45"/>
                <a:gd name="T19" fmla="*/ 10 h 40"/>
                <a:gd name="T20" fmla="*/ 33 w 45"/>
                <a:gd name="T21" fmla="*/ 18 h 40"/>
                <a:gd name="T22" fmla="*/ 19 w 45"/>
                <a:gd name="T23" fmla="*/ 32 h 40"/>
                <a:gd name="T24" fmla="*/ 10 w 45"/>
                <a:gd name="T25" fmla="*/ 36 h 40"/>
                <a:gd name="T26" fmla="*/ 3 w 45"/>
                <a:gd name="T27" fmla="*/ 27 h 40"/>
                <a:gd name="T28" fmla="*/ 2 w 45"/>
                <a:gd name="T29" fmla="*/ 16 h 40"/>
                <a:gd name="T30" fmla="*/ 2 w 45"/>
                <a:gd name="T31" fmla="*/ 11 h 40"/>
                <a:gd name="T32" fmla="*/ 3 w 45"/>
                <a:gd name="T33" fmla="*/ 5 h 40"/>
                <a:gd name="T34" fmla="*/ 1 w 45"/>
                <a:gd name="T35" fmla="*/ 5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45" h="40">
                  <a:moveTo>
                    <a:pt x="1" y="5"/>
                  </a:moveTo>
                  <a:cubicBezTo>
                    <a:pt x="0" y="7"/>
                    <a:pt x="0" y="11"/>
                    <a:pt x="0" y="14"/>
                  </a:cubicBezTo>
                  <a:cubicBezTo>
                    <a:pt x="0" y="17"/>
                    <a:pt x="0" y="21"/>
                    <a:pt x="0" y="24"/>
                  </a:cubicBezTo>
                  <a:cubicBezTo>
                    <a:pt x="1" y="30"/>
                    <a:pt x="3" y="35"/>
                    <a:pt x="8" y="38"/>
                  </a:cubicBezTo>
                  <a:cubicBezTo>
                    <a:pt x="14" y="40"/>
                    <a:pt x="19" y="36"/>
                    <a:pt x="23" y="33"/>
                  </a:cubicBezTo>
                  <a:cubicBezTo>
                    <a:pt x="27" y="29"/>
                    <a:pt x="31" y="24"/>
                    <a:pt x="35" y="20"/>
                  </a:cubicBezTo>
                  <a:cubicBezTo>
                    <a:pt x="37" y="17"/>
                    <a:pt x="39" y="14"/>
                    <a:pt x="40" y="11"/>
                  </a:cubicBezTo>
                  <a:cubicBezTo>
                    <a:pt x="42" y="8"/>
                    <a:pt x="44" y="5"/>
                    <a:pt x="45" y="2"/>
                  </a:cubicBezTo>
                  <a:cubicBezTo>
                    <a:pt x="45" y="0"/>
                    <a:pt x="44" y="0"/>
                    <a:pt x="43" y="1"/>
                  </a:cubicBezTo>
                  <a:cubicBezTo>
                    <a:pt x="41" y="4"/>
                    <a:pt x="40" y="7"/>
                    <a:pt x="39" y="10"/>
                  </a:cubicBezTo>
                  <a:cubicBezTo>
                    <a:pt x="37" y="12"/>
                    <a:pt x="35" y="15"/>
                    <a:pt x="33" y="18"/>
                  </a:cubicBezTo>
                  <a:cubicBezTo>
                    <a:pt x="29" y="23"/>
                    <a:pt x="25" y="28"/>
                    <a:pt x="19" y="32"/>
                  </a:cubicBezTo>
                  <a:cubicBezTo>
                    <a:pt x="17" y="35"/>
                    <a:pt x="13" y="37"/>
                    <a:pt x="10" y="36"/>
                  </a:cubicBezTo>
                  <a:cubicBezTo>
                    <a:pt x="6" y="34"/>
                    <a:pt x="4" y="31"/>
                    <a:pt x="3" y="27"/>
                  </a:cubicBezTo>
                  <a:cubicBezTo>
                    <a:pt x="2" y="24"/>
                    <a:pt x="2" y="20"/>
                    <a:pt x="2" y="16"/>
                  </a:cubicBezTo>
                  <a:cubicBezTo>
                    <a:pt x="2" y="15"/>
                    <a:pt x="2" y="13"/>
                    <a:pt x="2" y="11"/>
                  </a:cubicBezTo>
                  <a:cubicBezTo>
                    <a:pt x="2" y="9"/>
                    <a:pt x="3" y="7"/>
                    <a:pt x="3" y="5"/>
                  </a:cubicBezTo>
                  <a:cubicBezTo>
                    <a:pt x="3" y="5"/>
                    <a:pt x="2" y="4"/>
                    <a:pt x="1" y="5"/>
                  </a:cubicBezTo>
                  <a:close/>
                </a:path>
              </a:pathLst>
            </a:custGeom>
            <a:solidFill>
              <a:srgbClr val="41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9" name="Freeform 28">
              <a:extLst>
                <a:ext uri="{FF2B5EF4-FFF2-40B4-BE49-F238E27FC236}">
                  <a16:creationId xmlns:a16="http://schemas.microsoft.com/office/drawing/2014/main" id="{BF89BD0A-47F7-4D6B-9ABC-049AB0EA58A7}"/>
                </a:ext>
              </a:extLst>
            </p:cNvPr>
            <p:cNvSpPr>
              <a:spLocks/>
            </p:cNvSpPr>
            <p:nvPr/>
          </p:nvSpPr>
          <p:spPr bwMode="auto">
            <a:xfrm>
              <a:off x="3612" y="2074"/>
              <a:ext cx="108" cy="91"/>
            </a:xfrm>
            <a:custGeom>
              <a:avLst/>
              <a:gdLst>
                <a:gd name="T0" fmla="*/ 4 w 50"/>
                <a:gd name="T1" fmla="*/ 13 h 42"/>
                <a:gd name="T2" fmla="*/ 15 w 50"/>
                <a:gd name="T3" fmla="*/ 40 h 42"/>
                <a:gd name="T4" fmla="*/ 29 w 50"/>
                <a:gd name="T5" fmla="*/ 31 h 42"/>
                <a:gd name="T6" fmla="*/ 40 w 50"/>
                <a:gd name="T7" fmla="*/ 19 h 42"/>
                <a:gd name="T8" fmla="*/ 45 w 50"/>
                <a:gd name="T9" fmla="*/ 11 h 42"/>
                <a:gd name="T10" fmla="*/ 50 w 50"/>
                <a:gd name="T11" fmla="*/ 1 h 42"/>
                <a:gd name="T12" fmla="*/ 48 w 50"/>
                <a:gd name="T13" fmla="*/ 1 h 42"/>
                <a:gd name="T14" fmla="*/ 46 w 50"/>
                <a:gd name="T15" fmla="*/ 5 h 42"/>
                <a:gd name="T16" fmla="*/ 43 w 50"/>
                <a:gd name="T17" fmla="*/ 9 h 42"/>
                <a:gd name="T18" fmla="*/ 39 w 50"/>
                <a:gd name="T19" fmla="*/ 17 h 42"/>
                <a:gd name="T20" fmla="*/ 26 w 50"/>
                <a:gd name="T21" fmla="*/ 31 h 42"/>
                <a:gd name="T22" fmla="*/ 8 w 50"/>
                <a:gd name="T23" fmla="*/ 35 h 42"/>
                <a:gd name="T24" fmla="*/ 5 w 50"/>
                <a:gd name="T25" fmla="*/ 26 h 42"/>
                <a:gd name="T26" fmla="*/ 6 w 50"/>
                <a:gd name="T27" fmla="*/ 13 h 42"/>
                <a:gd name="T28" fmla="*/ 4 w 50"/>
                <a:gd name="T29" fmla="*/ 13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0" h="42">
                  <a:moveTo>
                    <a:pt x="4" y="13"/>
                  </a:moveTo>
                  <a:cubicBezTo>
                    <a:pt x="2" y="22"/>
                    <a:pt x="0" y="42"/>
                    <a:pt x="15" y="40"/>
                  </a:cubicBezTo>
                  <a:cubicBezTo>
                    <a:pt x="20" y="40"/>
                    <a:pt x="25" y="35"/>
                    <a:pt x="29" y="31"/>
                  </a:cubicBezTo>
                  <a:cubicBezTo>
                    <a:pt x="33" y="28"/>
                    <a:pt x="37" y="23"/>
                    <a:pt x="40" y="19"/>
                  </a:cubicBezTo>
                  <a:cubicBezTo>
                    <a:pt x="42" y="16"/>
                    <a:pt x="44" y="14"/>
                    <a:pt x="45" y="11"/>
                  </a:cubicBezTo>
                  <a:cubicBezTo>
                    <a:pt x="47" y="8"/>
                    <a:pt x="50" y="4"/>
                    <a:pt x="50" y="1"/>
                  </a:cubicBezTo>
                  <a:cubicBezTo>
                    <a:pt x="50" y="1"/>
                    <a:pt x="49" y="0"/>
                    <a:pt x="48" y="1"/>
                  </a:cubicBezTo>
                  <a:cubicBezTo>
                    <a:pt x="47" y="2"/>
                    <a:pt x="46" y="3"/>
                    <a:pt x="46" y="5"/>
                  </a:cubicBezTo>
                  <a:cubicBezTo>
                    <a:pt x="45" y="6"/>
                    <a:pt x="44" y="8"/>
                    <a:pt x="43" y="9"/>
                  </a:cubicBezTo>
                  <a:cubicBezTo>
                    <a:pt x="42" y="12"/>
                    <a:pt x="40" y="15"/>
                    <a:pt x="39" y="17"/>
                  </a:cubicBezTo>
                  <a:cubicBezTo>
                    <a:pt x="35" y="22"/>
                    <a:pt x="31" y="27"/>
                    <a:pt x="26" y="31"/>
                  </a:cubicBezTo>
                  <a:cubicBezTo>
                    <a:pt x="22" y="35"/>
                    <a:pt x="13" y="42"/>
                    <a:pt x="8" y="35"/>
                  </a:cubicBezTo>
                  <a:cubicBezTo>
                    <a:pt x="5" y="33"/>
                    <a:pt x="5" y="29"/>
                    <a:pt x="5" y="26"/>
                  </a:cubicBezTo>
                  <a:cubicBezTo>
                    <a:pt x="5" y="21"/>
                    <a:pt x="5" y="17"/>
                    <a:pt x="6" y="13"/>
                  </a:cubicBezTo>
                  <a:cubicBezTo>
                    <a:pt x="6" y="12"/>
                    <a:pt x="4" y="11"/>
                    <a:pt x="4" y="13"/>
                  </a:cubicBezTo>
                  <a:close/>
                </a:path>
              </a:pathLst>
            </a:custGeom>
            <a:solidFill>
              <a:srgbClr val="41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0" name="Freeform 29">
              <a:extLst>
                <a:ext uri="{FF2B5EF4-FFF2-40B4-BE49-F238E27FC236}">
                  <a16:creationId xmlns:a16="http://schemas.microsoft.com/office/drawing/2014/main" id="{5FAC9B45-6130-425E-A9E3-65FA689EFCC8}"/>
                </a:ext>
              </a:extLst>
            </p:cNvPr>
            <p:cNvSpPr>
              <a:spLocks/>
            </p:cNvSpPr>
            <p:nvPr/>
          </p:nvSpPr>
          <p:spPr bwMode="auto">
            <a:xfrm>
              <a:off x="3716" y="2026"/>
              <a:ext cx="91" cy="115"/>
            </a:xfrm>
            <a:custGeom>
              <a:avLst/>
              <a:gdLst>
                <a:gd name="T0" fmla="*/ 1 w 42"/>
                <a:gd name="T1" fmla="*/ 23 h 53"/>
                <a:gd name="T2" fmla="*/ 2 w 42"/>
                <a:gd name="T3" fmla="*/ 37 h 53"/>
                <a:gd name="T4" fmla="*/ 7 w 42"/>
                <a:gd name="T5" fmla="*/ 47 h 53"/>
                <a:gd name="T6" fmla="*/ 15 w 42"/>
                <a:gd name="T7" fmla="*/ 50 h 53"/>
                <a:gd name="T8" fmla="*/ 22 w 42"/>
                <a:gd name="T9" fmla="*/ 44 h 53"/>
                <a:gd name="T10" fmla="*/ 35 w 42"/>
                <a:gd name="T11" fmla="*/ 23 h 53"/>
                <a:gd name="T12" fmla="*/ 39 w 42"/>
                <a:gd name="T13" fmla="*/ 11 h 53"/>
                <a:gd name="T14" fmla="*/ 41 w 42"/>
                <a:gd name="T15" fmla="*/ 5 h 53"/>
                <a:gd name="T16" fmla="*/ 41 w 42"/>
                <a:gd name="T17" fmla="*/ 0 h 53"/>
                <a:gd name="T18" fmla="*/ 39 w 42"/>
                <a:gd name="T19" fmla="*/ 0 h 53"/>
                <a:gd name="T20" fmla="*/ 38 w 42"/>
                <a:gd name="T21" fmla="*/ 4 h 53"/>
                <a:gd name="T22" fmla="*/ 37 w 42"/>
                <a:gd name="T23" fmla="*/ 9 h 53"/>
                <a:gd name="T24" fmla="*/ 33 w 42"/>
                <a:gd name="T25" fmla="*/ 19 h 53"/>
                <a:gd name="T26" fmla="*/ 24 w 42"/>
                <a:gd name="T27" fmla="*/ 38 h 53"/>
                <a:gd name="T28" fmla="*/ 7 w 42"/>
                <a:gd name="T29" fmla="*/ 45 h 53"/>
                <a:gd name="T30" fmla="*/ 2 w 42"/>
                <a:gd name="T31" fmla="*/ 23 h 53"/>
                <a:gd name="T32" fmla="*/ 1 w 42"/>
                <a:gd name="T33" fmla="*/ 23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42" h="53">
                  <a:moveTo>
                    <a:pt x="1" y="23"/>
                  </a:moveTo>
                  <a:cubicBezTo>
                    <a:pt x="0" y="28"/>
                    <a:pt x="1" y="33"/>
                    <a:pt x="2" y="37"/>
                  </a:cubicBezTo>
                  <a:cubicBezTo>
                    <a:pt x="3" y="41"/>
                    <a:pt x="4" y="44"/>
                    <a:pt x="7" y="47"/>
                  </a:cubicBezTo>
                  <a:cubicBezTo>
                    <a:pt x="9" y="49"/>
                    <a:pt x="12" y="51"/>
                    <a:pt x="15" y="50"/>
                  </a:cubicBezTo>
                  <a:cubicBezTo>
                    <a:pt x="18" y="49"/>
                    <a:pt x="20" y="47"/>
                    <a:pt x="22" y="44"/>
                  </a:cubicBezTo>
                  <a:cubicBezTo>
                    <a:pt x="27" y="38"/>
                    <a:pt x="32" y="30"/>
                    <a:pt x="35" y="23"/>
                  </a:cubicBezTo>
                  <a:cubicBezTo>
                    <a:pt x="36" y="19"/>
                    <a:pt x="38" y="15"/>
                    <a:pt x="39" y="11"/>
                  </a:cubicBezTo>
                  <a:cubicBezTo>
                    <a:pt x="40" y="9"/>
                    <a:pt x="40" y="7"/>
                    <a:pt x="41" y="5"/>
                  </a:cubicBezTo>
                  <a:cubicBezTo>
                    <a:pt x="41" y="3"/>
                    <a:pt x="42" y="2"/>
                    <a:pt x="41" y="0"/>
                  </a:cubicBezTo>
                  <a:cubicBezTo>
                    <a:pt x="40" y="0"/>
                    <a:pt x="40" y="0"/>
                    <a:pt x="39" y="0"/>
                  </a:cubicBezTo>
                  <a:cubicBezTo>
                    <a:pt x="38" y="1"/>
                    <a:pt x="38" y="2"/>
                    <a:pt x="38" y="4"/>
                  </a:cubicBezTo>
                  <a:cubicBezTo>
                    <a:pt x="37" y="6"/>
                    <a:pt x="37" y="7"/>
                    <a:pt x="37" y="9"/>
                  </a:cubicBezTo>
                  <a:cubicBezTo>
                    <a:pt x="36" y="12"/>
                    <a:pt x="35" y="16"/>
                    <a:pt x="33" y="19"/>
                  </a:cubicBezTo>
                  <a:cubicBezTo>
                    <a:pt x="31" y="25"/>
                    <a:pt x="28" y="32"/>
                    <a:pt x="24" y="38"/>
                  </a:cubicBezTo>
                  <a:cubicBezTo>
                    <a:pt x="21" y="43"/>
                    <a:pt x="14" y="53"/>
                    <a:pt x="7" y="45"/>
                  </a:cubicBezTo>
                  <a:cubicBezTo>
                    <a:pt x="2" y="39"/>
                    <a:pt x="3" y="30"/>
                    <a:pt x="2" y="23"/>
                  </a:cubicBezTo>
                  <a:cubicBezTo>
                    <a:pt x="2" y="22"/>
                    <a:pt x="1" y="22"/>
                    <a:pt x="1" y="23"/>
                  </a:cubicBezTo>
                  <a:close/>
                </a:path>
              </a:pathLst>
            </a:custGeom>
            <a:solidFill>
              <a:srgbClr val="41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1" name="Freeform 30">
              <a:extLst>
                <a:ext uri="{FF2B5EF4-FFF2-40B4-BE49-F238E27FC236}">
                  <a16:creationId xmlns:a16="http://schemas.microsoft.com/office/drawing/2014/main" id="{45BF4527-FC83-4299-9CD8-D2AC1222976D}"/>
                </a:ext>
              </a:extLst>
            </p:cNvPr>
            <p:cNvSpPr>
              <a:spLocks/>
            </p:cNvSpPr>
            <p:nvPr/>
          </p:nvSpPr>
          <p:spPr bwMode="auto">
            <a:xfrm>
              <a:off x="3803" y="2008"/>
              <a:ext cx="87" cy="98"/>
            </a:xfrm>
            <a:custGeom>
              <a:avLst/>
              <a:gdLst>
                <a:gd name="T0" fmla="*/ 0 w 40"/>
                <a:gd name="T1" fmla="*/ 9 h 45"/>
                <a:gd name="T2" fmla="*/ 3 w 40"/>
                <a:gd name="T3" fmla="*/ 27 h 45"/>
                <a:gd name="T4" fmla="*/ 7 w 40"/>
                <a:gd name="T5" fmla="*/ 35 h 45"/>
                <a:gd name="T6" fmla="*/ 12 w 40"/>
                <a:gd name="T7" fmla="*/ 41 h 45"/>
                <a:gd name="T8" fmla="*/ 25 w 40"/>
                <a:gd name="T9" fmla="*/ 36 h 45"/>
                <a:gd name="T10" fmla="*/ 34 w 40"/>
                <a:gd name="T11" fmla="*/ 21 h 45"/>
                <a:gd name="T12" fmla="*/ 38 w 40"/>
                <a:gd name="T13" fmla="*/ 11 h 45"/>
                <a:gd name="T14" fmla="*/ 39 w 40"/>
                <a:gd name="T15" fmla="*/ 6 h 45"/>
                <a:gd name="T16" fmla="*/ 39 w 40"/>
                <a:gd name="T17" fmla="*/ 1 h 45"/>
                <a:gd name="T18" fmla="*/ 37 w 40"/>
                <a:gd name="T19" fmla="*/ 1 h 45"/>
                <a:gd name="T20" fmla="*/ 36 w 40"/>
                <a:gd name="T21" fmla="*/ 6 h 45"/>
                <a:gd name="T22" fmla="*/ 35 w 40"/>
                <a:gd name="T23" fmla="*/ 11 h 45"/>
                <a:gd name="T24" fmla="*/ 32 w 40"/>
                <a:gd name="T25" fmla="*/ 20 h 45"/>
                <a:gd name="T26" fmla="*/ 21 w 40"/>
                <a:gd name="T27" fmla="*/ 37 h 45"/>
                <a:gd name="T28" fmla="*/ 12 w 40"/>
                <a:gd name="T29" fmla="*/ 39 h 45"/>
                <a:gd name="T30" fmla="*/ 9 w 40"/>
                <a:gd name="T31" fmla="*/ 34 h 45"/>
                <a:gd name="T32" fmla="*/ 7 w 40"/>
                <a:gd name="T33" fmla="*/ 29 h 45"/>
                <a:gd name="T34" fmla="*/ 1 w 40"/>
                <a:gd name="T35" fmla="*/ 9 h 45"/>
                <a:gd name="T36" fmla="*/ 0 w 40"/>
                <a:gd name="T37" fmla="*/ 9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40" h="45">
                  <a:moveTo>
                    <a:pt x="0" y="9"/>
                  </a:moveTo>
                  <a:cubicBezTo>
                    <a:pt x="0" y="15"/>
                    <a:pt x="1" y="21"/>
                    <a:pt x="3" y="27"/>
                  </a:cubicBezTo>
                  <a:cubicBezTo>
                    <a:pt x="4" y="30"/>
                    <a:pt x="6" y="33"/>
                    <a:pt x="7" y="35"/>
                  </a:cubicBezTo>
                  <a:cubicBezTo>
                    <a:pt x="8" y="37"/>
                    <a:pt x="10" y="40"/>
                    <a:pt x="12" y="41"/>
                  </a:cubicBezTo>
                  <a:cubicBezTo>
                    <a:pt x="16" y="45"/>
                    <a:pt x="22" y="39"/>
                    <a:pt x="25" y="36"/>
                  </a:cubicBezTo>
                  <a:cubicBezTo>
                    <a:pt x="29" y="32"/>
                    <a:pt x="32" y="26"/>
                    <a:pt x="34" y="21"/>
                  </a:cubicBezTo>
                  <a:cubicBezTo>
                    <a:pt x="35" y="18"/>
                    <a:pt x="37" y="14"/>
                    <a:pt x="38" y="11"/>
                  </a:cubicBezTo>
                  <a:cubicBezTo>
                    <a:pt x="38" y="9"/>
                    <a:pt x="39" y="8"/>
                    <a:pt x="39" y="6"/>
                  </a:cubicBezTo>
                  <a:cubicBezTo>
                    <a:pt x="39" y="4"/>
                    <a:pt x="40" y="3"/>
                    <a:pt x="39" y="1"/>
                  </a:cubicBezTo>
                  <a:cubicBezTo>
                    <a:pt x="39" y="0"/>
                    <a:pt x="38" y="0"/>
                    <a:pt x="37" y="1"/>
                  </a:cubicBezTo>
                  <a:cubicBezTo>
                    <a:pt x="36" y="2"/>
                    <a:pt x="36" y="4"/>
                    <a:pt x="36" y="6"/>
                  </a:cubicBezTo>
                  <a:cubicBezTo>
                    <a:pt x="36" y="7"/>
                    <a:pt x="35" y="9"/>
                    <a:pt x="35" y="11"/>
                  </a:cubicBezTo>
                  <a:cubicBezTo>
                    <a:pt x="34" y="14"/>
                    <a:pt x="33" y="17"/>
                    <a:pt x="32" y="20"/>
                  </a:cubicBezTo>
                  <a:cubicBezTo>
                    <a:pt x="29" y="26"/>
                    <a:pt x="26" y="32"/>
                    <a:pt x="21" y="37"/>
                  </a:cubicBezTo>
                  <a:cubicBezTo>
                    <a:pt x="19" y="39"/>
                    <a:pt x="15" y="42"/>
                    <a:pt x="12" y="39"/>
                  </a:cubicBezTo>
                  <a:cubicBezTo>
                    <a:pt x="11" y="37"/>
                    <a:pt x="10" y="36"/>
                    <a:pt x="9" y="34"/>
                  </a:cubicBezTo>
                  <a:cubicBezTo>
                    <a:pt x="8" y="33"/>
                    <a:pt x="8" y="31"/>
                    <a:pt x="7" y="29"/>
                  </a:cubicBezTo>
                  <a:cubicBezTo>
                    <a:pt x="4" y="23"/>
                    <a:pt x="2" y="16"/>
                    <a:pt x="1" y="9"/>
                  </a:cubicBezTo>
                  <a:cubicBezTo>
                    <a:pt x="1" y="8"/>
                    <a:pt x="0" y="8"/>
                    <a:pt x="0" y="9"/>
                  </a:cubicBezTo>
                  <a:close/>
                </a:path>
              </a:pathLst>
            </a:custGeom>
            <a:solidFill>
              <a:srgbClr val="41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2" name="Freeform 31">
              <a:extLst>
                <a:ext uri="{FF2B5EF4-FFF2-40B4-BE49-F238E27FC236}">
                  <a16:creationId xmlns:a16="http://schemas.microsoft.com/office/drawing/2014/main" id="{92F88F2B-7914-4FAD-A508-3DAB7324DCA6}"/>
                </a:ext>
              </a:extLst>
            </p:cNvPr>
            <p:cNvSpPr>
              <a:spLocks/>
            </p:cNvSpPr>
            <p:nvPr/>
          </p:nvSpPr>
          <p:spPr bwMode="auto">
            <a:xfrm>
              <a:off x="3885" y="1998"/>
              <a:ext cx="81" cy="82"/>
            </a:xfrm>
            <a:custGeom>
              <a:avLst/>
              <a:gdLst>
                <a:gd name="T0" fmla="*/ 0 w 37"/>
                <a:gd name="T1" fmla="*/ 7 h 38"/>
                <a:gd name="T2" fmla="*/ 3 w 37"/>
                <a:gd name="T3" fmla="*/ 24 h 38"/>
                <a:gd name="T4" fmla="*/ 7 w 37"/>
                <a:gd name="T5" fmla="*/ 31 h 38"/>
                <a:gd name="T6" fmla="*/ 11 w 37"/>
                <a:gd name="T7" fmla="*/ 36 h 38"/>
                <a:gd name="T8" fmla="*/ 24 w 37"/>
                <a:gd name="T9" fmla="*/ 32 h 38"/>
                <a:gd name="T10" fmla="*/ 33 w 37"/>
                <a:gd name="T11" fmla="*/ 19 h 38"/>
                <a:gd name="T12" fmla="*/ 35 w 37"/>
                <a:gd name="T13" fmla="*/ 10 h 38"/>
                <a:gd name="T14" fmla="*/ 36 w 37"/>
                <a:gd name="T15" fmla="*/ 1 h 38"/>
                <a:gd name="T16" fmla="*/ 34 w 37"/>
                <a:gd name="T17" fmla="*/ 1 h 38"/>
                <a:gd name="T18" fmla="*/ 33 w 37"/>
                <a:gd name="T19" fmla="*/ 10 h 38"/>
                <a:gd name="T20" fmla="*/ 30 w 37"/>
                <a:gd name="T21" fmla="*/ 19 h 38"/>
                <a:gd name="T22" fmla="*/ 25 w 37"/>
                <a:gd name="T23" fmla="*/ 26 h 38"/>
                <a:gd name="T24" fmla="*/ 19 w 37"/>
                <a:gd name="T25" fmla="*/ 33 h 38"/>
                <a:gd name="T26" fmla="*/ 11 w 37"/>
                <a:gd name="T27" fmla="*/ 33 h 38"/>
                <a:gd name="T28" fmla="*/ 6 w 37"/>
                <a:gd name="T29" fmla="*/ 25 h 38"/>
                <a:gd name="T30" fmla="*/ 1 w 37"/>
                <a:gd name="T31" fmla="*/ 7 h 38"/>
                <a:gd name="T32" fmla="*/ 0 w 37"/>
                <a:gd name="T33" fmla="*/ 7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7" h="38">
                  <a:moveTo>
                    <a:pt x="0" y="7"/>
                  </a:moveTo>
                  <a:cubicBezTo>
                    <a:pt x="0" y="13"/>
                    <a:pt x="1" y="18"/>
                    <a:pt x="3" y="24"/>
                  </a:cubicBezTo>
                  <a:cubicBezTo>
                    <a:pt x="4" y="26"/>
                    <a:pt x="5" y="29"/>
                    <a:pt x="7" y="31"/>
                  </a:cubicBezTo>
                  <a:cubicBezTo>
                    <a:pt x="8" y="33"/>
                    <a:pt x="9" y="35"/>
                    <a:pt x="11" y="36"/>
                  </a:cubicBezTo>
                  <a:cubicBezTo>
                    <a:pt x="16" y="38"/>
                    <a:pt x="21" y="36"/>
                    <a:pt x="24" y="32"/>
                  </a:cubicBezTo>
                  <a:cubicBezTo>
                    <a:pt x="28" y="29"/>
                    <a:pt x="31" y="24"/>
                    <a:pt x="33" y="19"/>
                  </a:cubicBezTo>
                  <a:cubicBezTo>
                    <a:pt x="34" y="16"/>
                    <a:pt x="35" y="13"/>
                    <a:pt x="35" y="10"/>
                  </a:cubicBezTo>
                  <a:cubicBezTo>
                    <a:pt x="36" y="7"/>
                    <a:pt x="37" y="4"/>
                    <a:pt x="36" y="1"/>
                  </a:cubicBezTo>
                  <a:cubicBezTo>
                    <a:pt x="36" y="0"/>
                    <a:pt x="35" y="0"/>
                    <a:pt x="34" y="1"/>
                  </a:cubicBezTo>
                  <a:cubicBezTo>
                    <a:pt x="33" y="4"/>
                    <a:pt x="33" y="7"/>
                    <a:pt x="33" y="10"/>
                  </a:cubicBezTo>
                  <a:cubicBezTo>
                    <a:pt x="32" y="13"/>
                    <a:pt x="31" y="16"/>
                    <a:pt x="30" y="19"/>
                  </a:cubicBezTo>
                  <a:cubicBezTo>
                    <a:pt x="28" y="21"/>
                    <a:pt x="27" y="24"/>
                    <a:pt x="25" y="26"/>
                  </a:cubicBezTo>
                  <a:cubicBezTo>
                    <a:pt x="24" y="29"/>
                    <a:pt x="22" y="32"/>
                    <a:pt x="19" y="33"/>
                  </a:cubicBezTo>
                  <a:cubicBezTo>
                    <a:pt x="16" y="34"/>
                    <a:pt x="13" y="35"/>
                    <a:pt x="11" y="33"/>
                  </a:cubicBezTo>
                  <a:cubicBezTo>
                    <a:pt x="9" y="31"/>
                    <a:pt x="7" y="27"/>
                    <a:pt x="6" y="25"/>
                  </a:cubicBezTo>
                  <a:cubicBezTo>
                    <a:pt x="4" y="19"/>
                    <a:pt x="2" y="13"/>
                    <a:pt x="1" y="7"/>
                  </a:cubicBezTo>
                  <a:cubicBezTo>
                    <a:pt x="0" y="6"/>
                    <a:pt x="0" y="6"/>
                    <a:pt x="0" y="7"/>
                  </a:cubicBezTo>
                  <a:close/>
                </a:path>
              </a:pathLst>
            </a:custGeom>
            <a:solidFill>
              <a:srgbClr val="41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3" name="Freeform 32">
              <a:extLst>
                <a:ext uri="{FF2B5EF4-FFF2-40B4-BE49-F238E27FC236}">
                  <a16:creationId xmlns:a16="http://schemas.microsoft.com/office/drawing/2014/main" id="{A61C282C-ECA1-4541-A557-31DC3A8F42A4}"/>
                </a:ext>
              </a:extLst>
            </p:cNvPr>
            <p:cNvSpPr>
              <a:spLocks/>
            </p:cNvSpPr>
            <p:nvPr/>
          </p:nvSpPr>
          <p:spPr bwMode="auto">
            <a:xfrm>
              <a:off x="3959" y="1943"/>
              <a:ext cx="81" cy="118"/>
            </a:xfrm>
            <a:custGeom>
              <a:avLst/>
              <a:gdLst>
                <a:gd name="T0" fmla="*/ 0 w 37"/>
                <a:gd name="T1" fmla="*/ 27 h 54"/>
                <a:gd name="T2" fmla="*/ 3 w 37"/>
                <a:gd name="T3" fmla="*/ 40 h 54"/>
                <a:gd name="T4" fmla="*/ 8 w 37"/>
                <a:gd name="T5" fmla="*/ 50 h 54"/>
                <a:gd name="T6" fmla="*/ 24 w 37"/>
                <a:gd name="T7" fmla="*/ 47 h 54"/>
                <a:gd name="T8" fmla="*/ 34 w 37"/>
                <a:gd name="T9" fmla="*/ 26 h 54"/>
                <a:gd name="T10" fmla="*/ 36 w 37"/>
                <a:gd name="T11" fmla="*/ 14 h 54"/>
                <a:gd name="T12" fmla="*/ 36 w 37"/>
                <a:gd name="T13" fmla="*/ 1 h 54"/>
                <a:gd name="T14" fmla="*/ 33 w 37"/>
                <a:gd name="T15" fmla="*/ 1 h 54"/>
                <a:gd name="T16" fmla="*/ 33 w 37"/>
                <a:gd name="T17" fmla="*/ 11 h 54"/>
                <a:gd name="T18" fmla="*/ 32 w 37"/>
                <a:gd name="T19" fmla="*/ 22 h 54"/>
                <a:gd name="T20" fmla="*/ 25 w 37"/>
                <a:gd name="T21" fmla="*/ 42 h 54"/>
                <a:gd name="T22" fmla="*/ 19 w 37"/>
                <a:gd name="T23" fmla="*/ 49 h 54"/>
                <a:gd name="T24" fmla="*/ 9 w 37"/>
                <a:gd name="T25" fmla="*/ 47 h 54"/>
                <a:gd name="T26" fmla="*/ 5 w 37"/>
                <a:gd name="T27" fmla="*/ 37 h 54"/>
                <a:gd name="T28" fmla="*/ 2 w 37"/>
                <a:gd name="T29" fmla="*/ 26 h 54"/>
                <a:gd name="T30" fmla="*/ 0 w 37"/>
                <a:gd name="T31" fmla="*/ 27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37" h="54">
                  <a:moveTo>
                    <a:pt x="0" y="27"/>
                  </a:moveTo>
                  <a:cubicBezTo>
                    <a:pt x="1" y="31"/>
                    <a:pt x="2" y="36"/>
                    <a:pt x="3" y="40"/>
                  </a:cubicBezTo>
                  <a:cubicBezTo>
                    <a:pt x="4" y="44"/>
                    <a:pt x="5" y="47"/>
                    <a:pt x="8" y="50"/>
                  </a:cubicBezTo>
                  <a:cubicBezTo>
                    <a:pt x="14" y="54"/>
                    <a:pt x="20" y="52"/>
                    <a:pt x="24" y="47"/>
                  </a:cubicBezTo>
                  <a:cubicBezTo>
                    <a:pt x="29" y="41"/>
                    <a:pt x="32" y="33"/>
                    <a:pt x="34" y="26"/>
                  </a:cubicBezTo>
                  <a:cubicBezTo>
                    <a:pt x="35" y="22"/>
                    <a:pt x="36" y="18"/>
                    <a:pt x="36" y="14"/>
                  </a:cubicBezTo>
                  <a:cubicBezTo>
                    <a:pt x="36" y="10"/>
                    <a:pt x="37" y="5"/>
                    <a:pt x="36" y="1"/>
                  </a:cubicBezTo>
                  <a:cubicBezTo>
                    <a:pt x="35" y="0"/>
                    <a:pt x="33" y="0"/>
                    <a:pt x="33" y="1"/>
                  </a:cubicBezTo>
                  <a:cubicBezTo>
                    <a:pt x="33" y="5"/>
                    <a:pt x="33" y="8"/>
                    <a:pt x="33" y="11"/>
                  </a:cubicBezTo>
                  <a:cubicBezTo>
                    <a:pt x="33" y="15"/>
                    <a:pt x="32" y="18"/>
                    <a:pt x="32" y="22"/>
                  </a:cubicBezTo>
                  <a:cubicBezTo>
                    <a:pt x="31" y="29"/>
                    <a:pt x="28" y="36"/>
                    <a:pt x="25" y="42"/>
                  </a:cubicBezTo>
                  <a:cubicBezTo>
                    <a:pt x="23" y="44"/>
                    <a:pt x="21" y="47"/>
                    <a:pt x="19" y="49"/>
                  </a:cubicBezTo>
                  <a:cubicBezTo>
                    <a:pt x="15" y="51"/>
                    <a:pt x="12" y="49"/>
                    <a:pt x="9" y="47"/>
                  </a:cubicBezTo>
                  <a:cubicBezTo>
                    <a:pt x="7" y="44"/>
                    <a:pt x="6" y="41"/>
                    <a:pt x="5" y="37"/>
                  </a:cubicBezTo>
                  <a:cubicBezTo>
                    <a:pt x="4" y="34"/>
                    <a:pt x="3" y="30"/>
                    <a:pt x="2" y="26"/>
                  </a:cubicBezTo>
                  <a:cubicBezTo>
                    <a:pt x="1" y="25"/>
                    <a:pt x="0" y="26"/>
                    <a:pt x="0" y="27"/>
                  </a:cubicBezTo>
                  <a:close/>
                </a:path>
              </a:pathLst>
            </a:custGeom>
            <a:solidFill>
              <a:srgbClr val="41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4" name="Freeform 33">
              <a:extLst>
                <a:ext uri="{FF2B5EF4-FFF2-40B4-BE49-F238E27FC236}">
                  <a16:creationId xmlns:a16="http://schemas.microsoft.com/office/drawing/2014/main" id="{99CC2279-5AB6-4D29-BDBA-CE824D05A045}"/>
                </a:ext>
              </a:extLst>
            </p:cNvPr>
            <p:cNvSpPr>
              <a:spLocks/>
            </p:cNvSpPr>
            <p:nvPr/>
          </p:nvSpPr>
          <p:spPr bwMode="auto">
            <a:xfrm>
              <a:off x="4031" y="1922"/>
              <a:ext cx="141" cy="112"/>
            </a:xfrm>
            <a:custGeom>
              <a:avLst/>
              <a:gdLst>
                <a:gd name="T0" fmla="*/ 0 w 65"/>
                <a:gd name="T1" fmla="*/ 10 h 52"/>
                <a:gd name="T2" fmla="*/ 9 w 65"/>
                <a:gd name="T3" fmla="*/ 36 h 52"/>
                <a:gd name="T4" fmla="*/ 25 w 65"/>
                <a:gd name="T5" fmla="*/ 48 h 52"/>
                <a:gd name="T6" fmla="*/ 33 w 65"/>
                <a:gd name="T7" fmla="*/ 40 h 52"/>
                <a:gd name="T8" fmla="*/ 38 w 65"/>
                <a:gd name="T9" fmla="*/ 28 h 52"/>
                <a:gd name="T10" fmla="*/ 39 w 65"/>
                <a:gd name="T11" fmla="*/ 15 h 52"/>
                <a:gd name="T12" fmla="*/ 40 w 65"/>
                <a:gd name="T13" fmla="*/ 2 h 52"/>
                <a:gd name="T14" fmla="*/ 37 w 65"/>
                <a:gd name="T15" fmla="*/ 3 h 52"/>
                <a:gd name="T16" fmla="*/ 50 w 65"/>
                <a:gd name="T17" fmla="*/ 22 h 52"/>
                <a:gd name="T18" fmla="*/ 64 w 65"/>
                <a:gd name="T19" fmla="*/ 18 h 52"/>
                <a:gd name="T20" fmla="*/ 63 w 65"/>
                <a:gd name="T21" fmla="*/ 17 h 52"/>
                <a:gd name="T22" fmla="*/ 56 w 65"/>
                <a:gd name="T23" fmla="*/ 20 h 52"/>
                <a:gd name="T24" fmla="*/ 49 w 65"/>
                <a:gd name="T25" fmla="*/ 17 h 52"/>
                <a:gd name="T26" fmla="*/ 39 w 65"/>
                <a:gd name="T27" fmla="*/ 1 h 52"/>
                <a:gd name="T28" fmla="*/ 37 w 65"/>
                <a:gd name="T29" fmla="*/ 2 h 52"/>
                <a:gd name="T30" fmla="*/ 36 w 65"/>
                <a:gd name="T31" fmla="*/ 13 h 52"/>
                <a:gd name="T32" fmla="*/ 35 w 65"/>
                <a:gd name="T33" fmla="*/ 24 h 52"/>
                <a:gd name="T34" fmla="*/ 26 w 65"/>
                <a:gd name="T35" fmla="*/ 44 h 52"/>
                <a:gd name="T36" fmla="*/ 10 w 65"/>
                <a:gd name="T37" fmla="*/ 32 h 52"/>
                <a:gd name="T38" fmla="*/ 2 w 65"/>
                <a:gd name="T39" fmla="*/ 9 h 52"/>
                <a:gd name="T40" fmla="*/ 0 w 65"/>
                <a:gd name="T41" fmla="*/ 10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5" h="52">
                  <a:moveTo>
                    <a:pt x="0" y="10"/>
                  </a:moveTo>
                  <a:cubicBezTo>
                    <a:pt x="1" y="19"/>
                    <a:pt x="4" y="28"/>
                    <a:pt x="9" y="36"/>
                  </a:cubicBezTo>
                  <a:cubicBezTo>
                    <a:pt x="12" y="41"/>
                    <a:pt x="18" y="52"/>
                    <a:pt x="25" y="48"/>
                  </a:cubicBezTo>
                  <a:cubicBezTo>
                    <a:pt x="29" y="47"/>
                    <a:pt x="31" y="43"/>
                    <a:pt x="33" y="40"/>
                  </a:cubicBezTo>
                  <a:cubicBezTo>
                    <a:pt x="35" y="36"/>
                    <a:pt x="37" y="32"/>
                    <a:pt x="38" y="28"/>
                  </a:cubicBezTo>
                  <a:cubicBezTo>
                    <a:pt x="39" y="24"/>
                    <a:pt x="39" y="20"/>
                    <a:pt x="39" y="15"/>
                  </a:cubicBezTo>
                  <a:cubicBezTo>
                    <a:pt x="40" y="11"/>
                    <a:pt x="39" y="7"/>
                    <a:pt x="40" y="2"/>
                  </a:cubicBezTo>
                  <a:cubicBezTo>
                    <a:pt x="39" y="2"/>
                    <a:pt x="38" y="2"/>
                    <a:pt x="37" y="3"/>
                  </a:cubicBezTo>
                  <a:cubicBezTo>
                    <a:pt x="39" y="10"/>
                    <a:pt x="43" y="17"/>
                    <a:pt x="50" y="22"/>
                  </a:cubicBezTo>
                  <a:cubicBezTo>
                    <a:pt x="55" y="25"/>
                    <a:pt x="62" y="24"/>
                    <a:pt x="64" y="18"/>
                  </a:cubicBezTo>
                  <a:cubicBezTo>
                    <a:pt x="65" y="17"/>
                    <a:pt x="63" y="16"/>
                    <a:pt x="63" y="17"/>
                  </a:cubicBezTo>
                  <a:cubicBezTo>
                    <a:pt x="60" y="18"/>
                    <a:pt x="59" y="20"/>
                    <a:pt x="56" y="20"/>
                  </a:cubicBezTo>
                  <a:cubicBezTo>
                    <a:pt x="53" y="20"/>
                    <a:pt x="51" y="18"/>
                    <a:pt x="49" y="17"/>
                  </a:cubicBezTo>
                  <a:cubicBezTo>
                    <a:pt x="44" y="13"/>
                    <a:pt x="42" y="7"/>
                    <a:pt x="39" y="1"/>
                  </a:cubicBezTo>
                  <a:cubicBezTo>
                    <a:pt x="39" y="0"/>
                    <a:pt x="37" y="1"/>
                    <a:pt x="37" y="2"/>
                  </a:cubicBezTo>
                  <a:cubicBezTo>
                    <a:pt x="37" y="6"/>
                    <a:pt x="37" y="10"/>
                    <a:pt x="36" y="13"/>
                  </a:cubicBezTo>
                  <a:cubicBezTo>
                    <a:pt x="36" y="17"/>
                    <a:pt x="36" y="21"/>
                    <a:pt x="35" y="24"/>
                  </a:cubicBezTo>
                  <a:cubicBezTo>
                    <a:pt x="34" y="31"/>
                    <a:pt x="31" y="39"/>
                    <a:pt x="26" y="44"/>
                  </a:cubicBezTo>
                  <a:cubicBezTo>
                    <a:pt x="20" y="50"/>
                    <a:pt x="13" y="36"/>
                    <a:pt x="10" y="32"/>
                  </a:cubicBezTo>
                  <a:cubicBezTo>
                    <a:pt x="6" y="25"/>
                    <a:pt x="4" y="17"/>
                    <a:pt x="2" y="9"/>
                  </a:cubicBezTo>
                  <a:cubicBezTo>
                    <a:pt x="2" y="8"/>
                    <a:pt x="0" y="9"/>
                    <a:pt x="0" y="10"/>
                  </a:cubicBezTo>
                  <a:close/>
                </a:path>
              </a:pathLst>
            </a:custGeom>
            <a:solidFill>
              <a:srgbClr val="41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5" name="Freeform 34">
              <a:extLst>
                <a:ext uri="{FF2B5EF4-FFF2-40B4-BE49-F238E27FC236}">
                  <a16:creationId xmlns:a16="http://schemas.microsoft.com/office/drawing/2014/main" id="{A2236786-426F-4CA0-BD20-3526DAE36BD8}"/>
                </a:ext>
              </a:extLst>
            </p:cNvPr>
            <p:cNvSpPr>
              <a:spLocks/>
            </p:cNvSpPr>
            <p:nvPr/>
          </p:nvSpPr>
          <p:spPr bwMode="auto">
            <a:xfrm>
              <a:off x="3203" y="2217"/>
              <a:ext cx="311" cy="67"/>
            </a:xfrm>
            <a:custGeom>
              <a:avLst/>
              <a:gdLst>
                <a:gd name="T0" fmla="*/ 2 w 143"/>
                <a:gd name="T1" fmla="*/ 23 h 31"/>
                <a:gd name="T2" fmla="*/ 113 w 143"/>
                <a:gd name="T3" fmla="*/ 16 h 31"/>
                <a:gd name="T4" fmla="*/ 128 w 143"/>
                <a:gd name="T5" fmla="*/ 10 h 31"/>
                <a:gd name="T6" fmla="*/ 141 w 143"/>
                <a:gd name="T7" fmla="*/ 3 h 31"/>
                <a:gd name="T8" fmla="*/ 140 w 143"/>
                <a:gd name="T9" fmla="*/ 0 h 31"/>
                <a:gd name="T10" fmla="*/ 127 w 143"/>
                <a:gd name="T11" fmla="*/ 5 h 31"/>
                <a:gd name="T12" fmla="*/ 114 w 143"/>
                <a:gd name="T13" fmla="*/ 10 h 31"/>
                <a:gd name="T14" fmla="*/ 88 w 143"/>
                <a:gd name="T15" fmla="*/ 18 h 31"/>
                <a:gd name="T16" fmla="*/ 34 w 143"/>
                <a:gd name="T17" fmla="*/ 23 h 31"/>
                <a:gd name="T18" fmla="*/ 3 w 143"/>
                <a:gd name="T19" fmla="*/ 20 h 31"/>
                <a:gd name="T20" fmla="*/ 2 w 143"/>
                <a:gd name="T21" fmla="*/ 23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43" h="31">
                  <a:moveTo>
                    <a:pt x="2" y="23"/>
                  </a:moveTo>
                  <a:cubicBezTo>
                    <a:pt x="39" y="31"/>
                    <a:pt x="77" y="28"/>
                    <a:pt x="113" y="16"/>
                  </a:cubicBezTo>
                  <a:cubicBezTo>
                    <a:pt x="118" y="14"/>
                    <a:pt x="123" y="12"/>
                    <a:pt x="128" y="10"/>
                  </a:cubicBezTo>
                  <a:cubicBezTo>
                    <a:pt x="132" y="8"/>
                    <a:pt x="138" y="7"/>
                    <a:pt x="141" y="3"/>
                  </a:cubicBezTo>
                  <a:cubicBezTo>
                    <a:pt x="143" y="2"/>
                    <a:pt x="141" y="0"/>
                    <a:pt x="140" y="0"/>
                  </a:cubicBezTo>
                  <a:cubicBezTo>
                    <a:pt x="135" y="1"/>
                    <a:pt x="131" y="4"/>
                    <a:pt x="127" y="5"/>
                  </a:cubicBezTo>
                  <a:cubicBezTo>
                    <a:pt x="123" y="7"/>
                    <a:pt x="119" y="9"/>
                    <a:pt x="114" y="10"/>
                  </a:cubicBezTo>
                  <a:cubicBezTo>
                    <a:pt x="106" y="13"/>
                    <a:pt x="97" y="16"/>
                    <a:pt x="88" y="18"/>
                  </a:cubicBezTo>
                  <a:cubicBezTo>
                    <a:pt x="70" y="21"/>
                    <a:pt x="52" y="23"/>
                    <a:pt x="34" y="23"/>
                  </a:cubicBezTo>
                  <a:cubicBezTo>
                    <a:pt x="24" y="23"/>
                    <a:pt x="13" y="22"/>
                    <a:pt x="3" y="20"/>
                  </a:cubicBezTo>
                  <a:cubicBezTo>
                    <a:pt x="1" y="20"/>
                    <a:pt x="0" y="22"/>
                    <a:pt x="2" y="23"/>
                  </a:cubicBezTo>
                  <a:close/>
                </a:path>
              </a:pathLst>
            </a:custGeom>
            <a:solidFill>
              <a:srgbClr val="41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6" name="Freeform 35">
              <a:extLst>
                <a:ext uri="{FF2B5EF4-FFF2-40B4-BE49-F238E27FC236}">
                  <a16:creationId xmlns:a16="http://schemas.microsoft.com/office/drawing/2014/main" id="{ADEE031F-85E2-4799-A8A4-444E271AAF67}"/>
                </a:ext>
              </a:extLst>
            </p:cNvPr>
            <p:cNvSpPr>
              <a:spLocks/>
            </p:cNvSpPr>
            <p:nvPr/>
          </p:nvSpPr>
          <p:spPr bwMode="auto">
            <a:xfrm>
              <a:off x="3075" y="2781"/>
              <a:ext cx="257" cy="830"/>
            </a:xfrm>
            <a:custGeom>
              <a:avLst/>
              <a:gdLst>
                <a:gd name="T0" fmla="*/ 12 w 118"/>
                <a:gd name="T1" fmla="*/ 2 h 382"/>
                <a:gd name="T2" fmla="*/ 3 w 118"/>
                <a:gd name="T3" fmla="*/ 49 h 382"/>
                <a:gd name="T4" fmla="*/ 0 w 118"/>
                <a:gd name="T5" fmla="*/ 98 h 382"/>
                <a:gd name="T6" fmla="*/ 21 w 118"/>
                <a:gd name="T7" fmla="*/ 191 h 382"/>
                <a:gd name="T8" fmla="*/ 48 w 118"/>
                <a:gd name="T9" fmla="*/ 252 h 382"/>
                <a:gd name="T10" fmla="*/ 80 w 118"/>
                <a:gd name="T11" fmla="*/ 319 h 382"/>
                <a:gd name="T12" fmla="*/ 98 w 118"/>
                <a:gd name="T13" fmla="*/ 354 h 382"/>
                <a:gd name="T14" fmla="*/ 115 w 118"/>
                <a:gd name="T15" fmla="*/ 381 h 382"/>
                <a:gd name="T16" fmla="*/ 117 w 118"/>
                <a:gd name="T17" fmla="*/ 380 h 382"/>
                <a:gd name="T18" fmla="*/ 54 w 118"/>
                <a:gd name="T19" fmla="*/ 259 h 382"/>
                <a:gd name="T20" fmla="*/ 30 w 118"/>
                <a:gd name="T21" fmla="*/ 204 h 382"/>
                <a:gd name="T22" fmla="*/ 20 w 118"/>
                <a:gd name="T23" fmla="*/ 181 h 382"/>
                <a:gd name="T24" fmla="*/ 12 w 118"/>
                <a:gd name="T25" fmla="*/ 158 h 382"/>
                <a:gd name="T26" fmla="*/ 4 w 118"/>
                <a:gd name="T27" fmla="*/ 111 h 382"/>
                <a:gd name="T28" fmla="*/ 5 w 118"/>
                <a:gd name="T29" fmla="*/ 57 h 382"/>
                <a:gd name="T30" fmla="*/ 9 w 118"/>
                <a:gd name="T31" fmla="*/ 29 h 382"/>
                <a:gd name="T32" fmla="*/ 14 w 118"/>
                <a:gd name="T33" fmla="*/ 2 h 382"/>
                <a:gd name="T34" fmla="*/ 12 w 118"/>
                <a:gd name="T35" fmla="*/ 2 h 3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18" h="382">
                  <a:moveTo>
                    <a:pt x="12" y="2"/>
                  </a:moveTo>
                  <a:cubicBezTo>
                    <a:pt x="7" y="17"/>
                    <a:pt x="5" y="33"/>
                    <a:pt x="3" y="49"/>
                  </a:cubicBezTo>
                  <a:cubicBezTo>
                    <a:pt x="1" y="65"/>
                    <a:pt x="0" y="82"/>
                    <a:pt x="0" y="98"/>
                  </a:cubicBezTo>
                  <a:cubicBezTo>
                    <a:pt x="1" y="130"/>
                    <a:pt x="7" y="162"/>
                    <a:pt x="21" y="191"/>
                  </a:cubicBezTo>
                  <a:cubicBezTo>
                    <a:pt x="30" y="211"/>
                    <a:pt x="38" y="232"/>
                    <a:pt x="48" y="252"/>
                  </a:cubicBezTo>
                  <a:cubicBezTo>
                    <a:pt x="58" y="274"/>
                    <a:pt x="69" y="296"/>
                    <a:pt x="80" y="319"/>
                  </a:cubicBezTo>
                  <a:cubicBezTo>
                    <a:pt x="86" y="330"/>
                    <a:pt x="92" y="342"/>
                    <a:pt x="98" y="354"/>
                  </a:cubicBezTo>
                  <a:cubicBezTo>
                    <a:pt x="104" y="363"/>
                    <a:pt x="109" y="372"/>
                    <a:pt x="115" y="381"/>
                  </a:cubicBezTo>
                  <a:cubicBezTo>
                    <a:pt x="116" y="382"/>
                    <a:pt x="118" y="381"/>
                    <a:pt x="117" y="380"/>
                  </a:cubicBezTo>
                  <a:cubicBezTo>
                    <a:pt x="94" y="341"/>
                    <a:pt x="73" y="300"/>
                    <a:pt x="54" y="259"/>
                  </a:cubicBezTo>
                  <a:cubicBezTo>
                    <a:pt x="46" y="241"/>
                    <a:pt x="38" y="223"/>
                    <a:pt x="30" y="204"/>
                  </a:cubicBezTo>
                  <a:cubicBezTo>
                    <a:pt x="27" y="197"/>
                    <a:pt x="23" y="189"/>
                    <a:pt x="20" y="181"/>
                  </a:cubicBezTo>
                  <a:cubicBezTo>
                    <a:pt x="17" y="174"/>
                    <a:pt x="14" y="166"/>
                    <a:pt x="12" y="158"/>
                  </a:cubicBezTo>
                  <a:cubicBezTo>
                    <a:pt x="7" y="143"/>
                    <a:pt x="5" y="127"/>
                    <a:pt x="4" y="111"/>
                  </a:cubicBezTo>
                  <a:cubicBezTo>
                    <a:pt x="2" y="93"/>
                    <a:pt x="3" y="75"/>
                    <a:pt x="5" y="57"/>
                  </a:cubicBezTo>
                  <a:cubicBezTo>
                    <a:pt x="6" y="48"/>
                    <a:pt x="7" y="38"/>
                    <a:pt x="9" y="29"/>
                  </a:cubicBezTo>
                  <a:cubicBezTo>
                    <a:pt x="10" y="20"/>
                    <a:pt x="13" y="11"/>
                    <a:pt x="14" y="2"/>
                  </a:cubicBezTo>
                  <a:cubicBezTo>
                    <a:pt x="14" y="1"/>
                    <a:pt x="12" y="0"/>
                    <a:pt x="12" y="2"/>
                  </a:cubicBezTo>
                  <a:close/>
                </a:path>
              </a:pathLst>
            </a:custGeom>
            <a:solidFill>
              <a:srgbClr val="41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7" name="Freeform 36">
              <a:extLst>
                <a:ext uri="{FF2B5EF4-FFF2-40B4-BE49-F238E27FC236}">
                  <a16:creationId xmlns:a16="http://schemas.microsoft.com/office/drawing/2014/main" id="{1711D373-B866-4799-BE67-13104B0B8EBF}"/>
                </a:ext>
              </a:extLst>
            </p:cNvPr>
            <p:cNvSpPr>
              <a:spLocks/>
            </p:cNvSpPr>
            <p:nvPr/>
          </p:nvSpPr>
          <p:spPr bwMode="auto">
            <a:xfrm>
              <a:off x="3323" y="3600"/>
              <a:ext cx="202" cy="72"/>
            </a:xfrm>
            <a:custGeom>
              <a:avLst/>
              <a:gdLst>
                <a:gd name="T0" fmla="*/ 0 w 93"/>
                <a:gd name="T1" fmla="*/ 2 h 33"/>
                <a:gd name="T2" fmla="*/ 18 w 93"/>
                <a:gd name="T3" fmla="*/ 23 h 33"/>
                <a:gd name="T4" fmla="*/ 30 w 93"/>
                <a:gd name="T5" fmla="*/ 26 h 33"/>
                <a:gd name="T6" fmla="*/ 46 w 93"/>
                <a:gd name="T7" fmla="*/ 29 h 33"/>
                <a:gd name="T8" fmla="*/ 73 w 93"/>
                <a:gd name="T9" fmla="*/ 33 h 33"/>
                <a:gd name="T10" fmla="*/ 84 w 93"/>
                <a:gd name="T11" fmla="*/ 32 h 33"/>
                <a:gd name="T12" fmla="*/ 93 w 93"/>
                <a:gd name="T13" fmla="*/ 28 h 33"/>
                <a:gd name="T14" fmla="*/ 92 w 93"/>
                <a:gd name="T15" fmla="*/ 26 h 33"/>
                <a:gd name="T16" fmla="*/ 83 w 93"/>
                <a:gd name="T17" fmla="*/ 28 h 33"/>
                <a:gd name="T18" fmla="*/ 72 w 93"/>
                <a:gd name="T19" fmla="*/ 29 h 33"/>
                <a:gd name="T20" fmla="*/ 46 w 93"/>
                <a:gd name="T21" fmla="*/ 25 h 33"/>
                <a:gd name="T22" fmla="*/ 21 w 93"/>
                <a:gd name="T23" fmla="*/ 21 h 33"/>
                <a:gd name="T24" fmla="*/ 10 w 93"/>
                <a:gd name="T25" fmla="*/ 12 h 33"/>
                <a:gd name="T26" fmla="*/ 2 w 93"/>
                <a:gd name="T27" fmla="*/ 1 h 33"/>
                <a:gd name="T28" fmla="*/ 0 w 93"/>
                <a:gd name="T29" fmla="*/ 2 h 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93" h="33">
                  <a:moveTo>
                    <a:pt x="0" y="2"/>
                  </a:moveTo>
                  <a:cubicBezTo>
                    <a:pt x="5" y="9"/>
                    <a:pt x="10" y="19"/>
                    <a:pt x="18" y="23"/>
                  </a:cubicBezTo>
                  <a:cubicBezTo>
                    <a:pt x="22" y="24"/>
                    <a:pt x="26" y="25"/>
                    <a:pt x="30" y="26"/>
                  </a:cubicBezTo>
                  <a:cubicBezTo>
                    <a:pt x="35" y="27"/>
                    <a:pt x="40" y="28"/>
                    <a:pt x="46" y="29"/>
                  </a:cubicBezTo>
                  <a:cubicBezTo>
                    <a:pt x="55" y="30"/>
                    <a:pt x="64" y="33"/>
                    <a:pt x="73" y="33"/>
                  </a:cubicBezTo>
                  <a:cubicBezTo>
                    <a:pt x="77" y="33"/>
                    <a:pt x="81" y="33"/>
                    <a:pt x="84" y="32"/>
                  </a:cubicBezTo>
                  <a:cubicBezTo>
                    <a:pt x="87" y="31"/>
                    <a:pt x="91" y="30"/>
                    <a:pt x="93" y="28"/>
                  </a:cubicBezTo>
                  <a:cubicBezTo>
                    <a:pt x="93" y="27"/>
                    <a:pt x="93" y="26"/>
                    <a:pt x="92" y="26"/>
                  </a:cubicBezTo>
                  <a:cubicBezTo>
                    <a:pt x="89" y="27"/>
                    <a:pt x="86" y="28"/>
                    <a:pt x="83" y="28"/>
                  </a:cubicBezTo>
                  <a:cubicBezTo>
                    <a:pt x="79" y="29"/>
                    <a:pt x="76" y="29"/>
                    <a:pt x="72" y="29"/>
                  </a:cubicBezTo>
                  <a:cubicBezTo>
                    <a:pt x="63" y="28"/>
                    <a:pt x="55" y="27"/>
                    <a:pt x="46" y="25"/>
                  </a:cubicBezTo>
                  <a:cubicBezTo>
                    <a:pt x="38" y="24"/>
                    <a:pt x="29" y="24"/>
                    <a:pt x="21" y="21"/>
                  </a:cubicBezTo>
                  <a:cubicBezTo>
                    <a:pt x="16" y="19"/>
                    <a:pt x="13" y="16"/>
                    <a:pt x="10" y="12"/>
                  </a:cubicBezTo>
                  <a:cubicBezTo>
                    <a:pt x="7" y="8"/>
                    <a:pt x="5" y="4"/>
                    <a:pt x="2" y="1"/>
                  </a:cubicBezTo>
                  <a:cubicBezTo>
                    <a:pt x="1" y="0"/>
                    <a:pt x="0" y="1"/>
                    <a:pt x="0" y="2"/>
                  </a:cubicBezTo>
                  <a:close/>
                </a:path>
              </a:pathLst>
            </a:custGeom>
            <a:solidFill>
              <a:srgbClr val="41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8" name="Freeform 37">
              <a:extLst>
                <a:ext uri="{FF2B5EF4-FFF2-40B4-BE49-F238E27FC236}">
                  <a16:creationId xmlns:a16="http://schemas.microsoft.com/office/drawing/2014/main" id="{D8FA60DD-D38D-45F2-8BA4-089C78ADCC04}"/>
                </a:ext>
              </a:extLst>
            </p:cNvPr>
            <p:cNvSpPr>
              <a:spLocks/>
            </p:cNvSpPr>
            <p:nvPr/>
          </p:nvSpPr>
          <p:spPr bwMode="auto">
            <a:xfrm>
              <a:off x="3303" y="2729"/>
              <a:ext cx="224" cy="317"/>
            </a:xfrm>
            <a:custGeom>
              <a:avLst/>
              <a:gdLst>
                <a:gd name="T0" fmla="*/ 3 w 103"/>
                <a:gd name="T1" fmla="*/ 145 h 146"/>
                <a:gd name="T2" fmla="*/ 15 w 103"/>
                <a:gd name="T3" fmla="*/ 132 h 146"/>
                <a:gd name="T4" fmla="*/ 27 w 103"/>
                <a:gd name="T5" fmla="*/ 119 h 146"/>
                <a:gd name="T6" fmla="*/ 48 w 103"/>
                <a:gd name="T7" fmla="*/ 92 h 146"/>
                <a:gd name="T8" fmla="*/ 85 w 103"/>
                <a:gd name="T9" fmla="*/ 36 h 146"/>
                <a:gd name="T10" fmla="*/ 95 w 103"/>
                <a:gd name="T11" fmla="*/ 18 h 146"/>
                <a:gd name="T12" fmla="*/ 103 w 103"/>
                <a:gd name="T13" fmla="*/ 1 h 146"/>
                <a:gd name="T14" fmla="*/ 102 w 103"/>
                <a:gd name="T15" fmla="*/ 0 h 146"/>
                <a:gd name="T16" fmla="*/ 93 w 103"/>
                <a:gd name="T17" fmla="*/ 15 h 146"/>
                <a:gd name="T18" fmla="*/ 85 w 103"/>
                <a:gd name="T19" fmla="*/ 30 h 146"/>
                <a:gd name="T20" fmla="*/ 67 w 103"/>
                <a:gd name="T21" fmla="*/ 59 h 146"/>
                <a:gd name="T22" fmla="*/ 27 w 103"/>
                <a:gd name="T23" fmla="*/ 114 h 146"/>
                <a:gd name="T24" fmla="*/ 14 w 103"/>
                <a:gd name="T25" fmla="*/ 129 h 146"/>
                <a:gd name="T26" fmla="*/ 1 w 103"/>
                <a:gd name="T27" fmla="*/ 144 h 146"/>
                <a:gd name="T28" fmla="*/ 3 w 103"/>
                <a:gd name="T29" fmla="*/ 145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03" h="146">
                  <a:moveTo>
                    <a:pt x="3" y="145"/>
                  </a:moveTo>
                  <a:cubicBezTo>
                    <a:pt x="7" y="141"/>
                    <a:pt x="11" y="137"/>
                    <a:pt x="15" y="132"/>
                  </a:cubicBezTo>
                  <a:cubicBezTo>
                    <a:pt x="19" y="128"/>
                    <a:pt x="23" y="124"/>
                    <a:pt x="27" y="119"/>
                  </a:cubicBezTo>
                  <a:cubicBezTo>
                    <a:pt x="34" y="110"/>
                    <a:pt x="41" y="102"/>
                    <a:pt x="48" y="92"/>
                  </a:cubicBezTo>
                  <a:cubicBezTo>
                    <a:pt x="61" y="74"/>
                    <a:pt x="74" y="55"/>
                    <a:pt x="85" y="36"/>
                  </a:cubicBezTo>
                  <a:cubicBezTo>
                    <a:pt x="88" y="30"/>
                    <a:pt x="92" y="24"/>
                    <a:pt x="95" y="18"/>
                  </a:cubicBezTo>
                  <a:cubicBezTo>
                    <a:pt x="98" y="13"/>
                    <a:pt x="102" y="7"/>
                    <a:pt x="103" y="1"/>
                  </a:cubicBezTo>
                  <a:cubicBezTo>
                    <a:pt x="103" y="0"/>
                    <a:pt x="102" y="0"/>
                    <a:pt x="102" y="0"/>
                  </a:cubicBezTo>
                  <a:cubicBezTo>
                    <a:pt x="98" y="4"/>
                    <a:pt x="96" y="10"/>
                    <a:pt x="93" y="15"/>
                  </a:cubicBezTo>
                  <a:cubicBezTo>
                    <a:pt x="91" y="20"/>
                    <a:pt x="88" y="25"/>
                    <a:pt x="85" y="30"/>
                  </a:cubicBezTo>
                  <a:cubicBezTo>
                    <a:pt x="79" y="40"/>
                    <a:pt x="73" y="50"/>
                    <a:pt x="67" y="59"/>
                  </a:cubicBezTo>
                  <a:cubicBezTo>
                    <a:pt x="55" y="78"/>
                    <a:pt x="41" y="97"/>
                    <a:pt x="27" y="114"/>
                  </a:cubicBezTo>
                  <a:cubicBezTo>
                    <a:pt x="22" y="119"/>
                    <a:pt x="18" y="124"/>
                    <a:pt x="14" y="129"/>
                  </a:cubicBezTo>
                  <a:cubicBezTo>
                    <a:pt x="10" y="134"/>
                    <a:pt x="5" y="138"/>
                    <a:pt x="1" y="144"/>
                  </a:cubicBezTo>
                  <a:cubicBezTo>
                    <a:pt x="0" y="145"/>
                    <a:pt x="2" y="146"/>
                    <a:pt x="3" y="145"/>
                  </a:cubicBezTo>
                  <a:close/>
                </a:path>
              </a:pathLst>
            </a:custGeom>
            <a:solidFill>
              <a:srgbClr val="41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9" name="Freeform 38">
              <a:extLst>
                <a:ext uri="{FF2B5EF4-FFF2-40B4-BE49-F238E27FC236}">
                  <a16:creationId xmlns:a16="http://schemas.microsoft.com/office/drawing/2014/main" id="{F3814F2D-8B73-40D9-950D-49A6BFDB937A}"/>
                </a:ext>
              </a:extLst>
            </p:cNvPr>
            <p:cNvSpPr>
              <a:spLocks/>
            </p:cNvSpPr>
            <p:nvPr/>
          </p:nvSpPr>
          <p:spPr bwMode="auto">
            <a:xfrm>
              <a:off x="3342" y="3003"/>
              <a:ext cx="328" cy="562"/>
            </a:xfrm>
            <a:custGeom>
              <a:avLst/>
              <a:gdLst>
                <a:gd name="T0" fmla="*/ 0 w 151"/>
                <a:gd name="T1" fmla="*/ 2 h 259"/>
                <a:gd name="T2" fmla="*/ 9 w 151"/>
                <a:gd name="T3" fmla="*/ 39 h 259"/>
                <a:gd name="T4" fmla="*/ 20 w 151"/>
                <a:gd name="T5" fmla="*/ 76 h 259"/>
                <a:gd name="T6" fmla="*/ 42 w 151"/>
                <a:gd name="T7" fmla="*/ 149 h 259"/>
                <a:gd name="T8" fmla="*/ 67 w 151"/>
                <a:gd name="T9" fmla="*/ 222 h 259"/>
                <a:gd name="T10" fmla="*/ 73 w 151"/>
                <a:gd name="T11" fmla="*/ 239 h 259"/>
                <a:gd name="T12" fmla="*/ 80 w 151"/>
                <a:gd name="T13" fmla="*/ 251 h 259"/>
                <a:gd name="T14" fmla="*/ 89 w 151"/>
                <a:gd name="T15" fmla="*/ 255 h 259"/>
                <a:gd name="T16" fmla="*/ 100 w 151"/>
                <a:gd name="T17" fmla="*/ 257 h 259"/>
                <a:gd name="T18" fmla="*/ 120 w 151"/>
                <a:gd name="T19" fmla="*/ 258 h 259"/>
                <a:gd name="T20" fmla="*/ 149 w 151"/>
                <a:gd name="T21" fmla="*/ 253 h 259"/>
                <a:gd name="T22" fmla="*/ 148 w 151"/>
                <a:gd name="T23" fmla="*/ 250 h 259"/>
                <a:gd name="T24" fmla="*/ 122 w 151"/>
                <a:gd name="T25" fmla="*/ 256 h 259"/>
                <a:gd name="T26" fmla="*/ 105 w 151"/>
                <a:gd name="T27" fmla="*/ 255 h 259"/>
                <a:gd name="T28" fmla="*/ 85 w 151"/>
                <a:gd name="T29" fmla="*/ 250 h 259"/>
                <a:gd name="T30" fmla="*/ 77 w 151"/>
                <a:gd name="T31" fmla="*/ 239 h 259"/>
                <a:gd name="T32" fmla="*/ 71 w 151"/>
                <a:gd name="T33" fmla="*/ 222 h 259"/>
                <a:gd name="T34" fmla="*/ 26 w 151"/>
                <a:gd name="T35" fmla="*/ 81 h 259"/>
                <a:gd name="T36" fmla="*/ 14 w 151"/>
                <a:gd name="T37" fmla="*/ 41 h 259"/>
                <a:gd name="T38" fmla="*/ 2 w 151"/>
                <a:gd name="T39" fmla="*/ 1 h 259"/>
                <a:gd name="T40" fmla="*/ 0 w 151"/>
                <a:gd name="T41" fmla="*/ 2 h 2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51" h="259">
                  <a:moveTo>
                    <a:pt x="0" y="2"/>
                  </a:moveTo>
                  <a:cubicBezTo>
                    <a:pt x="2" y="14"/>
                    <a:pt x="6" y="27"/>
                    <a:pt x="9" y="39"/>
                  </a:cubicBezTo>
                  <a:cubicBezTo>
                    <a:pt x="13" y="51"/>
                    <a:pt x="16" y="63"/>
                    <a:pt x="20" y="76"/>
                  </a:cubicBezTo>
                  <a:cubicBezTo>
                    <a:pt x="27" y="100"/>
                    <a:pt x="34" y="125"/>
                    <a:pt x="42" y="149"/>
                  </a:cubicBezTo>
                  <a:cubicBezTo>
                    <a:pt x="50" y="173"/>
                    <a:pt x="59" y="197"/>
                    <a:pt x="67" y="222"/>
                  </a:cubicBezTo>
                  <a:cubicBezTo>
                    <a:pt x="69" y="227"/>
                    <a:pt x="71" y="233"/>
                    <a:pt x="73" y="239"/>
                  </a:cubicBezTo>
                  <a:cubicBezTo>
                    <a:pt x="75" y="243"/>
                    <a:pt x="77" y="248"/>
                    <a:pt x="80" y="251"/>
                  </a:cubicBezTo>
                  <a:cubicBezTo>
                    <a:pt x="83" y="253"/>
                    <a:pt x="86" y="254"/>
                    <a:pt x="89" y="255"/>
                  </a:cubicBezTo>
                  <a:cubicBezTo>
                    <a:pt x="93" y="256"/>
                    <a:pt x="96" y="257"/>
                    <a:pt x="100" y="257"/>
                  </a:cubicBezTo>
                  <a:cubicBezTo>
                    <a:pt x="106" y="258"/>
                    <a:pt x="113" y="259"/>
                    <a:pt x="120" y="258"/>
                  </a:cubicBezTo>
                  <a:cubicBezTo>
                    <a:pt x="130" y="258"/>
                    <a:pt x="140" y="256"/>
                    <a:pt x="149" y="253"/>
                  </a:cubicBezTo>
                  <a:cubicBezTo>
                    <a:pt x="151" y="252"/>
                    <a:pt x="150" y="250"/>
                    <a:pt x="148" y="250"/>
                  </a:cubicBezTo>
                  <a:cubicBezTo>
                    <a:pt x="140" y="253"/>
                    <a:pt x="131" y="255"/>
                    <a:pt x="122" y="256"/>
                  </a:cubicBezTo>
                  <a:cubicBezTo>
                    <a:pt x="116" y="256"/>
                    <a:pt x="111" y="255"/>
                    <a:pt x="105" y="255"/>
                  </a:cubicBezTo>
                  <a:cubicBezTo>
                    <a:pt x="98" y="254"/>
                    <a:pt x="91" y="253"/>
                    <a:pt x="85" y="250"/>
                  </a:cubicBezTo>
                  <a:cubicBezTo>
                    <a:pt x="80" y="248"/>
                    <a:pt x="78" y="244"/>
                    <a:pt x="77" y="239"/>
                  </a:cubicBezTo>
                  <a:cubicBezTo>
                    <a:pt x="74" y="234"/>
                    <a:pt x="73" y="228"/>
                    <a:pt x="71" y="222"/>
                  </a:cubicBezTo>
                  <a:cubicBezTo>
                    <a:pt x="55" y="175"/>
                    <a:pt x="40" y="128"/>
                    <a:pt x="26" y="81"/>
                  </a:cubicBezTo>
                  <a:cubicBezTo>
                    <a:pt x="22" y="68"/>
                    <a:pt x="18" y="55"/>
                    <a:pt x="14" y="41"/>
                  </a:cubicBezTo>
                  <a:cubicBezTo>
                    <a:pt x="10" y="28"/>
                    <a:pt x="7" y="14"/>
                    <a:pt x="2" y="1"/>
                  </a:cubicBezTo>
                  <a:cubicBezTo>
                    <a:pt x="1" y="0"/>
                    <a:pt x="0" y="1"/>
                    <a:pt x="0" y="2"/>
                  </a:cubicBezTo>
                  <a:close/>
                </a:path>
              </a:pathLst>
            </a:custGeom>
            <a:solidFill>
              <a:srgbClr val="41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0" name="Freeform 39">
              <a:extLst>
                <a:ext uri="{FF2B5EF4-FFF2-40B4-BE49-F238E27FC236}">
                  <a16:creationId xmlns:a16="http://schemas.microsoft.com/office/drawing/2014/main" id="{FA95326F-8ACB-4928-9191-96C74ED6FA86}"/>
                </a:ext>
              </a:extLst>
            </p:cNvPr>
            <p:cNvSpPr>
              <a:spLocks/>
            </p:cNvSpPr>
            <p:nvPr/>
          </p:nvSpPr>
          <p:spPr bwMode="auto">
            <a:xfrm>
              <a:off x="2839" y="3224"/>
              <a:ext cx="299" cy="250"/>
            </a:xfrm>
            <a:custGeom>
              <a:avLst/>
              <a:gdLst>
                <a:gd name="T0" fmla="*/ 2 w 138"/>
                <a:gd name="T1" fmla="*/ 115 h 115"/>
                <a:gd name="T2" fmla="*/ 58 w 138"/>
                <a:gd name="T3" fmla="*/ 75 h 115"/>
                <a:gd name="T4" fmla="*/ 110 w 138"/>
                <a:gd name="T5" fmla="*/ 30 h 115"/>
                <a:gd name="T6" fmla="*/ 137 w 138"/>
                <a:gd name="T7" fmla="*/ 3 h 115"/>
                <a:gd name="T8" fmla="*/ 136 w 138"/>
                <a:gd name="T9" fmla="*/ 1 h 115"/>
                <a:gd name="T10" fmla="*/ 33 w 138"/>
                <a:gd name="T11" fmla="*/ 91 h 115"/>
                <a:gd name="T12" fmla="*/ 1 w 138"/>
                <a:gd name="T13" fmla="*/ 113 h 115"/>
                <a:gd name="T14" fmla="*/ 2 w 138"/>
                <a:gd name="T15" fmla="*/ 115 h 11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8" h="115">
                  <a:moveTo>
                    <a:pt x="2" y="115"/>
                  </a:moveTo>
                  <a:cubicBezTo>
                    <a:pt x="21" y="102"/>
                    <a:pt x="40" y="89"/>
                    <a:pt x="58" y="75"/>
                  </a:cubicBezTo>
                  <a:cubicBezTo>
                    <a:pt x="76" y="61"/>
                    <a:pt x="93" y="46"/>
                    <a:pt x="110" y="30"/>
                  </a:cubicBezTo>
                  <a:cubicBezTo>
                    <a:pt x="119" y="21"/>
                    <a:pt x="128" y="12"/>
                    <a:pt x="137" y="3"/>
                  </a:cubicBezTo>
                  <a:cubicBezTo>
                    <a:pt x="138" y="1"/>
                    <a:pt x="137" y="0"/>
                    <a:pt x="136" y="1"/>
                  </a:cubicBezTo>
                  <a:cubicBezTo>
                    <a:pt x="105" y="34"/>
                    <a:pt x="70" y="64"/>
                    <a:pt x="33" y="91"/>
                  </a:cubicBezTo>
                  <a:cubicBezTo>
                    <a:pt x="22" y="99"/>
                    <a:pt x="12" y="106"/>
                    <a:pt x="1" y="113"/>
                  </a:cubicBezTo>
                  <a:cubicBezTo>
                    <a:pt x="0" y="114"/>
                    <a:pt x="1" y="115"/>
                    <a:pt x="2" y="115"/>
                  </a:cubicBezTo>
                  <a:close/>
                </a:path>
              </a:pathLst>
            </a:custGeom>
            <a:solidFill>
              <a:srgbClr val="41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1" name="Freeform 40">
              <a:extLst>
                <a:ext uri="{FF2B5EF4-FFF2-40B4-BE49-F238E27FC236}">
                  <a16:creationId xmlns:a16="http://schemas.microsoft.com/office/drawing/2014/main" id="{12B338AF-3C21-43B8-BC9D-E6C692D80400}"/>
                </a:ext>
              </a:extLst>
            </p:cNvPr>
            <p:cNvSpPr>
              <a:spLocks/>
            </p:cNvSpPr>
            <p:nvPr/>
          </p:nvSpPr>
          <p:spPr bwMode="auto">
            <a:xfrm>
              <a:off x="3104" y="3561"/>
              <a:ext cx="193" cy="17"/>
            </a:xfrm>
            <a:custGeom>
              <a:avLst/>
              <a:gdLst>
                <a:gd name="T0" fmla="*/ 1 w 89"/>
                <a:gd name="T1" fmla="*/ 8 h 8"/>
                <a:gd name="T2" fmla="*/ 45 w 89"/>
                <a:gd name="T3" fmla="*/ 7 h 8"/>
                <a:gd name="T4" fmla="*/ 66 w 89"/>
                <a:gd name="T5" fmla="*/ 5 h 8"/>
                <a:gd name="T6" fmla="*/ 77 w 89"/>
                <a:gd name="T7" fmla="*/ 4 h 8"/>
                <a:gd name="T8" fmla="*/ 88 w 89"/>
                <a:gd name="T9" fmla="*/ 3 h 8"/>
                <a:gd name="T10" fmla="*/ 87 w 89"/>
                <a:gd name="T11" fmla="*/ 0 h 8"/>
                <a:gd name="T12" fmla="*/ 66 w 89"/>
                <a:gd name="T13" fmla="*/ 2 h 8"/>
                <a:gd name="T14" fmla="*/ 44 w 89"/>
                <a:gd name="T15" fmla="*/ 4 h 8"/>
                <a:gd name="T16" fmla="*/ 1 w 89"/>
                <a:gd name="T17" fmla="*/ 6 h 8"/>
                <a:gd name="T18" fmla="*/ 1 w 89"/>
                <a:gd name="T19" fmla="*/ 8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9" h="8">
                  <a:moveTo>
                    <a:pt x="1" y="8"/>
                  </a:moveTo>
                  <a:cubicBezTo>
                    <a:pt x="15" y="8"/>
                    <a:pt x="30" y="8"/>
                    <a:pt x="45" y="7"/>
                  </a:cubicBezTo>
                  <a:cubicBezTo>
                    <a:pt x="52" y="6"/>
                    <a:pt x="59" y="6"/>
                    <a:pt x="66" y="5"/>
                  </a:cubicBezTo>
                  <a:cubicBezTo>
                    <a:pt x="70" y="5"/>
                    <a:pt x="74" y="5"/>
                    <a:pt x="77" y="4"/>
                  </a:cubicBezTo>
                  <a:cubicBezTo>
                    <a:pt x="81" y="4"/>
                    <a:pt x="84" y="4"/>
                    <a:pt x="88" y="3"/>
                  </a:cubicBezTo>
                  <a:cubicBezTo>
                    <a:pt x="89" y="2"/>
                    <a:pt x="89" y="0"/>
                    <a:pt x="87" y="0"/>
                  </a:cubicBezTo>
                  <a:cubicBezTo>
                    <a:pt x="80" y="0"/>
                    <a:pt x="73" y="1"/>
                    <a:pt x="66" y="2"/>
                  </a:cubicBezTo>
                  <a:cubicBezTo>
                    <a:pt x="59" y="3"/>
                    <a:pt x="51" y="3"/>
                    <a:pt x="44" y="4"/>
                  </a:cubicBezTo>
                  <a:cubicBezTo>
                    <a:pt x="30" y="5"/>
                    <a:pt x="15" y="5"/>
                    <a:pt x="1" y="6"/>
                  </a:cubicBezTo>
                  <a:cubicBezTo>
                    <a:pt x="0" y="6"/>
                    <a:pt x="0" y="7"/>
                    <a:pt x="1" y="8"/>
                  </a:cubicBezTo>
                  <a:close/>
                </a:path>
              </a:pathLst>
            </a:custGeom>
            <a:solidFill>
              <a:srgbClr val="41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2" name="Freeform 41">
              <a:extLst>
                <a:ext uri="{FF2B5EF4-FFF2-40B4-BE49-F238E27FC236}">
                  <a16:creationId xmlns:a16="http://schemas.microsoft.com/office/drawing/2014/main" id="{67A471A0-8FB2-4693-92B0-4EC695198FE7}"/>
                </a:ext>
              </a:extLst>
            </p:cNvPr>
            <p:cNvSpPr>
              <a:spLocks/>
            </p:cNvSpPr>
            <p:nvPr/>
          </p:nvSpPr>
          <p:spPr bwMode="auto">
            <a:xfrm>
              <a:off x="2780" y="3003"/>
              <a:ext cx="291" cy="536"/>
            </a:xfrm>
            <a:custGeom>
              <a:avLst/>
              <a:gdLst>
                <a:gd name="T0" fmla="*/ 43 w 134"/>
                <a:gd name="T1" fmla="*/ 11 h 247"/>
                <a:gd name="T2" fmla="*/ 78 w 134"/>
                <a:gd name="T3" fmla="*/ 3 h 247"/>
                <a:gd name="T4" fmla="*/ 111 w 134"/>
                <a:gd name="T5" fmla="*/ 8 h 247"/>
                <a:gd name="T6" fmla="*/ 127 w 134"/>
                <a:gd name="T7" fmla="*/ 58 h 247"/>
                <a:gd name="T8" fmla="*/ 99 w 134"/>
                <a:gd name="T9" fmla="*/ 117 h 247"/>
                <a:gd name="T10" fmla="*/ 80 w 134"/>
                <a:gd name="T11" fmla="*/ 143 h 247"/>
                <a:gd name="T12" fmla="*/ 58 w 134"/>
                <a:gd name="T13" fmla="*/ 173 h 247"/>
                <a:gd name="T14" fmla="*/ 2 w 134"/>
                <a:gd name="T15" fmla="*/ 243 h 247"/>
                <a:gd name="T16" fmla="*/ 4 w 134"/>
                <a:gd name="T17" fmla="*/ 245 h 247"/>
                <a:gd name="T18" fmla="*/ 100 w 134"/>
                <a:gd name="T19" fmla="*/ 121 h 247"/>
                <a:gd name="T20" fmla="*/ 130 w 134"/>
                <a:gd name="T21" fmla="*/ 59 h 247"/>
                <a:gd name="T22" fmla="*/ 117 w 134"/>
                <a:gd name="T23" fmla="*/ 8 h 247"/>
                <a:gd name="T24" fmla="*/ 82 w 134"/>
                <a:gd name="T25" fmla="*/ 0 h 247"/>
                <a:gd name="T26" fmla="*/ 42 w 134"/>
                <a:gd name="T27" fmla="*/ 10 h 247"/>
                <a:gd name="T28" fmla="*/ 43 w 134"/>
                <a:gd name="T29" fmla="*/ 11 h 2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34" h="247">
                  <a:moveTo>
                    <a:pt x="43" y="11"/>
                  </a:moveTo>
                  <a:cubicBezTo>
                    <a:pt x="54" y="8"/>
                    <a:pt x="66" y="4"/>
                    <a:pt x="78" y="3"/>
                  </a:cubicBezTo>
                  <a:cubicBezTo>
                    <a:pt x="89" y="2"/>
                    <a:pt x="101" y="3"/>
                    <a:pt x="111" y="8"/>
                  </a:cubicBezTo>
                  <a:cubicBezTo>
                    <a:pt x="130" y="17"/>
                    <a:pt x="131" y="40"/>
                    <a:pt x="127" y="58"/>
                  </a:cubicBezTo>
                  <a:cubicBezTo>
                    <a:pt x="123" y="80"/>
                    <a:pt x="111" y="99"/>
                    <a:pt x="99" y="117"/>
                  </a:cubicBezTo>
                  <a:cubicBezTo>
                    <a:pt x="93" y="126"/>
                    <a:pt x="86" y="134"/>
                    <a:pt x="80" y="143"/>
                  </a:cubicBezTo>
                  <a:cubicBezTo>
                    <a:pt x="72" y="153"/>
                    <a:pt x="65" y="163"/>
                    <a:pt x="58" y="173"/>
                  </a:cubicBezTo>
                  <a:cubicBezTo>
                    <a:pt x="40" y="197"/>
                    <a:pt x="21" y="220"/>
                    <a:pt x="2" y="243"/>
                  </a:cubicBezTo>
                  <a:cubicBezTo>
                    <a:pt x="0" y="244"/>
                    <a:pt x="3" y="247"/>
                    <a:pt x="4" y="245"/>
                  </a:cubicBezTo>
                  <a:cubicBezTo>
                    <a:pt x="37" y="205"/>
                    <a:pt x="70" y="164"/>
                    <a:pt x="100" y="121"/>
                  </a:cubicBezTo>
                  <a:cubicBezTo>
                    <a:pt x="113" y="102"/>
                    <a:pt x="125" y="82"/>
                    <a:pt x="130" y="59"/>
                  </a:cubicBezTo>
                  <a:cubicBezTo>
                    <a:pt x="134" y="42"/>
                    <a:pt x="134" y="19"/>
                    <a:pt x="117" y="8"/>
                  </a:cubicBezTo>
                  <a:cubicBezTo>
                    <a:pt x="107" y="1"/>
                    <a:pt x="93" y="0"/>
                    <a:pt x="82" y="0"/>
                  </a:cubicBezTo>
                  <a:cubicBezTo>
                    <a:pt x="68" y="1"/>
                    <a:pt x="54" y="3"/>
                    <a:pt x="42" y="10"/>
                  </a:cubicBezTo>
                  <a:cubicBezTo>
                    <a:pt x="41" y="10"/>
                    <a:pt x="42" y="12"/>
                    <a:pt x="43" y="11"/>
                  </a:cubicBezTo>
                  <a:close/>
                </a:path>
              </a:pathLst>
            </a:custGeom>
            <a:solidFill>
              <a:srgbClr val="41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3" name="Freeform 42">
              <a:extLst>
                <a:ext uri="{FF2B5EF4-FFF2-40B4-BE49-F238E27FC236}">
                  <a16:creationId xmlns:a16="http://schemas.microsoft.com/office/drawing/2014/main" id="{52960B08-4CEA-48C0-8AFB-A6592CE324DE}"/>
                </a:ext>
              </a:extLst>
            </p:cNvPr>
            <p:cNvSpPr>
              <a:spLocks/>
            </p:cNvSpPr>
            <p:nvPr/>
          </p:nvSpPr>
          <p:spPr bwMode="auto">
            <a:xfrm>
              <a:off x="2569" y="3572"/>
              <a:ext cx="589" cy="80"/>
            </a:xfrm>
            <a:custGeom>
              <a:avLst/>
              <a:gdLst>
                <a:gd name="T0" fmla="*/ 1 w 271"/>
                <a:gd name="T1" fmla="*/ 1 h 37"/>
                <a:gd name="T2" fmla="*/ 38 w 271"/>
                <a:gd name="T3" fmla="*/ 31 h 37"/>
                <a:gd name="T4" fmla="*/ 57 w 271"/>
                <a:gd name="T5" fmla="*/ 33 h 37"/>
                <a:gd name="T6" fmla="*/ 109 w 271"/>
                <a:gd name="T7" fmla="*/ 35 h 37"/>
                <a:gd name="T8" fmla="*/ 179 w 271"/>
                <a:gd name="T9" fmla="*/ 37 h 37"/>
                <a:gd name="T10" fmla="*/ 242 w 271"/>
                <a:gd name="T11" fmla="*/ 34 h 37"/>
                <a:gd name="T12" fmla="*/ 262 w 271"/>
                <a:gd name="T13" fmla="*/ 30 h 37"/>
                <a:gd name="T14" fmla="*/ 271 w 271"/>
                <a:gd name="T15" fmla="*/ 24 h 37"/>
                <a:gd name="T16" fmla="*/ 271 w 271"/>
                <a:gd name="T17" fmla="*/ 22 h 37"/>
                <a:gd name="T18" fmla="*/ 268 w 271"/>
                <a:gd name="T19" fmla="*/ 22 h 37"/>
                <a:gd name="T20" fmla="*/ 268 w 271"/>
                <a:gd name="T21" fmla="*/ 23 h 37"/>
                <a:gd name="T22" fmla="*/ 268 w 271"/>
                <a:gd name="T23" fmla="*/ 23 h 37"/>
                <a:gd name="T24" fmla="*/ 267 w 271"/>
                <a:gd name="T25" fmla="*/ 24 h 37"/>
                <a:gd name="T26" fmla="*/ 263 w 271"/>
                <a:gd name="T27" fmla="*/ 27 h 37"/>
                <a:gd name="T28" fmla="*/ 245 w 271"/>
                <a:gd name="T29" fmla="*/ 31 h 37"/>
                <a:gd name="T30" fmla="*/ 186 w 271"/>
                <a:gd name="T31" fmla="*/ 33 h 37"/>
                <a:gd name="T32" fmla="*/ 118 w 271"/>
                <a:gd name="T33" fmla="*/ 32 h 37"/>
                <a:gd name="T34" fmla="*/ 64 w 271"/>
                <a:gd name="T35" fmla="*/ 30 h 37"/>
                <a:gd name="T36" fmla="*/ 50 w 271"/>
                <a:gd name="T37" fmla="*/ 30 h 37"/>
                <a:gd name="T38" fmla="*/ 31 w 271"/>
                <a:gd name="T39" fmla="*/ 27 h 37"/>
                <a:gd name="T40" fmla="*/ 7 w 271"/>
                <a:gd name="T41" fmla="*/ 14 h 37"/>
                <a:gd name="T42" fmla="*/ 2 w 271"/>
                <a:gd name="T43" fmla="*/ 1 h 37"/>
                <a:gd name="T44" fmla="*/ 1 w 271"/>
                <a:gd name="T45" fmla="*/ 1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71" h="37">
                  <a:moveTo>
                    <a:pt x="1" y="1"/>
                  </a:moveTo>
                  <a:cubicBezTo>
                    <a:pt x="0" y="21"/>
                    <a:pt x="22" y="28"/>
                    <a:pt x="38" y="31"/>
                  </a:cubicBezTo>
                  <a:cubicBezTo>
                    <a:pt x="44" y="32"/>
                    <a:pt x="51" y="32"/>
                    <a:pt x="57" y="33"/>
                  </a:cubicBezTo>
                  <a:cubicBezTo>
                    <a:pt x="75" y="34"/>
                    <a:pt x="92" y="34"/>
                    <a:pt x="109" y="35"/>
                  </a:cubicBezTo>
                  <a:cubicBezTo>
                    <a:pt x="132" y="36"/>
                    <a:pt x="156" y="37"/>
                    <a:pt x="179" y="37"/>
                  </a:cubicBezTo>
                  <a:cubicBezTo>
                    <a:pt x="200" y="37"/>
                    <a:pt x="221" y="36"/>
                    <a:pt x="242" y="34"/>
                  </a:cubicBezTo>
                  <a:cubicBezTo>
                    <a:pt x="249" y="33"/>
                    <a:pt x="256" y="33"/>
                    <a:pt x="262" y="30"/>
                  </a:cubicBezTo>
                  <a:cubicBezTo>
                    <a:pt x="265" y="29"/>
                    <a:pt x="270" y="28"/>
                    <a:pt x="271" y="24"/>
                  </a:cubicBezTo>
                  <a:cubicBezTo>
                    <a:pt x="271" y="23"/>
                    <a:pt x="271" y="22"/>
                    <a:pt x="271" y="22"/>
                  </a:cubicBezTo>
                  <a:cubicBezTo>
                    <a:pt x="270" y="20"/>
                    <a:pt x="268" y="21"/>
                    <a:pt x="268" y="22"/>
                  </a:cubicBezTo>
                  <a:cubicBezTo>
                    <a:pt x="268" y="22"/>
                    <a:pt x="268" y="22"/>
                    <a:pt x="268" y="23"/>
                  </a:cubicBezTo>
                  <a:cubicBezTo>
                    <a:pt x="268" y="23"/>
                    <a:pt x="268" y="23"/>
                    <a:pt x="268" y="23"/>
                  </a:cubicBezTo>
                  <a:cubicBezTo>
                    <a:pt x="268" y="24"/>
                    <a:pt x="268" y="24"/>
                    <a:pt x="267" y="24"/>
                  </a:cubicBezTo>
                  <a:cubicBezTo>
                    <a:pt x="266" y="25"/>
                    <a:pt x="264" y="26"/>
                    <a:pt x="263" y="27"/>
                  </a:cubicBezTo>
                  <a:cubicBezTo>
                    <a:pt x="257" y="29"/>
                    <a:pt x="251" y="30"/>
                    <a:pt x="245" y="31"/>
                  </a:cubicBezTo>
                  <a:cubicBezTo>
                    <a:pt x="225" y="33"/>
                    <a:pt x="206" y="33"/>
                    <a:pt x="186" y="33"/>
                  </a:cubicBezTo>
                  <a:cubicBezTo>
                    <a:pt x="163" y="34"/>
                    <a:pt x="141" y="33"/>
                    <a:pt x="118" y="32"/>
                  </a:cubicBezTo>
                  <a:cubicBezTo>
                    <a:pt x="100" y="32"/>
                    <a:pt x="82" y="31"/>
                    <a:pt x="64" y="30"/>
                  </a:cubicBezTo>
                  <a:cubicBezTo>
                    <a:pt x="59" y="30"/>
                    <a:pt x="54" y="30"/>
                    <a:pt x="50" y="30"/>
                  </a:cubicBezTo>
                  <a:cubicBezTo>
                    <a:pt x="43" y="29"/>
                    <a:pt x="37" y="28"/>
                    <a:pt x="31" y="27"/>
                  </a:cubicBezTo>
                  <a:cubicBezTo>
                    <a:pt x="22" y="24"/>
                    <a:pt x="13" y="21"/>
                    <a:pt x="7" y="14"/>
                  </a:cubicBezTo>
                  <a:cubicBezTo>
                    <a:pt x="4" y="10"/>
                    <a:pt x="2" y="6"/>
                    <a:pt x="2" y="1"/>
                  </a:cubicBezTo>
                  <a:cubicBezTo>
                    <a:pt x="2" y="0"/>
                    <a:pt x="1" y="0"/>
                    <a:pt x="1" y="1"/>
                  </a:cubicBezTo>
                  <a:close/>
                </a:path>
              </a:pathLst>
            </a:custGeom>
            <a:solidFill>
              <a:srgbClr val="41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 name="Freeform 43">
              <a:extLst>
                <a:ext uri="{FF2B5EF4-FFF2-40B4-BE49-F238E27FC236}">
                  <a16:creationId xmlns:a16="http://schemas.microsoft.com/office/drawing/2014/main" id="{6DDE8616-9DE3-4DD9-A2CD-5FC5B4CF2EBB}"/>
                </a:ext>
              </a:extLst>
            </p:cNvPr>
            <p:cNvSpPr>
              <a:spLocks/>
            </p:cNvSpPr>
            <p:nvPr/>
          </p:nvSpPr>
          <p:spPr bwMode="auto">
            <a:xfrm>
              <a:off x="2786" y="3531"/>
              <a:ext cx="242" cy="23"/>
            </a:xfrm>
            <a:custGeom>
              <a:avLst/>
              <a:gdLst>
                <a:gd name="T0" fmla="*/ 1 w 111"/>
                <a:gd name="T1" fmla="*/ 2 h 11"/>
                <a:gd name="T2" fmla="*/ 65 w 111"/>
                <a:gd name="T3" fmla="*/ 6 h 11"/>
                <a:gd name="T4" fmla="*/ 89 w 111"/>
                <a:gd name="T5" fmla="*/ 8 h 11"/>
                <a:gd name="T6" fmla="*/ 111 w 111"/>
                <a:gd name="T7" fmla="*/ 11 h 11"/>
                <a:gd name="T8" fmla="*/ 111 w 111"/>
                <a:gd name="T9" fmla="*/ 10 h 11"/>
                <a:gd name="T10" fmla="*/ 90 w 111"/>
                <a:gd name="T11" fmla="*/ 6 h 11"/>
                <a:gd name="T12" fmla="*/ 66 w 111"/>
                <a:gd name="T13" fmla="*/ 3 h 11"/>
                <a:gd name="T14" fmla="*/ 1 w 111"/>
                <a:gd name="T15" fmla="*/ 0 h 11"/>
                <a:gd name="T16" fmla="*/ 1 w 111"/>
                <a:gd name="T17" fmla="*/ 2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1" h="11">
                  <a:moveTo>
                    <a:pt x="1" y="2"/>
                  </a:moveTo>
                  <a:cubicBezTo>
                    <a:pt x="23" y="4"/>
                    <a:pt x="44" y="4"/>
                    <a:pt x="65" y="6"/>
                  </a:cubicBezTo>
                  <a:cubicBezTo>
                    <a:pt x="73" y="7"/>
                    <a:pt x="81" y="7"/>
                    <a:pt x="89" y="8"/>
                  </a:cubicBezTo>
                  <a:cubicBezTo>
                    <a:pt x="96" y="9"/>
                    <a:pt x="104" y="10"/>
                    <a:pt x="111" y="11"/>
                  </a:cubicBezTo>
                  <a:cubicBezTo>
                    <a:pt x="111" y="11"/>
                    <a:pt x="111" y="10"/>
                    <a:pt x="111" y="10"/>
                  </a:cubicBezTo>
                  <a:cubicBezTo>
                    <a:pt x="105" y="7"/>
                    <a:pt x="97" y="6"/>
                    <a:pt x="90" y="6"/>
                  </a:cubicBezTo>
                  <a:cubicBezTo>
                    <a:pt x="82" y="5"/>
                    <a:pt x="74" y="4"/>
                    <a:pt x="66" y="3"/>
                  </a:cubicBezTo>
                  <a:cubicBezTo>
                    <a:pt x="45" y="1"/>
                    <a:pt x="23" y="0"/>
                    <a:pt x="1" y="0"/>
                  </a:cubicBezTo>
                  <a:cubicBezTo>
                    <a:pt x="0" y="0"/>
                    <a:pt x="0" y="2"/>
                    <a:pt x="1" y="2"/>
                  </a:cubicBezTo>
                  <a:close/>
                </a:path>
              </a:pathLst>
            </a:custGeom>
            <a:solidFill>
              <a:srgbClr val="41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 name="Freeform 44">
              <a:extLst>
                <a:ext uri="{FF2B5EF4-FFF2-40B4-BE49-F238E27FC236}">
                  <a16:creationId xmlns:a16="http://schemas.microsoft.com/office/drawing/2014/main" id="{58E21E4B-DCB8-4E4C-A932-1874283AB657}"/>
                </a:ext>
              </a:extLst>
            </p:cNvPr>
            <p:cNvSpPr>
              <a:spLocks/>
            </p:cNvSpPr>
            <p:nvPr/>
          </p:nvSpPr>
          <p:spPr bwMode="auto">
            <a:xfrm>
              <a:off x="2378" y="3359"/>
              <a:ext cx="128" cy="174"/>
            </a:xfrm>
            <a:custGeom>
              <a:avLst/>
              <a:gdLst>
                <a:gd name="T0" fmla="*/ 10 w 59"/>
                <a:gd name="T1" fmla="*/ 0 h 80"/>
                <a:gd name="T2" fmla="*/ 3 w 59"/>
                <a:gd name="T3" fmla="*/ 11 h 80"/>
                <a:gd name="T4" fmla="*/ 4 w 59"/>
                <a:gd name="T5" fmla="*/ 23 h 80"/>
                <a:gd name="T6" fmla="*/ 10 w 59"/>
                <a:gd name="T7" fmla="*/ 35 h 80"/>
                <a:gd name="T8" fmla="*/ 18 w 59"/>
                <a:gd name="T9" fmla="*/ 45 h 80"/>
                <a:gd name="T10" fmla="*/ 37 w 59"/>
                <a:gd name="T11" fmla="*/ 64 h 80"/>
                <a:gd name="T12" fmla="*/ 59 w 59"/>
                <a:gd name="T13" fmla="*/ 80 h 80"/>
                <a:gd name="T14" fmla="*/ 36 w 59"/>
                <a:gd name="T15" fmla="*/ 66 h 80"/>
                <a:gd name="T16" fmla="*/ 16 w 59"/>
                <a:gd name="T17" fmla="*/ 47 h 80"/>
                <a:gd name="T18" fmla="*/ 7 w 59"/>
                <a:gd name="T19" fmla="*/ 37 h 80"/>
                <a:gd name="T20" fmla="*/ 1 w 59"/>
                <a:gd name="T21" fmla="*/ 24 h 80"/>
                <a:gd name="T22" fmla="*/ 1 w 59"/>
                <a:gd name="T23" fmla="*/ 10 h 80"/>
                <a:gd name="T24" fmla="*/ 10 w 59"/>
                <a:gd name="T25" fmla="*/ 0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9" h="80">
                  <a:moveTo>
                    <a:pt x="10" y="0"/>
                  </a:moveTo>
                  <a:cubicBezTo>
                    <a:pt x="6" y="3"/>
                    <a:pt x="4" y="7"/>
                    <a:pt x="3" y="11"/>
                  </a:cubicBezTo>
                  <a:cubicBezTo>
                    <a:pt x="3" y="15"/>
                    <a:pt x="3" y="19"/>
                    <a:pt x="4" y="23"/>
                  </a:cubicBezTo>
                  <a:cubicBezTo>
                    <a:pt x="5" y="27"/>
                    <a:pt x="8" y="31"/>
                    <a:pt x="10" y="35"/>
                  </a:cubicBezTo>
                  <a:cubicBezTo>
                    <a:pt x="13" y="38"/>
                    <a:pt x="16" y="42"/>
                    <a:pt x="18" y="45"/>
                  </a:cubicBezTo>
                  <a:cubicBezTo>
                    <a:pt x="24" y="52"/>
                    <a:pt x="31" y="58"/>
                    <a:pt x="37" y="64"/>
                  </a:cubicBezTo>
                  <a:cubicBezTo>
                    <a:pt x="44" y="70"/>
                    <a:pt x="51" y="75"/>
                    <a:pt x="59" y="80"/>
                  </a:cubicBezTo>
                  <a:cubicBezTo>
                    <a:pt x="50" y="76"/>
                    <a:pt x="43" y="71"/>
                    <a:pt x="36" y="66"/>
                  </a:cubicBezTo>
                  <a:cubicBezTo>
                    <a:pt x="29" y="60"/>
                    <a:pt x="22" y="54"/>
                    <a:pt x="16" y="47"/>
                  </a:cubicBezTo>
                  <a:cubicBezTo>
                    <a:pt x="13" y="44"/>
                    <a:pt x="10" y="40"/>
                    <a:pt x="7" y="37"/>
                  </a:cubicBezTo>
                  <a:cubicBezTo>
                    <a:pt x="5" y="33"/>
                    <a:pt x="2" y="29"/>
                    <a:pt x="1" y="24"/>
                  </a:cubicBezTo>
                  <a:cubicBezTo>
                    <a:pt x="0" y="20"/>
                    <a:pt x="0" y="15"/>
                    <a:pt x="1" y="10"/>
                  </a:cubicBezTo>
                  <a:cubicBezTo>
                    <a:pt x="3" y="6"/>
                    <a:pt x="6" y="2"/>
                    <a:pt x="10" y="0"/>
                  </a:cubicBezTo>
                  <a:close/>
                </a:path>
              </a:pathLst>
            </a:custGeom>
            <a:solidFill>
              <a:srgbClr val="41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6" name="Freeform 45">
              <a:extLst>
                <a:ext uri="{FF2B5EF4-FFF2-40B4-BE49-F238E27FC236}">
                  <a16:creationId xmlns:a16="http://schemas.microsoft.com/office/drawing/2014/main" id="{75C4279A-86E3-45A4-8D46-8D4CA777E0A3}"/>
                </a:ext>
              </a:extLst>
            </p:cNvPr>
            <p:cNvSpPr>
              <a:spLocks/>
            </p:cNvSpPr>
            <p:nvPr/>
          </p:nvSpPr>
          <p:spPr bwMode="auto">
            <a:xfrm>
              <a:off x="3877" y="1859"/>
              <a:ext cx="26" cy="141"/>
            </a:xfrm>
            <a:custGeom>
              <a:avLst/>
              <a:gdLst>
                <a:gd name="T0" fmla="*/ 8 w 12"/>
                <a:gd name="T1" fmla="*/ 2 h 65"/>
                <a:gd name="T2" fmla="*/ 4 w 12"/>
                <a:gd name="T3" fmla="*/ 33 h 65"/>
                <a:gd name="T4" fmla="*/ 0 w 12"/>
                <a:gd name="T5" fmla="*/ 64 h 65"/>
                <a:gd name="T6" fmla="*/ 3 w 12"/>
                <a:gd name="T7" fmla="*/ 64 h 65"/>
                <a:gd name="T8" fmla="*/ 8 w 12"/>
                <a:gd name="T9" fmla="*/ 34 h 65"/>
                <a:gd name="T10" fmla="*/ 12 w 12"/>
                <a:gd name="T11" fmla="*/ 3 h 65"/>
                <a:gd name="T12" fmla="*/ 8 w 12"/>
                <a:gd name="T13" fmla="*/ 2 h 65"/>
              </a:gdLst>
              <a:ahLst/>
              <a:cxnLst>
                <a:cxn ang="0">
                  <a:pos x="T0" y="T1"/>
                </a:cxn>
                <a:cxn ang="0">
                  <a:pos x="T2" y="T3"/>
                </a:cxn>
                <a:cxn ang="0">
                  <a:pos x="T4" y="T5"/>
                </a:cxn>
                <a:cxn ang="0">
                  <a:pos x="T6" y="T7"/>
                </a:cxn>
                <a:cxn ang="0">
                  <a:pos x="T8" y="T9"/>
                </a:cxn>
                <a:cxn ang="0">
                  <a:pos x="T10" y="T11"/>
                </a:cxn>
                <a:cxn ang="0">
                  <a:pos x="T12" y="T13"/>
                </a:cxn>
              </a:cxnLst>
              <a:rect l="0" t="0" r="r" b="b"/>
              <a:pathLst>
                <a:path w="12" h="65">
                  <a:moveTo>
                    <a:pt x="8" y="2"/>
                  </a:moveTo>
                  <a:cubicBezTo>
                    <a:pt x="7" y="12"/>
                    <a:pt x="5" y="23"/>
                    <a:pt x="4" y="33"/>
                  </a:cubicBezTo>
                  <a:cubicBezTo>
                    <a:pt x="2" y="43"/>
                    <a:pt x="0" y="54"/>
                    <a:pt x="0" y="64"/>
                  </a:cubicBezTo>
                  <a:cubicBezTo>
                    <a:pt x="0" y="65"/>
                    <a:pt x="2" y="65"/>
                    <a:pt x="3" y="64"/>
                  </a:cubicBezTo>
                  <a:cubicBezTo>
                    <a:pt x="6" y="55"/>
                    <a:pt x="7" y="44"/>
                    <a:pt x="8" y="34"/>
                  </a:cubicBezTo>
                  <a:cubicBezTo>
                    <a:pt x="9" y="24"/>
                    <a:pt x="11" y="14"/>
                    <a:pt x="12" y="3"/>
                  </a:cubicBezTo>
                  <a:cubicBezTo>
                    <a:pt x="12" y="1"/>
                    <a:pt x="9" y="0"/>
                    <a:pt x="8" y="2"/>
                  </a:cubicBezTo>
                  <a:close/>
                </a:path>
              </a:pathLst>
            </a:custGeom>
            <a:solidFill>
              <a:srgbClr val="BE928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7" name="Freeform 46">
              <a:extLst>
                <a:ext uri="{FF2B5EF4-FFF2-40B4-BE49-F238E27FC236}">
                  <a16:creationId xmlns:a16="http://schemas.microsoft.com/office/drawing/2014/main" id="{CD9D1071-F9AF-477C-9C1A-816C9308B273}"/>
                </a:ext>
              </a:extLst>
            </p:cNvPr>
            <p:cNvSpPr>
              <a:spLocks/>
            </p:cNvSpPr>
            <p:nvPr/>
          </p:nvSpPr>
          <p:spPr bwMode="auto">
            <a:xfrm>
              <a:off x="3742" y="1817"/>
              <a:ext cx="85" cy="196"/>
            </a:xfrm>
            <a:custGeom>
              <a:avLst/>
              <a:gdLst>
                <a:gd name="T0" fmla="*/ 35 w 39"/>
                <a:gd name="T1" fmla="*/ 2 h 90"/>
                <a:gd name="T2" fmla="*/ 24 w 39"/>
                <a:gd name="T3" fmla="*/ 47 h 90"/>
                <a:gd name="T4" fmla="*/ 1 w 39"/>
                <a:gd name="T5" fmla="*/ 88 h 90"/>
                <a:gd name="T6" fmla="*/ 3 w 39"/>
                <a:gd name="T7" fmla="*/ 89 h 90"/>
                <a:gd name="T8" fmla="*/ 29 w 39"/>
                <a:gd name="T9" fmla="*/ 49 h 90"/>
                <a:gd name="T10" fmla="*/ 39 w 39"/>
                <a:gd name="T11" fmla="*/ 2 h 90"/>
                <a:gd name="T12" fmla="*/ 35 w 39"/>
                <a:gd name="T13" fmla="*/ 2 h 90"/>
              </a:gdLst>
              <a:ahLst/>
              <a:cxnLst>
                <a:cxn ang="0">
                  <a:pos x="T0" y="T1"/>
                </a:cxn>
                <a:cxn ang="0">
                  <a:pos x="T2" y="T3"/>
                </a:cxn>
                <a:cxn ang="0">
                  <a:pos x="T4" y="T5"/>
                </a:cxn>
                <a:cxn ang="0">
                  <a:pos x="T6" y="T7"/>
                </a:cxn>
                <a:cxn ang="0">
                  <a:pos x="T8" y="T9"/>
                </a:cxn>
                <a:cxn ang="0">
                  <a:pos x="T10" y="T11"/>
                </a:cxn>
                <a:cxn ang="0">
                  <a:pos x="T12" y="T13"/>
                </a:cxn>
              </a:cxnLst>
              <a:rect l="0" t="0" r="r" b="b"/>
              <a:pathLst>
                <a:path w="39" h="90">
                  <a:moveTo>
                    <a:pt x="35" y="2"/>
                  </a:moveTo>
                  <a:cubicBezTo>
                    <a:pt x="34" y="18"/>
                    <a:pt x="30" y="33"/>
                    <a:pt x="24" y="47"/>
                  </a:cubicBezTo>
                  <a:cubicBezTo>
                    <a:pt x="18" y="62"/>
                    <a:pt x="9" y="74"/>
                    <a:pt x="1" y="88"/>
                  </a:cubicBezTo>
                  <a:cubicBezTo>
                    <a:pt x="0" y="89"/>
                    <a:pt x="2" y="90"/>
                    <a:pt x="3" y="89"/>
                  </a:cubicBezTo>
                  <a:cubicBezTo>
                    <a:pt x="15" y="79"/>
                    <a:pt x="23" y="64"/>
                    <a:pt x="29" y="49"/>
                  </a:cubicBezTo>
                  <a:cubicBezTo>
                    <a:pt x="35" y="34"/>
                    <a:pt x="38" y="18"/>
                    <a:pt x="39" y="2"/>
                  </a:cubicBezTo>
                  <a:cubicBezTo>
                    <a:pt x="39" y="0"/>
                    <a:pt x="35" y="0"/>
                    <a:pt x="35" y="2"/>
                  </a:cubicBezTo>
                  <a:close/>
                </a:path>
              </a:pathLst>
            </a:custGeom>
            <a:solidFill>
              <a:srgbClr val="BE928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8" name="Freeform 47">
              <a:extLst>
                <a:ext uri="{FF2B5EF4-FFF2-40B4-BE49-F238E27FC236}">
                  <a16:creationId xmlns:a16="http://schemas.microsoft.com/office/drawing/2014/main" id="{7990CB44-24E8-4F7A-B677-0E38810C9862}"/>
                </a:ext>
              </a:extLst>
            </p:cNvPr>
            <p:cNvSpPr>
              <a:spLocks/>
            </p:cNvSpPr>
            <p:nvPr/>
          </p:nvSpPr>
          <p:spPr bwMode="auto">
            <a:xfrm>
              <a:off x="3664" y="1789"/>
              <a:ext cx="98" cy="146"/>
            </a:xfrm>
            <a:custGeom>
              <a:avLst/>
              <a:gdLst>
                <a:gd name="T0" fmla="*/ 41 w 45"/>
                <a:gd name="T1" fmla="*/ 3 h 67"/>
                <a:gd name="T2" fmla="*/ 22 w 45"/>
                <a:gd name="T3" fmla="*/ 34 h 67"/>
                <a:gd name="T4" fmla="*/ 1 w 45"/>
                <a:gd name="T5" fmla="*/ 64 h 67"/>
                <a:gd name="T6" fmla="*/ 3 w 45"/>
                <a:gd name="T7" fmla="*/ 66 h 67"/>
                <a:gd name="T8" fmla="*/ 25 w 45"/>
                <a:gd name="T9" fmla="*/ 37 h 67"/>
                <a:gd name="T10" fmla="*/ 44 w 45"/>
                <a:gd name="T11" fmla="*/ 4 h 67"/>
                <a:gd name="T12" fmla="*/ 41 w 45"/>
                <a:gd name="T13" fmla="*/ 3 h 67"/>
              </a:gdLst>
              <a:ahLst/>
              <a:cxnLst>
                <a:cxn ang="0">
                  <a:pos x="T0" y="T1"/>
                </a:cxn>
                <a:cxn ang="0">
                  <a:pos x="T2" y="T3"/>
                </a:cxn>
                <a:cxn ang="0">
                  <a:pos x="T4" y="T5"/>
                </a:cxn>
                <a:cxn ang="0">
                  <a:pos x="T6" y="T7"/>
                </a:cxn>
                <a:cxn ang="0">
                  <a:pos x="T8" y="T9"/>
                </a:cxn>
                <a:cxn ang="0">
                  <a:pos x="T10" y="T11"/>
                </a:cxn>
                <a:cxn ang="0">
                  <a:pos x="T12" y="T13"/>
                </a:cxn>
              </a:cxnLst>
              <a:rect l="0" t="0" r="r" b="b"/>
              <a:pathLst>
                <a:path w="45" h="67">
                  <a:moveTo>
                    <a:pt x="41" y="3"/>
                  </a:moveTo>
                  <a:cubicBezTo>
                    <a:pt x="35" y="13"/>
                    <a:pt x="29" y="24"/>
                    <a:pt x="22" y="34"/>
                  </a:cubicBezTo>
                  <a:cubicBezTo>
                    <a:pt x="15" y="44"/>
                    <a:pt x="7" y="54"/>
                    <a:pt x="1" y="64"/>
                  </a:cubicBezTo>
                  <a:cubicBezTo>
                    <a:pt x="0" y="66"/>
                    <a:pt x="2" y="67"/>
                    <a:pt x="3" y="66"/>
                  </a:cubicBezTo>
                  <a:cubicBezTo>
                    <a:pt x="12" y="58"/>
                    <a:pt x="19" y="47"/>
                    <a:pt x="25" y="37"/>
                  </a:cubicBezTo>
                  <a:cubicBezTo>
                    <a:pt x="32" y="26"/>
                    <a:pt x="38" y="16"/>
                    <a:pt x="44" y="4"/>
                  </a:cubicBezTo>
                  <a:cubicBezTo>
                    <a:pt x="45" y="2"/>
                    <a:pt x="42" y="0"/>
                    <a:pt x="41" y="3"/>
                  </a:cubicBezTo>
                  <a:close/>
                </a:path>
              </a:pathLst>
            </a:custGeom>
            <a:solidFill>
              <a:srgbClr val="BE928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9" name="Freeform 48">
              <a:extLst>
                <a:ext uri="{FF2B5EF4-FFF2-40B4-BE49-F238E27FC236}">
                  <a16:creationId xmlns:a16="http://schemas.microsoft.com/office/drawing/2014/main" id="{CD13D288-E3E2-403B-B9ED-7908ED078C0C}"/>
                </a:ext>
              </a:extLst>
            </p:cNvPr>
            <p:cNvSpPr>
              <a:spLocks/>
            </p:cNvSpPr>
            <p:nvPr/>
          </p:nvSpPr>
          <p:spPr bwMode="auto">
            <a:xfrm>
              <a:off x="4042" y="1822"/>
              <a:ext cx="56" cy="82"/>
            </a:xfrm>
            <a:custGeom>
              <a:avLst/>
              <a:gdLst>
                <a:gd name="T0" fmla="*/ 1 w 26"/>
                <a:gd name="T1" fmla="*/ 4 h 38"/>
                <a:gd name="T2" fmla="*/ 12 w 26"/>
                <a:gd name="T3" fmla="*/ 22 h 38"/>
                <a:gd name="T4" fmla="*/ 18 w 26"/>
                <a:gd name="T5" fmla="*/ 30 h 38"/>
                <a:gd name="T6" fmla="*/ 21 w 26"/>
                <a:gd name="T7" fmla="*/ 35 h 38"/>
                <a:gd name="T8" fmla="*/ 24 w 26"/>
                <a:gd name="T9" fmla="*/ 38 h 38"/>
                <a:gd name="T10" fmla="*/ 26 w 26"/>
                <a:gd name="T11" fmla="*/ 37 h 38"/>
                <a:gd name="T12" fmla="*/ 25 w 26"/>
                <a:gd name="T13" fmla="*/ 32 h 38"/>
                <a:gd name="T14" fmla="*/ 22 w 26"/>
                <a:gd name="T15" fmla="*/ 28 h 38"/>
                <a:gd name="T16" fmla="*/ 16 w 26"/>
                <a:gd name="T17" fmla="*/ 19 h 38"/>
                <a:gd name="T18" fmla="*/ 4 w 26"/>
                <a:gd name="T19" fmla="*/ 2 h 38"/>
                <a:gd name="T20" fmla="*/ 1 w 26"/>
                <a:gd name="T21" fmla="*/ 4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6" h="38">
                  <a:moveTo>
                    <a:pt x="1" y="4"/>
                  </a:moveTo>
                  <a:cubicBezTo>
                    <a:pt x="5" y="10"/>
                    <a:pt x="9" y="16"/>
                    <a:pt x="12" y="22"/>
                  </a:cubicBezTo>
                  <a:cubicBezTo>
                    <a:pt x="14" y="24"/>
                    <a:pt x="16" y="27"/>
                    <a:pt x="18" y="30"/>
                  </a:cubicBezTo>
                  <a:cubicBezTo>
                    <a:pt x="19" y="32"/>
                    <a:pt x="20" y="33"/>
                    <a:pt x="21" y="35"/>
                  </a:cubicBezTo>
                  <a:cubicBezTo>
                    <a:pt x="22" y="36"/>
                    <a:pt x="23" y="37"/>
                    <a:pt x="24" y="38"/>
                  </a:cubicBezTo>
                  <a:cubicBezTo>
                    <a:pt x="25" y="38"/>
                    <a:pt x="26" y="37"/>
                    <a:pt x="26" y="37"/>
                  </a:cubicBezTo>
                  <a:cubicBezTo>
                    <a:pt x="26" y="35"/>
                    <a:pt x="26" y="34"/>
                    <a:pt x="25" y="32"/>
                  </a:cubicBezTo>
                  <a:cubicBezTo>
                    <a:pt x="24" y="31"/>
                    <a:pt x="23" y="29"/>
                    <a:pt x="22" y="28"/>
                  </a:cubicBezTo>
                  <a:cubicBezTo>
                    <a:pt x="20" y="25"/>
                    <a:pt x="18" y="22"/>
                    <a:pt x="16" y="19"/>
                  </a:cubicBezTo>
                  <a:cubicBezTo>
                    <a:pt x="12" y="14"/>
                    <a:pt x="8" y="8"/>
                    <a:pt x="4" y="2"/>
                  </a:cubicBezTo>
                  <a:cubicBezTo>
                    <a:pt x="3" y="0"/>
                    <a:pt x="0" y="2"/>
                    <a:pt x="1" y="4"/>
                  </a:cubicBezTo>
                  <a:close/>
                </a:path>
              </a:pathLst>
            </a:custGeom>
            <a:solidFill>
              <a:srgbClr val="BE928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0" name="Freeform 49">
              <a:extLst>
                <a:ext uri="{FF2B5EF4-FFF2-40B4-BE49-F238E27FC236}">
                  <a16:creationId xmlns:a16="http://schemas.microsoft.com/office/drawing/2014/main" id="{97E35CFF-5BD3-4AA5-A3DE-54F7C6673DE3}"/>
                </a:ext>
              </a:extLst>
            </p:cNvPr>
            <p:cNvSpPr>
              <a:spLocks/>
            </p:cNvSpPr>
            <p:nvPr/>
          </p:nvSpPr>
          <p:spPr bwMode="auto">
            <a:xfrm>
              <a:off x="4070" y="1791"/>
              <a:ext cx="72" cy="65"/>
            </a:xfrm>
            <a:custGeom>
              <a:avLst/>
              <a:gdLst>
                <a:gd name="T0" fmla="*/ 2 w 33"/>
                <a:gd name="T1" fmla="*/ 5 h 30"/>
                <a:gd name="T2" fmla="*/ 16 w 33"/>
                <a:gd name="T3" fmla="*/ 18 h 30"/>
                <a:gd name="T4" fmla="*/ 23 w 33"/>
                <a:gd name="T5" fmla="*/ 24 h 30"/>
                <a:gd name="T6" fmla="*/ 30 w 33"/>
                <a:gd name="T7" fmla="*/ 30 h 30"/>
                <a:gd name="T8" fmla="*/ 32 w 33"/>
                <a:gd name="T9" fmla="*/ 28 h 30"/>
                <a:gd name="T10" fmla="*/ 19 w 33"/>
                <a:gd name="T11" fmla="*/ 14 h 30"/>
                <a:gd name="T12" fmla="*/ 5 w 33"/>
                <a:gd name="T13" fmla="*/ 2 h 30"/>
                <a:gd name="T14" fmla="*/ 2 w 33"/>
                <a:gd name="T15" fmla="*/ 5 h 3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3" h="30">
                  <a:moveTo>
                    <a:pt x="2" y="5"/>
                  </a:moveTo>
                  <a:cubicBezTo>
                    <a:pt x="7" y="9"/>
                    <a:pt x="11" y="13"/>
                    <a:pt x="16" y="18"/>
                  </a:cubicBezTo>
                  <a:cubicBezTo>
                    <a:pt x="18" y="20"/>
                    <a:pt x="20" y="22"/>
                    <a:pt x="23" y="24"/>
                  </a:cubicBezTo>
                  <a:cubicBezTo>
                    <a:pt x="25" y="26"/>
                    <a:pt x="28" y="28"/>
                    <a:pt x="30" y="30"/>
                  </a:cubicBezTo>
                  <a:cubicBezTo>
                    <a:pt x="31" y="30"/>
                    <a:pt x="33" y="29"/>
                    <a:pt x="32" y="28"/>
                  </a:cubicBezTo>
                  <a:cubicBezTo>
                    <a:pt x="29" y="23"/>
                    <a:pt x="24" y="19"/>
                    <a:pt x="19" y="14"/>
                  </a:cubicBezTo>
                  <a:cubicBezTo>
                    <a:pt x="14" y="10"/>
                    <a:pt x="10" y="6"/>
                    <a:pt x="5" y="2"/>
                  </a:cubicBezTo>
                  <a:cubicBezTo>
                    <a:pt x="3" y="0"/>
                    <a:pt x="0" y="3"/>
                    <a:pt x="2" y="5"/>
                  </a:cubicBezTo>
                  <a:close/>
                </a:path>
              </a:pathLst>
            </a:custGeom>
            <a:solidFill>
              <a:srgbClr val="BE928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1" name="Freeform 50">
              <a:extLst>
                <a:ext uri="{FF2B5EF4-FFF2-40B4-BE49-F238E27FC236}">
                  <a16:creationId xmlns:a16="http://schemas.microsoft.com/office/drawing/2014/main" id="{5854F85B-EBE1-4687-83BF-7E35884D01BD}"/>
                </a:ext>
              </a:extLst>
            </p:cNvPr>
            <p:cNvSpPr>
              <a:spLocks/>
            </p:cNvSpPr>
            <p:nvPr/>
          </p:nvSpPr>
          <p:spPr bwMode="auto">
            <a:xfrm>
              <a:off x="4085" y="1203"/>
              <a:ext cx="248" cy="278"/>
            </a:xfrm>
            <a:custGeom>
              <a:avLst/>
              <a:gdLst>
                <a:gd name="T0" fmla="*/ 1 w 114"/>
                <a:gd name="T1" fmla="*/ 128 h 128"/>
                <a:gd name="T2" fmla="*/ 23 w 114"/>
                <a:gd name="T3" fmla="*/ 121 h 128"/>
                <a:gd name="T4" fmla="*/ 43 w 114"/>
                <a:gd name="T5" fmla="*/ 111 h 128"/>
                <a:gd name="T6" fmla="*/ 104 w 114"/>
                <a:gd name="T7" fmla="*/ 57 h 128"/>
                <a:gd name="T8" fmla="*/ 113 w 114"/>
                <a:gd name="T9" fmla="*/ 40 h 128"/>
                <a:gd name="T10" fmla="*/ 111 w 114"/>
                <a:gd name="T11" fmla="*/ 34 h 128"/>
                <a:gd name="T12" fmla="*/ 104 w 114"/>
                <a:gd name="T13" fmla="*/ 36 h 128"/>
                <a:gd name="T14" fmla="*/ 80 w 114"/>
                <a:gd name="T15" fmla="*/ 54 h 128"/>
                <a:gd name="T16" fmla="*/ 87 w 114"/>
                <a:gd name="T17" fmla="*/ 43 h 128"/>
                <a:gd name="T18" fmla="*/ 93 w 114"/>
                <a:gd name="T19" fmla="*/ 25 h 128"/>
                <a:gd name="T20" fmla="*/ 91 w 114"/>
                <a:gd name="T21" fmla="*/ 20 h 128"/>
                <a:gd name="T22" fmla="*/ 86 w 114"/>
                <a:gd name="T23" fmla="*/ 23 h 128"/>
                <a:gd name="T24" fmla="*/ 67 w 114"/>
                <a:gd name="T25" fmla="*/ 44 h 128"/>
                <a:gd name="T26" fmla="*/ 76 w 114"/>
                <a:gd name="T27" fmla="*/ 9 h 128"/>
                <a:gd name="T28" fmla="*/ 75 w 114"/>
                <a:gd name="T29" fmla="*/ 2 h 128"/>
                <a:gd name="T30" fmla="*/ 71 w 114"/>
                <a:gd name="T31" fmla="*/ 1 h 128"/>
                <a:gd name="T32" fmla="*/ 60 w 114"/>
                <a:gd name="T33" fmla="*/ 15 h 128"/>
                <a:gd name="T34" fmla="*/ 45 w 114"/>
                <a:gd name="T35" fmla="*/ 49 h 128"/>
                <a:gd name="T36" fmla="*/ 4 w 114"/>
                <a:gd name="T37" fmla="*/ 124 h 128"/>
                <a:gd name="T38" fmla="*/ 5 w 114"/>
                <a:gd name="T39" fmla="*/ 126 h 128"/>
                <a:gd name="T40" fmla="*/ 1 w 114"/>
                <a:gd name="T41" fmla="*/ 128 h 128"/>
                <a:gd name="T42" fmla="*/ 1 w 114"/>
                <a:gd name="T43" fmla="*/ 128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14" h="128">
                  <a:moveTo>
                    <a:pt x="1" y="128"/>
                  </a:moveTo>
                  <a:cubicBezTo>
                    <a:pt x="9" y="127"/>
                    <a:pt x="16" y="124"/>
                    <a:pt x="23" y="121"/>
                  </a:cubicBezTo>
                  <a:cubicBezTo>
                    <a:pt x="30" y="118"/>
                    <a:pt x="36" y="114"/>
                    <a:pt x="43" y="111"/>
                  </a:cubicBezTo>
                  <a:cubicBezTo>
                    <a:pt x="66" y="97"/>
                    <a:pt x="87" y="79"/>
                    <a:pt x="104" y="57"/>
                  </a:cubicBezTo>
                  <a:cubicBezTo>
                    <a:pt x="108" y="52"/>
                    <a:pt x="112" y="47"/>
                    <a:pt x="113" y="40"/>
                  </a:cubicBezTo>
                  <a:cubicBezTo>
                    <a:pt x="114" y="38"/>
                    <a:pt x="114" y="35"/>
                    <a:pt x="111" y="34"/>
                  </a:cubicBezTo>
                  <a:cubicBezTo>
                    <a:pt x="109" y="33"/>
                    <a:pt x="106" y="35"/>
                    <a:pt x="104" y="36"/>
                  </a:cubicBezTo>
                  <a:cubicBezTo>
                    <a:pt x="94" y="40"/>
                    <a:pt x="87" y="47"/>
                    <a:pt x="80" y="54"/>
                  </a:cubicBezTo>
                  <a:cubicBezTo>
                    <a:pt x="82" y="51"/>
                    <a:pt x="84" y="47"/>
                    <a:pt x="87" y="43"/>
                  </a:cubicBezTo>
                  <a:cubicBezTo>
                    <a:pt x="89" y="38"/>
                    <a:pt x="92" y="31"/>
                    <a:pt x="93" y="25"/>
                  </a:cubicBezTo>
                  <a:cubicBezTo>
                    <a:pt x="93" y="23"/>
                    <a:pt x="93" y="21"/>
                    <a:pt x="91" y="20"/>
                  </a:cubicBezTo>
                  <a:cubicBezTo>
                    <a:pt x="90" y="19"/>
                    <a:pt x="87" y="22"/>
                    <a:pt x="86" y="23"/>
                  </a:cubicBezTo>
                  <a:cubicBezTo>
                    <a:pt x="78" y="28"/>
                    <a:pt x="72" y="36"/>
                    <a:pt x="67" y="44"/>
                  </a:cubicBezTo>
                  <a:cubicBezTo>
                    <a:pt x="72" y="33"/>
                    <a:pt x="75" y="21"/>
                    <a:pt x="76" y="9"/>
                  </a:cubicBezTo>
                  <a:cubicBezTo>
                    <a:pt x="76" y="7"/>
                    <a:pt x="77" y="4"/>
                    <a:pt x="75" y="2"/>
                  </a:cubicBezTo>
                  <a:cubicBezTo>
                    <a:pt x="74" y="0"/>
                    <a:pt x="73" y="0"/>
                    <a:pt x="71" y="1"/>
                  </a:cubicBezTo>
                  <a:cubicBezTo>
                    <a:pt x="67" y="5"/>
                    <a:pt x="63" y="10"/>
                    <a:pt x="60" y="15"/>
                  </a:cubicBezTo>
                  <a:cubicBezTo>
                    <a:pt x="54" y="25"/>
                    <a:pt x="50" y="38"/>
                    <a:pt x="45" y="49"/>
                  </a:cubicBezTo>
                  <a:cubicBezTo>
                    <a:pt x="34" y="75"/>
                    <a:pt x="19" y="100"/>
                    <a:pt x="4" y="124"/>
                  </a:cubicBezTo>
                  <a:cubicBezTo>
                    <a:pt x="4" y="125"/>
                    <a:pt x="4" y="126"/>
                    <a:pt x="5" y="126"/>
                  </a:cubicBezTo>
                  <a:cubicBezTo>
                    <a:pt x="3" y="127"/>
                    <a:pt x="2" y="127"/>
                    <a:pt x="1" y="128"/>
                  </a:cubicBezTo>
                  <a:cubicBezTo>
                    <a:pt x="0" y="128"/>
                    <a:pt x="0" y="128"/>
                    <a:pt x="1" y="128"/>
                  </a:cubicBezTo>
                  <a:close/>
                </a:path>
              </a:pathLst>
            </a:custGeom>
            <a:solidFill>
              <a:srgbClr val="C9405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2" name="Freeform 51">
              <a:extLst>
                <a:ext uri="{FF2B5EF4-FFF2-40B4-BE49-F238E27FC236}">
                  <a16:creationId xmlns:a16="http://schemas.microsoft.com/office/drawing/2014/main" id="{BFB90761-24E4-4EEE-ADD7-1B79DC222DC2}"/>
                </a:ext>
              </a:extLst>
            </p:cNvPr>
            <p:cNvSpPr>
              <a:spLocks/>
            </p:cNvSpPr>
            <p:nvPr/>
          </p:nvSpPr>
          <p:spPr bwMode="auto">
            <a:xfrm>
              <a:off x="3781" y="1066"/>
              <a:ext cx="228" cy="176"/>
            </a:xfrm>
            <a:custGeom>
              <a:avLst/>
              <a:gdLst>
                <a:gd name="T0" fmla="*/ 0 w 105"/>
                <a:gd name="T1" fmla="*/ 64 h 81"/>
                <a:gd name="T2" fmla="*/ 24 w 105"/>
                <a:gd name="T3" fmla="*/ 16 h 81"/>
                <a:gd name="T4" fmla="*/ 68 w 105"/>
                <a:gd name="T5" fmla="*/ 1 h 81"/>
                <a:gd name="T6" fmla="*/ 105 w 105"/>
                <a:gd name="T7" fmla="*/ 25 h 81"/>
                <a:gd name="T8" fmla="*/ 99 w 105"/>
                <a:gd name="T9" fmla="*/ 27 h 81"/>
                <a:gd name="T10" fmla="*/ 93 w 105"/>
                <a:gd name="T11" fmla="*/ 23 h 81"/>
                <a:gd name="T12" fmla="*/ 58 w 105"/>
                <a:gd name="T13" fmla="*/ 59 h 81"/>
                <a:gd name="T14" fmla="*/ 14 w 105"/>
                <a:gd name="T15" fmla="*/ 81 h 81"/>
                <a:gd name="T16" fmla="*/ 5 w 105"/>
                <a:gd name="T17" fmla="*/ 78 h 81"/>
                <a:gd name="T18" fmla="*/ 0 w 105"/>
                <a:gd name="T19" fmla="*/ 64 h 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5" h="81">
                  <a:moveTo>
                    <a:pt x="0" y="64"/>
                  </a:moveTo>
                  <a:cubicBezTo>
                    <a:pt x="1" y="46"/>
                    <a:pt x="10" y="28"/>
                    <a:pt x="24" y="16"/>
                  </a:cubicBezTo>
                  <a:cubicBezTo>
                    <a:pt x="36" y="6"/>
                    <a:pt x="52" y="0"/>
                    <a:pt x="68" y="1"/>
                  </a:cubicBezTo>
                  <a:cubicBezTo>
                    <a:pt x="83" y="2"/>
                    <a:pt x="97" y="11"/>
                    <a:pt x="105" y="25"/>
                  </a:cubicBezTo>
                  <a:cubicBezTo>
                    <a:pt x="99" y="27"/>
                    <a:pt x="99" y="27"/>
                    <a:pt x="99" y="27"/>
                  </a:cubicBezTo>
                  <a:cubicBezTo>
                    <a:pt x="96" y="25"/>
                    <a:pt x="96" y="20"/>
                    <a:pt x="93" y="23"/>
                  </a:cubicBezTo>
                  <a:cubicBezTo>
                    <a:pt x="80" y="33"/>
                    <a:pt x="70" y="47"/>
                    <a:pt x="58" y="59"/>
                  </a:cubicBezTo>
                  <a:cubicBezTo>
                    <a:pt x="46" y="70"/>
                    <a:pt x="31" y="80"/>
                    <a:pt x="14" y="81"/>
                  </a:cubicBezTo>
                  <a:cubicBezTo>
                    <a:pt x="11" y="81"/>
                    <a:pt x="7" y="80"/>
                    <a:pt x="5" y="78"/>
                  </a:cubicBezTo>
                  <a:cubicBezTo>
                    <a:pt x="1" y="76"/>
                    <a:pt x="0" y="70"/>
                    <a:pt x="0" y="64"/>
                  </a:cubicBezTo>
                  <a:close/>
                </a:path>
              </a:pathLst>
            </a:custGeom>
            <a:solidFill>
              <a:srgbClr val="41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3" name="Freeform 52">
              <a:extLst>
                <a:ext uri="{FF2B5EF4-FFF2-40B4-BE49-F238E27FC236}">
                  <a16:creationId xmlns:a16="http://schemas.microsoft.com/office/drawing/2014/main" id="{FE93E0F8-38FB-4FF6-AA45-8BB2C292DFEE}"/>
                </a:ext>
              </a:extLst>
            </p:cNvPr>
            <p:cNvSpPr>
              <a:spLocks/>
            </p:cNvSpPr>
            <p:nvPr/>
          </p:nvSpPr>
          <p:spPr bwMode="auto">
            <a:xfrm>
              <a:off x="3894" y="1472"/>
              <a:ext cx="57" cy="178"/>
            </a:xfrm>
            <a:custGeom>
              <a:avLst/>
              <a:gdLst>
                <a:gd name="T0" fmla="*/ 26 w 26"/>
                <a:gd name="T1" fmla="*/ 2 h 82"/>
                <a:gd name="T2" fmla="*/ 23 w 26"/>
                <a:gd name="T3" fmla="*/ 30 h 82"/>
                <a:gd name="T4" fmla="*/ 21 w 26"/>
                <a:gd name="T5" fmla="*/ 44 h 82"/>
                <a:gd name="T6" fmla="*/ 21 w 26"/>
                <a:gd name="T7" fmla="*/ 50 h 82"/>
                <a:gd name="T8" fmla="*/ 19 w 26"/>
                <a:gd name="T9" fmla="*/ 58 h 82"/>
                <a:gd name="T10" fmla="*/ 17 w 26"/>
                <a:gd name="T11" fmla="*/ 61 h 82"/>
                <a:gd name="T12" fmla="*/ 6 w 26"/>
                <a:gd name="T13" fmla="*/ 67 h 82"/>
                <a:gd name="T14" fmla="*/ 5 w 26"/>
                <a:gd name="T15" fmla="*/ 73 h 82"/>
                <a:gd name="T16" fmla="*/ 6 w 26"/>
                <a:gd name="T17" fmla="*/ 80 h 82"/>
                <a:gd name="T18" fmla="*/ 3 w 26"/>
                <a:gd name="T19" fmla="*/ 81 h 82"/>
                <a:gd name="T20" fmla="*/ 0 w 26"/>
                <a:gd name="T21" fmla="*/ 73 h 82"/>
                <a:gd name="T22" fmla="*/ 2 w 26"/>
                <a:gd name="T23" fmla="*/ 64 h 82"/>
                <a:gd name="T24" fmla="*/ 17 w 26"/>
                <a:gd name="T25" fmla="*/ 56 h 82"/>
                <a:gd name="T26" fmla="*/ 15 w 26"/>
                <a:gd name="T27" fmla="*/ 58 h 82"/>
                <a:gd name="T28" fmla="*/ 15 w 26"/>
                <a:gd name="T29" fmla="*/ 51 h 82"/>
                <a:gd name="T30" fmla="*/ 15 w 26"/>
                <a:gd name="T31" fmla="*/ 44 h 82"/>
                <a:gd name="T32" fmla="*/ 18 w 26"/>
                <a:gd name="T33" fmla="*/ 30 h 82"/>
                <a:gd name="T34" fmla="*/ 22 w 26"/>
                <a:gd name="T35" fmla="*/ 2 h 82"/>
                <a:gd name="T36" fmla="*/ 26 w 26"/>
                <a:gd name="T37" fmla="*/ 2 h 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6" h="82">
                  <a:moveTo>
                    <a:pt x="26" y="2"/>
                  </a:moveTo>
                  <a:cubicBezTo>
                    <a:pt x="25" y="12"/>
                    <a:pt x="24" y="21"/>
                    <a:pt x="23" y="30"/>
                  </a:cubicBezTo>
                  <a:cubicBezTo>
                    <a:pt x="22" y="35"/>
                    <a:pt x="22" y="39"/>
                    <a:pt x="21" y="44"/>
                  </a:cubicBezTo>
                  <a:cubicBezTo>
                    <a:pt x="21" y="46"/>
                    <a:pt x="21" y="48"/>
                    <a:pt x="21" y="50"/>
                  </a:cubicBezTo>
                  <a:cubicBezTo>
                    <a:pt x="20" y="53"/>
                    <a:pt x="20" y="56"/>
                    <a:pt x="19" y="58"/>
                  </a:cubicBezTo>
                  <a:cubicBezTo>
                    <a:pt x="19" y="59"/>
                    <a:pt x="19" y="61"/>
                    <a:pt x="17" y="61"/>
                  </a:cubicBezTo>
                  <a:cubicBezTo>
                    <a:pt x="13" y="61"/>
                    <a:pt x="9" y="63"/>
                    <a:pt x="6" y="67"/>
                  </a:cubicBezTo>
                  <a:cubicBezTo>
                    <a:pt x="5" y="69"/>
                    <a:pt x="5" y="71"/>
                    <a:pt x="5" y="73"/>
                  </a:cubicBezTo>
                  <a:cubicBezTo>
                    <a:pt x="5" y="75"/>
                    <a:pt x="7" y="78"/>
                    <a:pt x="6" y="80"/>
                  </a:cubicBezTo>
                  <a:cubicBezTo>
                    <a:pt x="6" y="81"/>
                    <a:pt x="4" y="82"/>
                    <a:pt x="3" y="81"/>
                  </a:cubicBezTo>
                  <a:cubicBezTo>
                    <a:pt x="0" y="80"/>
                    <a:pt x="0" y="76"/>
                    <a:pt x="0" y="73"/>
                  </a:cubicBezTo>
                  <a:cubicBezTo>
                    <a:pt x="0" y="70"/>
                    <a:pt x="1" y="67"/>
                    <a:pt x="2" y="64"/>
                  </a:cubicBezTo>
                  <a:cubicBezTo>
                    <a:pt x="5" y="59"/>
                    <a:pt x="11" y="56"/>
                    <a:pt x="17" y="56"/>
                  </a:cubicBezTo>
                  <a:cubicBezTo>
                    <a:pt x="16" y="57"/>
                    <a:pt x="16" y="58"/>
                    <a:pt x="15" y="58"/>
                  </a:cubicBezTo>
                  <a:cubicBezTo>
                    <a:pt x="15" y="56"/>
                    <a:pt x="15" y="53"/>
                    <a:pt x="15" y="51"/>
                  </a:cubicBezTo>
                  <a:cubicBezTo>
                    <a:pt x="15" y="48"/>
                    <a:pt x="15" y="46"/>
                    <a:pt x="15" y="44"/>
                  </a:cubicBezTo>
                  <a:cubicBezTo>
                    <a:pt x="16" y="39"/>
                    <a:pt x="17" y="35"/>
                    <a:pt x="18" y="30"/>
                  </a:cubicBezTo>
                  <a:cubicBezTo>
                    <a:pt x="19" y="21"/>
                    <a:pt x="21" y="11"/>
                    <a:pt x="22" y="2"/>
                  </a:cubicBezTo>
                  <a:cubicBezTo>
                    <a:pt x="23" y="0"/>
                    <a:pt x="26" y="0"/>
                    <a:pt x="26" y="2"/>
                  </a:cubicBezTo>
                  <a:close/>
                </a:path>
              </a:pathLst>
            </a:custGeom>
            <a:solidFill>
              <a:srgbClr val="E196A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4" name="Freeform 53">
              <a:extLst>
                <a:ext uri="{FF2B5EF4-FFF2-40B4-BE49-F238E27FC236}">
                  <a16:creationId xmlns:a16="http://schemas.microsoft.com/office/drawing/2014/main" id="{E5DFD91D-588F-4833-9A92-A9363C1326A1}"/>
                </a:ext>
              </a:extLst>
            </p:cNvPr>
            <p:cNvSpPr>
              <a:spLocks/>
            </p:cNvSpPr>
            <p:nvPr/>
          </p:nvSpPr>
          <p:spPr bwMode="auto">
            <a:xfrm>
              <a:off x="3870" y="1587"/>
              <a:ext cx="65" cy="59"/>
            </a:xfrm>
            <a:custGeom>
              <a:avLst/>
              <a:gdLst>
                <a:gd name="T0" fmla="*/ 27 w 30"/>
                <a:gd name="T1" fmla="*/ 6 h 27"/>
                <a:gd name="T2" fmla="*/ 12 w 30"/>
                <a:gd name="T3" fmla="*/ 11 h 27"/>
                <a:gd name="T4" fmla="*/ 8 w 30"/>
                <a:gd name="T5" fmla="*/ 17 h 27"/>
                <a:gd name="T6" fmla="*/ 6 w 30"/>
                <a:gd name="T7" fmla="*/ 25 h 27"/>
                <a:gd name="T8" fmla="*/ 1 w 30"/>
                <a:gd name="T9" fmla="*/ 25 h 27"/>
                <a:gd name="T10" fmla="*/ 2 w 30"/>
                <a:gd name="T11" fmla="*/ 15 h 27"/>
                <a:gd name="T12" fmla="*/ 8 w 30"/>
                <a:gd name="T13" fmla="*/ 7 h 27"/>
                <a:gd name="T14" fmla="*/ 27 w 30"/>
                <a:gd name="T15" fmla="*/ 2 h 27"/>
                <a:gd name="T16" fmla="*/ 27 w 30"/>
                <a:gd name="T17" fmla="*/ 6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0" h="27">
                  <a:moveTo>
                    <a:pt x="27" y="6"/>
                  </a:moveTo>
                  <a:cubicBezTo>
                    <a:pt x="22" y="5"/>
                    <a:pt x="16" y="7"/>
                    <a:pt x="12" y="11"/>
                  </a:cubicBezTo>
                  <a:cubicBezTo>
                    <a:pt x="10" y="13"/>
                    <a:pt x="9" y="15"/>
                    <a:pt x="8" y="17"/>
                  </a:cubicBezTo>
                  <a:cubicBezTo>
                    <a:pt x="7" y="20"/>
                    <a:pt x="7" y="23"/>
                    <a:pt x="6" y="25"/>
                  </a:cubicBezTo>
                  <a:cubicBezTo>
                    <a:pt x="5" y="27"/>
                    <a:pt x="2" y="26"/>
                    <a:pt x="1" y="25"/>
                  </a:cubicBezTo>
                  <a:cubicBezTo>
                    <a:pt x="0" y="22"/>
                    <a:pt x="1" y="18"/>
                    <a:pt x="2" y="15"/>
                  </a:cubicBezTo>
                  <a:cubicBezTo>
                    <a:pt x="4" y="11"/>
                    <a:pt x="6" y="9"/>
                    <a:pt x="8" y="7"/>
                  </a:cubicBezTo>
                  <a:cubicBezTo>
                    <a:pt x="13" y="2"/>
                    <a:pt x="20" y="0"/>
                    <a:pt x="27" y="2"/>
                  </a:cubicBezTo>
                  <a:cubicBezTo>
                    <a:pt x="30" y="2"/>
                    <a:pt x="29" y="6"/>
                    <a:pt x="27" y="6"/>
                  </a:cubicBezTo>
                  <a:close/>
                </a:path>
              </a:pathLst>
            </a:custGeom>
            <a:solidFill>
              <a:srgbClr val="E196A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5" name="Freeform 54">
              <a:extLst>
                <a:ext uri="{FF2B5EF4-FFF2-40B4-BE49-F238E27FC236}">
                  <a16:creationId xmlns:a16="http://schemas.microsoft.com/office/drawing/2014/main" id="{3ABCAD63-6A4B-49B6-A8B7-04835B74CEB7}"/>
                </a:ext>
              </a:extLst>
            </p:cNvPr>
            <p:cNvSpPr>
              <a:spLocks/>
            </p:cNvSpPr>
            <p:nvPr/>
          </p:nvSpPr>
          <p:spPr bwMode="auto">
            <a:xfrm>
              <a:off x="3846" y="1589"/>
              <a:ext cx="72" cy="50"/>
            </a:xfrm>
            <a:custGeom>
              <a:avLst/>
              <a:gdLst>
                <a:gd name="T0" fmla="*/ 29 w 33"/>
                <a:gd name="T1" fmla="*/ 6 h 23"/>
                <a:gd name="T2" fmla="*/ 14 w 33"/>
                <a:gd name="T3" fmla="*/ 11 h 23"/>
                <a:gd name="T4" fmla="*/ 8 w 33"/>
                <a:gd name="T5" fmla="*/ 16 h 23"/>
                <a:gd name="T6" fmla="*/ 4 w 33"/>
                <a:gd name="T7" fmla="*/ 22 h 23"/>
                <a:gd name="T8" fmla="*/ 2 w 33"/>
                <a:gd name="T9" fmla="*/ 22 h 23"/>
                <a:gd name="T10" fmla="*/ 0 w 33"/>
                <a:gd name="T11" fmla="*/ 19 h 23"/>
                <a:gd name="T12" fmla="*/ 2 w 33"/>
                <a:gd name="T13" fmla="*/ 13 h 23"/>
                <a:gd name="T14" fmla="*/ 10 w 33"/>
                <a:gd name="T15" fmla="*/ 6 h 23"/>
                <a:gd name="T16" fmla="*/ 30 w 33"/>
                <a:gd name="T17" fmla="*/ 2 h 23"/>
                <a:gd name="T18" fmla="*/ 29 w 33"/>
                <a:gd name="T19" fmla="*/ 6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3" h="23">
                  <a:moveTo>
                    <a:pt x="29" y="6"/>
                  </a:moveTo>
                  <a:cubicBezTo>
                    <a:pt x="24" y="5"/>
                    <a:pt x="18" y="8"/>
                    <a:pt x="14" y="11"/>
                  </a:cubicBezTo>
                  <a:cubicBezTo>
                    <a:pt x="12" y="13"/>
                    <a:pt x="10" y="14"/>
                    <a:pt x="8" y="16"/>
                  </a:cubicBezTo>
                  <a:cubicBezTo>
                    <a:pt x="6" y="18"/>
                    <a:pt x="5" y="21"/>
                    <a:pt x="4" y="22"/>
                  </a:cubicBezTo>
                  <a:cubicBezTo>
                    <a:pt x="3" y="23"/>
                    <a:pt x="3" y="23"/>
                    <a:pt x="2" y="22"/>
                  </a:cubicBezTo>
                  <a:cubicBezTo>
                    <a:pt x="1" y="22"/>
                    <a:pt x="0" y="20"/>
                    <a:pt x="0" y="19"/>
                  </a:cubicBezTo>
                  <a:cubicBezTo>
                    <a:pt x="0" y="17"/>
                    <a:pt x="1" y="15"/>
                    <a:pt x="2" y="13"/>
                  </a:cubicBezTo>
                  <a:cubicBezTo>
                    <a:pt x="4" y="11"/>
                    <a:pt x="7" y="8"/>
                    <a:pt x="10" y="6"/>
                  </a:cubicBezTo>
                  <a:cubicBezTo>
                    <a:pt x="16" y="2"/>
                    <a:pt x="23" y="0"/>
                    <a:pt x="30" y="2"/>
                  </a:cubicBezTo>
                  <a:cubicBezTo>
                    <a:pt x="33" y="3"/>
                    <a:pt x="32" y="6"/>
                    <a:pt x="29" y="6"/>
                  </a:cubicBezTo>
                  <a:close/>
                </a:path>
              </a:pathLst>
            </a:custGeom>
            <a:solidFill>
              <a:srgbClr val="E196A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6" name="Freeform 55">
              <a:extLst>
                <a:ext uri="{FF2B5EF4-FFF2-40B4-BE49-F238E27FC236}">
                  <a16:creationId xmlns:a16="http://schemas.microsoft.com/office/drawing/2014/main" id="{92346FA8-69CB-4498-B7B9-CDD28770E118}"/>
                </a:ext>
              </a:extLst>
            </p:cNvPr>
            <p:cNvSpPr>
              <a:spLocks/>
            </p:cNvSpPr>
            <p:nvPr/>
          </p:nvSpPr>
          <p:spPr bwMode="auto">
            <a:xfrm>
              <a:off x="3786" y="1185"/>
              <a:ext cx="349" cy="333"/>
            </a:xfrm>
            <a:custGeom>
              <a:avLst/>
              <a:gdLst>
                <a:gd name="T0" fmla="*/ 87 w 161"/>
                <a:gd name="T1" fmla="*/ 2 h 153"/>
                <a:gd name="T2" fmla="*/ 97 w 161"/>
                <a:gd name="T3" fmla="*/ 3 h 153"/>
                <a:gd name="T4" fmla="*/ 103 w 161"/>
                <a:gd name="T5" fmla="*/ 12 h 153"/>
                <a:gd name="T6" fmla="*/ 161 w 161"/>
                <a:gd name="T7" fmla="*/ 144 h 153"/>
                <a:gd name="T8" fmla="*/ 96 w 161"/>
                <a:gd name="T9" fmla="*/ 148 h 153"/>
                <a:gd name="T10" fmla="*/ 37 w 161"/>
                <a:gd name="T11" fmla="*/ 121 h 153"/>
                <a:gd name="T12" fmla="*/ 15 w 161"/>
                <a:gd name="T13" fmla="*/ 99 h 153"/>
                <a:gd name="T14" fmla="*/ 3 w 161"/>
                <a:gd name="T15" fmla="*/ 67 h 153"/>
                <a:gd name="T16" fmla="*/ 42 w 161"/>
                <a:gd name="T17" fmla="*/ 49 h 153"/>
                <a:gd name="T18" fmla="*/ 90 w 161"/>
                <a:gd name="T19" fmla="*/ 3 h 1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61" h="153">
                  <a:moveTo>
                    <a:pt x="87" y="2"/>
                  </a:moveTo>
                  <a:cubicBezTo>
                    <a:pt x="90" y="0"/>
                    <a:pt x="94" y="1"/>
                    <a:pt x="97" y="3"/>
                  </a:cubicBezTo>
                  <a:cubicBezTo>
                    <a:pt x="100" y="5"/>
                    <a:pt x="102" y="9"/>
                    <a:pt x="103" y="12"/>
                  </a:cubicBezTo>
                  <a:cubicBezTo>
                    <a:pt x="122" y="56"/>
                    <a:pt x="141" y="100"/>
                    <a:pt x="161" y="144"/>
                  </a:cubicBezTo>
                  <a:cubicBezTo>
                    <a:pt x="140" y="153"/>
                    <a:pt x="117" y="153"/>
                    <a:pt x="96" y="148"/>
                  </a:cubicBezTo>
                  <a:cubicBezTo>
                    <a:pt x="75" y="143"/>
                    <a:pt x="55" y="133"/>
                    <a:pt x="37" y="121"/>
                  </a:cubicBezTo>
                  <a:cubicBezTo>
                    <a:pt x="29" y="115"/>
                    <a:pt x="20" y="107"/>
                    <a:pt x="15" y="99"/>
                  </a:cubicBezTo>
                  <a:cubicBezTo>
                    <a:pt x="9" y="92"/>
                    <a:pt x="0" y="76"/>
                    <a:pt x="3" y="67"/>
                  </a:cubicBezTo>
                  <a:cubicBezTo>
                    <a:pt x="7" y="53"/>
                    <a:pt x="30" y="56"/>
                    <a:pt x="42" y="49"/>
                  </a:cubicBezTo>
                  <a:cubicBezTo>
                    <a:pt x="62" y="38"/>
                    <a:pt x="78" y="22"/>
                    <a:pt x="90" y="3"/>
                  </a:cubicBezTo>
                </a:path>
              </a:pathLst>
            </a:custGeom>
            <a:solidFill>
              <a:srgbClr val="C9405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7" name="Freeform 56">
              <a:extLst>
                <a:ext uri="{FF2B5EF4-FFF2-40B4-BE49-F238E27FC236}">
                  <a16:creationId xmlns:a16="http://schemas.microsoft.com/office/drawing/2014/main" id="{A3669C7E-9972-4046-8CBD-88373DF36930}"/>
                </a:ext>
              </a:extLst>
            </p:cNvPr>
            <p:cNvSpPr>
              <a:spLocks/>
            </p:cNvSpPr>
            <p:nvPr/>
          </p:nvSpPr>
          <p:spPr bwMode="auto">
            <a:xfrm>
              <a:off x="3773" y="1096"/>
              <a:ext cx="247" cy="324"/>
            </a:xfrm>
            <a:custGeom>
              <a:avLst/>
              <a:gdLst>
                <a:gd name="T0" fmla="*/ 8 w 114"/>
                <a:gd name="T1" fmla="*/ 48 h 149"/>
                <a:gd name="T2" fmla="*/ 50 w 114"/>
                <a:gd name="T3" fmla="*/ 7 h 149"/>
                <a:gd name="T4" fmla="*/ 108 w 114"/>
                <a:gd name="T5" fmla="*/ 10 h 149"/>
                <a:gd name="T6" fmla="*/ 107 w 114"/>
                <a:gd name="T7" fmla="*/ 10 h 149"/>
                <a:gd name="T8" fmla="*/ 92 w 114"/>
                <a:gd name="T9" fmla="*/ 125 h 149"/>
                <a:gd name="T10" fmla="*/ 40 w 114"/>
                <a:gd name="T11" fmla="*/ 146 h 149"/>
                <a:gd name="T12" fmla="*/ 19 w 114"/>
                <a:gd name="T13" fmla="*/ 136 h 149"/>
                <a:gd name="T14" fmla="*/ 4 w 114"/>
                <a:gd name="T15" fmla="*/ 107 h 149"/>
                <a:gd name="T16" fmla="*/ 8 w 114"/>
                <a:gd name="T17" fmla="*/ 48 h 1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4" h="149">
                  <a:moveTo>
                    <a:pt x="8" y="48"/>
                  </a:moveTo>
                  <a:cubicBezTo>
                    <a:pt x="16" y="29"/>
                    <a:pt x="32" y="15"/>
                    <a:pt x="50" y="7"/>
                  </a:cubicBezTo>
                  <a:cubicBezTo>
                    <a:pt x="68" y="0"/>
                    <a:pt x="89" y="4"/>
                    <a:pt x="108" y="10"/>
                  </a:cubicBezTo>
                  <a:cubicBezTo>
                    <a:pt x="107" y="10"/>
                    <a:pt x="107" y="10"/>
                    <a:pt x="107" y="10"/>
                  </a:cubicBezTo>
                  <a:cubicBezTo>
                    <a:pt x="84" y="44"/>
                    <a:pt x="114" y="91"/>
                    <a:pt x="92" y="125"/>
                  </a:cubicBezTo>
                  <a:cubicBezTo>
                    <a:pt x="81" y="141"/>
                    <a:pt x="60" y="149"/>
                    <a:pt x="40" y="146"/>
                  </a:cubicBezTo>
                  <a:cubicBezTo>
                    <a:pt x="32" y="144"/>
                    <a:pt x="25" y="141"/>
                    <a:pt x="19" y="136"/>
                  </a:cubicBezTo>
                  <a:cubicBezTo>
                    <a:pt x="11" y="129"/>
                    <a:pt x="7" y="118"/>
                    <a:pt x="4" y="107"/>
                  </a:cubicBezTo>
                  <a:cubicBezTo>
                    <a:pt x="0" y="87"/>
                    <a:pt x="0" y="66"/>
                    <a:pt x="8" y="4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8" name="Freeform 57">
              <a:extLst>
                <a:ext uri="{FF2B5EF4-FFF2-40B4-BE49-F238E27FC236}">
                  <a16:creationId xmlns:a16="http://schemas.microsoft.com/office/drawing/2014/main" id="{D19E5AD1-0D3E-4926-8164-3FC4E3599DF2}"/>
                </a:ext>
              </a:extLst>
            </p:cNvPr>
            <p:cNvSpPr>
              <a:spLocks/>
            </p:cNvSpPr>
            <p:nvPr/>
          </p:nvSpPr>
          <p:spPr bwMode="auto">
            <a:xfrm>
              <a:off x="3781" y="1320"/>
              <a:ext cx="352" cy="195"/>
            </a:xfrm>
            <a:custGeom>
              <a:avLst/>
              <a:gdLst>
                <a:gd name="T0" fmla="*/ 162 w 162"/>
                <a:gd name="T1" fmla="*/ 82 h 90"/>
                <a:gd name="T2" fmla="*/ 150 w 162"/>
                <a:gd name="T3" fmla="*/ 86 h 90"/>
                <a:gd name="T4" fmla="*/ 144 w 162"/>
                <a:gd name="T5" fmla="*/ 87 h 90"/>
                <a:gd name="T6" fmla="*/ 138 w 162"/>
                <a:gd name="T7" fmla="*/ 88 h 90"/>
                <a:gd name="T8" fmla="*/ 135 w 162"/>
                <a:gd name="T9" fmla="*/ 88 h 90"/>
                <a:gd name="T10" fmla="*/ 131 w 162"/>
                <a:gd name="T11" fmla="*/ 88 h 90"/>
                <a:gd name="T12" fmla="*/ 125 w 162"/>
                <a:gd name="T13" fmla="*/ 88 h 90"/>
                <a:gd name="T14" fmla="*/ 119 w 162"/>
                <a:gd name="T15" fmla="*/ 87 h 90"/>
                <a:gd name="T16" fmla="*/ 116 w 162"/>
                <a:gd name="T17" fmla="*/ 87 h 90"/>
                <a:gd name="T18" fmla="*/ 113 w 162"/>
                <a:gd name="T19" fmla="*/ 87 h 90"/>
                <a:gd name="T20" fmla="*/ 88 w 162"/>
                <a:gd name="T21" fmla="*/ 81 h 90"/>
                <a:gd name="T22" fmla="*/ 76 w 162"/>
                <a:gd name="T23" fmla="*/ 77 h 90"/>
                <a:gd name="T24" fmla="*/ 65 w 162"/>
                <a:gd name="T25" fmla="*/ 72 h 90"/>
                <a:gd name="T26" fmla="*/ 24 w 162"/>
                <a:gd name="T27" fmla="*/ 43 h 90"/>
                <a:gd name="T28" fmla="*/ 19 w 162"/>
                <a:gd name="T29" fmla="*/ 39 h 90"/>
                <a:gd name="T30" fmla="*/ 15 w 162"/>
                <a:gd name="T31" fmla="*/ 34 h 90"/>
                <a:gd name="T32" fmla="*/ 9 w 162"/>
                <a:gd name="T33" fmla="*/ 23 h 90"/>
                <a:gd name="T34" fmla="*/ 0 w 162"/>
                <a:gd name="T35" fmla="*/ 0 h 90"/>
                <a:gd name="T36" fmla="*/ 8 w 162"/>
                <a:gd name="T37" fmla="*/ 24 h 90"/>
                <a:gd name="T38" fmla="*/ 14 w 162"/>
                <a:gd name="T39" fmla="*/ 35 h 90"/>
                <a:gd name="T40" fmla="*/ 18 w 162"/>
                <a:gd name="T41" fmla="*/ 40 h 90"/>
                <a:gd name="T42" fmla="*/ 22 w 162"/>
                <a:gd name="T43" fmla="*/ 45 h 90"/>
                <a:gd name="T44" fmla="*/ 41 w 162"/>
                <a:gd name="T45" fmla="*/ 62 h 90"/>
                <a:gd name="T46" fmla="*/ 47 w 162"/>
                <a:gd name="T47" fmla="*/ 65 h 90"/>
                <a:gd name="T48" fmla="*/ 52 w 162"/>
                <a:gd name="T49" fmla="*/ 68 h 90"/>
                <a:gd name="T50" fmla="*/ 58 w 162"/>
                <a:gd name="T51" fmla="*/ 72 h 90"/>
                <a:gd name="T52" fmla="*/ 63 w 162"/>
                <a:gd name="T53" fmla="*/ 75 h 90"/>
                <a:gd name="T54" fmla="*/ 75 w 162"/>
                <a:gd name="T55" fmla="*/ 80 h 90"/>
                <a:gd name="T56" fmla="*/ 87 w 162"/>
                <a:gd name="T57" fmla="*/ 84 h 90"/>
                <a:gd name="T58" fmla="*/ 112 w 162"/>
                <a:gd name="T59" fmla="*/ 89 h 90"/>
                <a:gd name="T60" fmla="*/ 116 w 162"/>
                <a:gd name="T61" fmla="*/ 89 h 90"/>
                <a:gd name="T62" fmla="*/ 119 w 162"/>
                <a:gd name="T63" fmla="*/ 89 h 90"/>
                <a:gd name="T64" fmla="*/ 125 w 162"/>
                <a:gd name="T65" fmla="*/ 90 h 90"/>
                <a:gd name="T66" fmla="*/ 132 w 162"/>
                <a:gd name="T67" fmla="*/ 89 h 90"/>
                <a:gd name="T68" fmla="*/ 135 w 162"/>
                <a:gd name="T69" fmla="*/ 89 h 90"/>
                <a:gd name="T70" fmla="*/ 138 w 162"/>
                <a:gd name="T71" fmla="*/ 89 h 90"/>
                <a:gd name="T72" fmla="*/ 144 w 162"/>
                <a:gd name="T73" fmla="*/ 88 h 90"/>
                <a:gd name="T74" fmla="*/ 150 w 162"/>
                <a:gd name="T75" fmla="*/ 87 h 90"/>
                <a:gd name="T76" fmla="*/ 162 w 162"/>
                <a:gd name="T77" fmla="*/ 82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162" h="90">
                  <a:moveTo>
                    <a:pt x="162" y="82"/>
                  </a:moveTo>
                  <a:cubicBezTo>
                    <a:pt x="159" y="84"/>
                    <a:pt x="154" y="85"/>
                    <a:pt x="150" y="86"/>
                  </a:cubicBezTo>
                  <a:cubicBezTo>
                    <a:pt x="148" y="87"/>
                    <a:pt x="146" y="87"/>
                    <a:pt x="144" y="87"/>
                  </a:cubicBezTo>
                  <a:cubicBezTo>
                    <a:pt x="142" y="87"/>
                    <a:pt x="140" y="87"/>
                    <a:pt x="138" y="88"/>
                  </a:cubicBezTo>
                  <a:cubicBezTo>
                    <a:pt x="135" y="88"/>
                    <a:pt x="135" y="88"/>
                    <a:pt x="135" y="88"/>
                  </a:cubicBezTo>
                  <a:cubicBezTo>
                    <a:pt x="134" y="88"/>
                    <a:pt x="133" y="88"/>
                    <a:pt x="131" y="88"/>
                  </a:cubicBezTo>
                  <a:cubicBezTo>
                    <a:pt x="125" y="88"/>
                    <a:pt x="125" y="88"/>
                    <a:pt x="125" y="88"/>
                  </a:cubicBezTo>
                  <a:cubicBezTo>
                    <a:pt x="119" y="87"/>
                    <a:pt x="119" y="87"/>
                    <a:pt x="119" y="87"/>
                  </a:cubicBezTo>
                  <a:cubicBezTo>
                    <a:pt x="118" y="87"/>
                    <a:pt x="117" y="87"/>
                    <a:pt x="116" y="87"/>
                  </a:cubicBezTo>
                  <a:cubicBezTo>
                    <a:pt x="113" y="87"/>
                    <a:pt x="113" y="87"/>
                    <a:pt x="113" y="87"/>
                  </a:cubicBezTo>
                  <a:cubicBezTo>
                    <a:pt x="104" y="86"/>
                    <a:pt x="96" y="84"/>
                    <a:pt x="88" y="81"/>
                  </a:cubicBezTo>
                  <a:cubicBezTo>
                    <a:pt x="84" y="80"/>
                    <a:pt x="80" y="79"/>
                    <a:pt x="76" y="77"/>
                  </a:cubicBezTo>
                  <a:cubicBezTo>
                    <a:pt x="72" y="76"/>
                    <a:pt x="68" y="74"/>
                    <a:pt x="65" y="72"/>
                  </a:cubicBezTo>
                  <a:cubicBezTo>
                    <a:pt x="50" y="65"/>
                    <a:pt x="35" y="55"/>
                    <a:pt x="24" y="43"/>
                  </a:cubicBezTo>
                  <a:cubicBezTo>
                    <a:pt x="22" y="42"/>
                    <a:pt x="21" y="40"/>
                    <a:pt x="19" y="39"/>
                  </a:cubicBezTo>
                  <a:cubicBezTo>
                    <a:pt x="18" y="37"/>
                    <a:pt x="17" y="36"/>
                    <a:pt x="15" y="34"/>
                  </a:cubicBezTo>
                  <a:cubicBezTo>
                    <a:pt x="13" y="31"/>
                    <a:pt x="11" y="27"/>
                    <a:pt x="9" y="23"/>
                  </a:cubicBezTo>
                  <a:cubicBezTo>
                    <a:pt x="5" y="16"/>
                    <a:pt x="2" y="8"/>
                    <a:pt x="0" y="0"/>
                  </a:cubicBezTo>
                  <a:cubicBezTo>
                    <a:pt x="1" y="8"/>
                    <a:pt x="4" y="16"/>
                    <a:pt x="8" y="24"/>
                  </a:cubicBezTo>
                  <a:cubicBezTo>
                    <a:pt x="9" y="28"/>
                    <a:pt x="11" y="31"/>
                    <a:pt x="14" y="35"/>
                  </a:cubicBezTo>
                  <a:cubicBezTo>
                    <a:pt x="15" y="37"/>
                    <a:pt x="17" y="38"/>
                    <a:pt x="18" y="40"/>
                  </a:cubicBezTo>
                  <a:cubicBezTo>
                    <a:pt x="19" y="42"/>
                    <a:pt x="21" y="43"/>
                    <a:pt x="22" y="45"/>
                  </a:cubicBezTo>
                  <a:cubicBezTo>
                    <a:pt x="28" y="51"/>
                    <a:pt x="35" y="57"/>
                    <a:pt x="41" y="62"/>
                  </a:cubicBezTo>
                  <a:cubicBezTo>
                    <a:pt x="47" y="65"/>
                    <a:pt x="47" y="65"/>
                    <a:pt x="47" y="65"/>
                  </a:cubicBezTo>
                  <a:cubicBezTo>
                    <a:pt x="52" y="68"/>
                    <a:pt x="52" y="68"/>
                    <a:pt x="52" y="68"/>
                  </a:cubicBezTo>
                  <a:cubicBezTo>
                    <a:pt x="54" y="70"/>
                    <a:pt x="56" y="71"/>
                    <a:pt x="58" y="72"/>
                  </a:cubicBezTo>
                  <a:cubicBezTo>
                    <a:pt x="60" y="73"/>
                    <a:pt x="62" y="74"/>
                    <a:pt x="63" y="75"/>
                  </a:cubicBezTo>
                  <a:cubicBezTo>
                    <a:pt x="67" y="76"/>
                    <a:pt x="71" y="78"/>
                    <a:pt x="75" y="80"/>
                  </a:cubicBezTo>
                  <a:cubicBezTo>
                    <a:pt x="79" y="81"/>
                    <a:pt x="83" y="82"/>
                    <a:pt x="87" y="84"/>
                  </a:cubicBezTo>
                  <a:cubicBezTo>
                    <a:pt x="96" y="86"/>
                    <a:pt x="104" y="88"/>
                    <a:pt x="112" y="89"/>
                  </a:cubicBezTo>
                  <a:cubicBezTo>
                    <a:pt x="116" y="89"/>
                    <a:pt x="116" y="89"/>
                    <a:pt x="116" y="89"/>
                  </a:cubicBezTo>
                  <a:cubicBezTo>
                    <a:pt x="117" y="89"/>
                    <a:pt x="118" y="89"/>
                    <a:pt x="119" y="89"/>
                  </a:cubicBezTo>
                  <a:cubicBezTo>
                    <a:pt x="125" y="90"/>
                    <a:pt x="125" y="90"/>
                    <a:pt x="125" y="90"/>
                  </a:cubicBezTo>
                  <a:cubicBezTo>
                    <a:pt x="132" y="89"/>
                    <a:pt x="132" y="89"/>
                    <a:pt x="132" y="89"/>
                  </a:cubicBezTo>
                  <a:cubicBezTo>
                    <a:pt x="133" y="89"/>
                    <a:pt x="134" y="89"/>
                    <a:pt x="135" y="89"/>
                  </a:cubicBezTo>
                  <a:cubicBezTo>
                    <a:pt x="138" y="89"/>
                    <a:pt x="138" y="89"/>
                    <a:pt x="138" y="89"/>
                  </a:cubicBezTo>
                  <a:cubicBezTo>
                    <a:pt x="140" y="89"/>
                    <a:pt x="142" y="88"/>
                    <a:pt x="144" y="88"/>
                  </a:cubicBezTo>
                  <a:cubicBezTo>
                    <a:pt x="146" y="88"/>
                    <a:pt x="148" y="87"/>
                    <a:pt x="150" y="87"/>
                  </a:cubicBezTo>
                  <a:cubicBezTo>
                    <a:pt x="155" y="86"/>
                    <a:pt x="159" y="84"/>
                    <a:pt x="162" y="82"/>
                  </a:cubicBezTo>
                  <a:close/>
                </a:path>
              </a:pathLst>
            </a:custGeom>
            <a:solidFill>
              <a:srgbClr val="5D4F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9" name="Freeform 58">
              <a:extLst>
                <a:ext uri="{FF2B5EF4-FFF2-40B4-BE49-F238E27FC236}">
                  <a16:creationId xmlns:a16="http://schemas.microsoft.com/office/drawing/2014/main" id="{D5CC17A8-D532-47F0-8624-3ECFEBBA0617}"/>
                </a:ext>
              </a:extLst>
            </p:cNvPr>
            <p:cNvSpPr>
              <a:spLocks/>
            </p:cNvSpPr>
            <p:nvPr/>
          </p:nvSpPr>
          <p:spPr bwMode="auto">
            <a:xfrm>
              <a:off x="3970" y="1118"/>
              <a:ext cx="98" cy="63"/>
            </a:xfrm>
            <a:custGeom>
              <a:avLst/>
              <a:gdLst>
                <a:gd name="T0" fmla="*/ 1 w 45"/>
                <a:gd name="T1" fmla="*/ 12 h 29"/>
                <a:gd name="T2" fmla="*/ 13 w 45"/>
                <a:gd name="T3" fmla="*/ 0 h 29"/>
                <a:gd name="T4" fmla="*/ 41 w 45"/>
                <a:gd name="T5" fmla="*/ 1 h 29"/>
                <a:gd name="T6" fmla="*/ 44 w 45"/>
                <a:gd name="T7" fmla="*/ 1 h 29"/>
                <a:gd name="T8" fmla="*/ 42 w 45"/>
                <a:gd name="T9" fmla="*/ 6 h 29"/>
                <a:gd name="T10" fmla="*/ 1 w 45"/>
                <a:gd name="T11" fmla="*/ 29 h 29"/>
                <a:gd name="T12" fmla="*/ 1 w 45"/>
                <a:gd name="T13" fmla="*/ 12 h 29"/>
              </a:gdLst>
              <a:ahLst/>
              <a:cxnLst>
                <a:cxn ang="0">
                  <a:pos x="T0" y="T1"/>
                </a:cxn>
                <a:cxn ang="0">
                  <a:pos x="T2" y="T3"/>
                </a:cxn>
                <a:cxn ang="0">
                  <a:pos x="T4" y="T5"/>
                </a:cxn>
                <a:cxn ang="0">
                  <a:pos x="T6" y="T7"/>
                </a:cxn>
                <a:cxn ang="0">
                  <a:pos x="T8" y="T9"/>
                </a:cxn>
                <a:cxn ang="0">
                  <a:pos x="T10" y="T11"/>
                </a:cxn>
                <a:cxn ang="0">
                  <a:pos x="T12" y="T13"/>
                </a:cxn>
              </a:cxnLst>
              <a:rect l="0" t="0" r="r" b="b"/>
              <a:pathLst>
                <a:path w="45" h="29">
                  <a:moveTo>
                    <a:pt x="1" y="12"/>
                  </a:moveTo>
                  <a:cubicBezTo>
                    <a:pt x="3" y="6"/>
                    <a:pt x="7" y="1"/>
                    <a:pt x="13" y="0"/>
                  </a:cubicBezTo>
                  <a:cubicBezTo>
                    <a:pt x="23" y="0"/>
                    <a:pt x="32" y="1"/>
                    <a:pt x="41" y="1"/>
                  </a:cubicBezTo>
                  <a:cubicBezTo>
                    <a:pt x="42" y="1"/>
                    <a:pt x="43" y="1"/>
                    <a:pt x="44" y="1"/>
                  </a:cubicBezTo>
                  <a:cubicBezTo>
                    <a:pt x="45" y="3"/>
                    <a:pt x="43" y="5"/>
                    <a:pt x="42" y="6"/>
                  </a:cubicBezTo>
                  <a:cubicBezTo>
                    <a:pt x="28" y="14"/>
                    <a:pt x="15" y="21"/>
                    <a:pt x="1" y="29"/>
                  </a:cubicBezTo>
                  <a:cubicBezTo>
                    <a:pt x="1" y="23"/>
                    <a:pt x="0" y="17"/>
                    <a:pt x="1" y="12"/>
                  </a:cubicBezTo>
                  <a:close/>
                </a:path>
              </a:pathLst>
            </a:custGeom>
            <a:solidFill>
              <a:srgbClr val="E196A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0" name="Rectangle 59">
              <a:extLst>
                <a:ext uri="{FF2B5EF4-FFF2-40B4-BE49-F238E27FC236}">
                  <a16:creationId xmlns:a16="http://schemas.microsoft.com/office/drawing/2014/main" id="{7B381E33-E0CD-4112-9443-BCF19AE7C148}"/>
                </a:ext>
              </a:extLst>
            </p:cNvPr>
            <p:cNvSpPr>
              <a:spLocks noChangeArrowheads="1"/>
            </p:cNvSpPr>
            <p:nvPr/>
          </p:nvSpPr>
          <p:spPr bwMode="auto">
            <a:xfrm>
              <a:off x="3998" y="1118"/>
              <a:ext cx="1" cy="1"/>
            </a:xfrm>
            <a:prstGeom prst="rect">
              <a:avLst/>
            </a:prstGeom>
            <a:solidFill>
              <a:srgbClr val="C8976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1" name="Freeform 60">
              <a:extLst>
                <a:ext uri="{FF2B5EF4-FFF2-40B4-BE49-F238E27FC236}">
                  <a16:creationId xmlns:a16="http://schemas.microsoft.com/office/drawing/2014/main" id="{F6DC3EB3-3516-41F9-906B-B381B4AE43F3}"/>
                </a:ext>
              </a:extLst>
            </p:cNvPr>
            <p:cNvSpPr>
              <a:spLocks/>
            </p:cNvSpPr>
            <p:nvPr/>
          </p:nvSpPr>
          <p:spPr bwMode="auto">
            <a:xfrm>
              <a:off x="3959" y="1181"/>
              <a:ext cx="183" cy="311"/>
            </a:xfrm>
            <a:custGeom>
              <a:avLst/>
              <a:gdLst>
                <a:gd name="T0" fmla="*/ 13 w 84"/>
                <a:gd name="T1" fmla="*/ 0 h 143"/>
                <a:gd name="T2" fmla="*/ 56 w 84"/>
                <a:gd name="T3" fmla="*/ 22 h 143"/>
                <a:gd name="T4" fmla="*/ 79 w 84"/>
                <a:gd name="T5" fmla="*/ 72 h 143"/>
                <a:gd name="T6" fmla="*/ 80 w 84"/>
                <a:gd name="T7" fmla="*/ 139 h 143"/>
                <a:gd name="T8" fmla="*/ 77 w 84"/>
                <a:gd name="T9" fmla="*/ 143 h 143"/>
                <a:gd name="T10" fmla="*/ 74 w 84"/>
                <a:gd name="T11" fmla="*/ 142 h 143"/>
                <a:gd name="T12" fmla="*/ 13 w 84"/>
                <a:gd name="T13" fmla="*/ 84 h 143"/>
                <a:gd name="T14" fmla="*/ 1 w 84"/>
                <a:gd name="T15" fmla="*/ 58 h 143"/>
                <a:gd name="T16" fmla="*/ 12 w 84"/>
                <a:gd name="T17" fmla="*/ 0 h 1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4" h="143">
                  <a:moveTo>
                    <a:pt x="13" y="0"/>
                  </a:moveTo>
                  <a:cubicBezTo>
                    <a:pt x="27" y="0"/>
                    <a:pt x="43" y="8"/>
                    <a:pt x="56" y="22"/>
                  </a:cubicBezTo>
                  <a:cubicBezTo>
                    <a:pt x="68" y="36"/>
                    <a:pt x="75" y="54"/>
                    <a:pt x="79" y="72"/>
                  </a:cubicBezTo>
                  <a:cubicBezTo>
                    <a:pt x="84" y="94"/>
                    <a:pt x="84" y="117"/>
                    <a:pt x="80" y="139"/>
                  </a:cubicBezTo>
                  <a:cubicBezTo>
                    <a:pt x="79" y="140"/>
                    <a:pt x="79" y="142"/>
                    <a:pt x="77" y="143"/>
                  </a:cubicBezTo>
                  <a:cubicBezTo>
                    <a:pt x="76" y="143"/>
                    <a:pt x="75" y="142"/>
                    <a:pt x="74" y="142"/>
                  </a:cubicBezTo>
                  <a:cubicBezTo>
                    <a:pt x="50" y="127"/>
                    <a:pt x="29" y="108"/>
                    <a:pt x="13" y="84"/>
                  </a:cubicBezTo>
                  <a:cubicBezTo>
                    <a:pt x="8" y="76"/>
                    <a:pt x="3" y="68"/>
                    <a:pt x="1" y="58"/>
                  </a:cubicBezTo>
                  <a:cubicBezTo>
                    <a:pt x="0" y="48"/>
                    <a:pt x="1" y="14"/>
                    <a:pt x="12" y="0"/>
                  </a:cubicBezTo>
                </a:path>
              </a:pathLst>
            </a:custGeom>
            <a:solidFill>
              <a:srgbClr val="41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2" name="Freeform 61">
              <a:extLst>
                <a:ext uri="{FF2B5EF4-FFF2-40B4-BE49-F238E27FC236}">
                  <a16:creationId xmlns:a16="http://schemas.microsoft.com/office/drawing/2014/main" id="{1BAA7C4C-BAFF-42B4-9FE0-F94230DB9642}"/>
                </a:ext>
              </a:extLst>
            </p:cNvPr>
            <p:cNvSpPr>
              <a:spLocks/>
            </p:cNvSpPr>
            <p:nvPr/>
          </p:nvSpPr>
          <p:spPr bwMode="auto">
            <a:xfrm>
              <a:off x="4011" y="1498"/>
              <a:ext cx="44" cy="159"/>
            </a:xfrm>
            <a:custGeom>
              <a:avLst/>
              <a:gdLst>
                <a:gd name="T0" fmla="*/ 11 w 20"/>
                <a:gd name="T1" fmla="*/ 3 h 73"/>
                <a:gd name="T2" fmla="*/ 16 w 20"/>
                <a:gd name="T3" fmla="*/ 26 h 73"/>
                <a:gd name="T4" fmla="*/ 20 w 20"/>
                <a:gd name="T5" fmla="*/ 49 h 73"/>
                <a:gd name="T6" fmla="*/ 16 w 20"/>
                <a:gd name="T7" fmla="*/ 52 h 73"/>
                <a:gd name="T8" fmla="*/ 6 w 20"/>
                <a:gd name="T9" fmla="*/ 59 h 73"/>
                <a:gd name="T10" fmla="*/ 5 w 20"/>
                <a:gd name="T11" fmla="*/ 65 h 73"/>
                <a:gd name="T12" fmla="*/ 6 w 20"/>
                <a:gd name="T13" fmla="*/ 71 h 73"/>
                <a:gd name="T14" fmla="*/ 3 w 20"/>
                <a:gd name="T15" fmla="*/ 72 h 73"/>
                <a:gd name="T16" fmla="*/ 0 w 20"/>
                <a:gd name="T17" fmla="*/ 65 h 73"/>
                <a:gd name="T18" fmla="*/ 2 w 20"/>
                <a:gd name="T19" fmla="*/ 56 h 73"/>
                <a:gd name="T20" fmla="*/ 17 w 20"/>
                <a:gd name="T21" fmla="*/ 47 h 73"/>
                <a:gd name="T22" fmla="*/ 15 w 20"/>
                <a:gd name="T23" fmla="*/ 50 h 73"/>
                <a:gd name="T24" fmla="*/ 11 w 20"/>
                <a:gd name="T25" fmla="*/ 26 h 73"/>
                <a:gd name="T26" fmla="*/ 8 w 20"/>
                <a:gd name="T27" fmla="*/ 3 h 73"/>
                <a:gd name="T28" fmla="*/ 11 w 20"/>
                <a:gd name="T29" fmla="*/ 3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0" h="73">
                  <a:moveTo>
                    <a:pt x="11" y="3"/>
                  </a:moveTo>
                  <a:cubicBezTo>
                    <a:pt x="13" y="10"/>
                    <a:pt x="14" y="18"/>
                    <a:pt x="16" y="26"/>
                  </a:cubicBezTo>
                  <a:cubicBezTo>
                    <a:pt x="18" y="34"/>
                    <a:pt x="19" y="41"/>
                    <a:pt x="20" y="49"/>
                  </a:cubicBezTo>
                  <a:cubicBezTo>
                    <a:pt x="20" y="51"/>
                    <a:pt x="18" y="52"/>
                    <a:pt x="16" y="52"/>
                  </a:cubicBezTo>
                  <a:cubicBezTo>
                    <a:pt x="12" y="51"/>
                    <a:pt x="8" y="55"/>
                    <a:pt x="6" y="59"/>
                  </a:cubicBezTo>
                  <a:cubicBezTo>
                    <a:pt x="5" y="60"/>
                    <a:pt x="5" y="63"/>
                    <a:pt x="5" y="65"/>
                  </a:cubicBezTo>
                  <a:cubicBezTo>
                    <a:pt x="5" y="67"/>
                    <a:pt x="7" y="69"/>
                    <a:pt x="6" y="71"/>
                  </a:cubicBezTo>
                  <a:cubicBezTo>
                    <a:pt x="5" y="72"/>
                    <a:pt x="4" y="73"/>
                    <a:pt x="3" y="72"/>
                  </a:cubicBezTo>
                  <a:cubicBezTo>
                    <a:pt x="0" y="72"/>
                    <a:pt x="0" y="67"/>
                    <a:pt x="0" y="65"/>
                  </a:cubicBezTo>
                  <a:cubicBezTo>
                    <a:pt x="0" y="62"/>
                    <a:pt x="0" y="58"/>
                    <a:pt x="2" y="56"/>
                  </a:cubicBezTo>
                  <a:cubicBezTo>
                    <a:pt x="5" y="50"/>
                    <a:pt x="11" y="47"/>
                    <a:pt x="17" y="47"/>
                  </a:cubicBezTo>
                  <a:cubicBezTo>
                    <a:pt x="16" y="48"/>
                    <a:pt x="15" y="49"/>
                    <a:pt x="15" y="50"/>
                  </a:cubicBezTo>
                  <a:cubicBezTo>
                    <a:pt x="13" y="42"/>
                    <a:pt x="12" y="34"/>
                    <a:pt x="11" y="26"/>
                  </a:cubicBezTo>
                  <a:cubicBezTo>
                    <a:pt x="9" y="19"/>
                    <a:pt x="8" y="11"/>
                    <a:pt x="8" y="3"/>
                  </a:cubicBezTo>
                  <a:cubicBezTo>
                    <a:pt x="8" y="0"/>
                    <a:pt x="11" y="0"/>
                    <a:pt x="11" y="3"/>
                  </a:cubicBezTo>
                  <a:close/>
                </a:path>
              </a:pathLst>
            </a:custGeom>
            <a:solidFill>
              <a:srgbClr val="E196A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3" name="Freeform 62">
              <a:extLst>
                <a:ext uri="{FF2B5EF4-FFF2-40B4-BE49-F238E27FC236}">
                  <a16:creationId xmlns:a16="http://schemas.microsoft.com/office/drawing/2014/main" id="{F09DF21E-4070-421A-BBAF-CA350B54AA31}"/>
                </a:ext>
              </a:extLst>
            </p:cNvPr>
            <p:cNvSpPr>
              <a:spLocks/>
            </p:cNvSpPr>
            <p:nvPr/>
          </p:nvSpPr>
          <p:spPr bwMode="auto">
            <a:xfrm>
              <a:off x="3988" y="1594"/>
              <a:ext cx="63" cy="58"/>
            </a:xfrm>
            <a:custGeom>
              <a:avLst/>
              <a:gdLst>
                <a:gd name="T0" fmla="*/ 27 w 29"/>
                <a:gd name="T1" fmla="*/ 6 h 27"/>
                <a:gd name="T2" fmla="*/ 12 w 29"/>
                <a:gd name="T3" fmla="*/ 11 h 27"/>
                <a:gd name="T4" fmla="*/ 8 w 29"/>
                <a:gd name="T5" fmla="*/ 17 h 27"/>
                <a:gd name="T6" fmla="*/ 5 w 29"/>
                <a:gd name="T7" fmla="*/ 25 h 27"/>
                <a:gd name="T8" fmla="*/ 1 w 29"/>
                <a:gd name="T9" fmla="*/ 25 h 27"/>
                <a:gd name="T10" fmla="*/ 2 w 29"/>
                <a:gd name="T11" fmla="*/ 15 h 27"/>
                <a:gd name="T12" fmla="*/ 8 w 29"/>
                <a:gd name="T13" fmla="*/ 7 h 27"/>
                <a:gd name="T14" fmla="*/ 27 w 29"/>
                <a:gd name="T15" fmla="*/ 2 h 27"/>
                <a:gd name="T16" fmla="*/ 27 w 29"/>
                <a:gd name="T17" fmla="*/ 6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27">
                  <a:moveTo>
                    <a:pt x="27" y="6"/>
                  </a:moveTo>
                  <a:cubicBezTo>
                    <a:pt x="22" y="6"/>
                    <a:pt x="16" y="7"/>
                    <a:pt x="12" y="11"/>
                  </a:cubicBezTo>
                  <a:cubicBezTo>
                    <a:pt x="10" y="13"/>
                    <a:pt x="9" y="15"/>
                    <a:pt x="8" y="17"/>
                  </a:cubicBezTo>
                  <a:cubicBezTo>
                    <a:pt x="7" y="20"/>
                    <a:pt x="7" y="23"/>
                    <a:pt x="5" y="25"/>
                  </a:cubicBezTo>
                  <a:cubicBezTo>
                    <a:pt x="5" y="27"/>
                    <a:pt x="2" y="27"/>
                    <a:pt x="1" y="25"/>
                  </a:cubicBezTo>
                  <a:cubicBezTo>
                    <a:pt x="0" y="22"/>
                    <a:pt x="1" y="18"/>
                    <a:pt x="2" y="15"/>
                  </a:cubicBezTo>
                  <a:cubicBezTo>
                    <a:pt x="4" y="12"/>
                    <a:pt x="5" y="9"/>
                    <a:pt x="8" y="7"/>
                  </a:cubicBezTo>
                  <a:cubicBezTo>
                    <a:pt x="13" y="2"/>
                    <a:pt x="20" y="0"/>
                    <a:pt x="27" y="2"/>
                  </a:cubicBezTo>
                  <a:cubicBezTo>
                    <a:pt x="29" y="2"/>
                    <a:pt x="29" y="6"/>
                    <a:pt x="27" y="6"/>
                  </a:cubicBezTo>
                  <a:close/>
                </a:path>
              </a:pathLst>
            </a:custGeom>
            <a:solidFill>
              <a:srgbClr val="E196A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4" name="Freeform 63">
              <a:extLst>
                <a:ext uri="{FF2B5EF4-FFF2-40B4-BE49-F238E27FC236}">
                  <a16:creationId xmlns:a16="http://schemas.microsoft.com/office/drawing/2014/main" id="{1EBEFBA9-192D-4788-BE74-32B41623E1A2}"/>
                </a:ext>
              </a:extLst>
            </p:cNvPr>
            <p:cNvSpPr>
              <a:spLocks/>
            </p:cNvSpPr>
            <p:nvPr/>
          </p:nvSpPr>
          <p:spPr bwMode="auto">
            <a:xfrm>
              <a:off x="3964" y="1596"/>
              <a:ext cx="69" cy="50"/>
            </a:xfrm>
            <a:custGeom>
              <a:avLst/>
              <a:gdLst>
                <a:gd name="T0" fmla="*/ 29 w 32"/>
                <a:gd name="T1" fmla="*/ 6 h 23"/>
                <a:gd name="T2" fmla="*/ 14 w 32"/>
                <a:gd name="T3" fmla="*/ 11 h 23"/>
                <a:gd name="T4" fmla="*/ 8 w 32"/>
                <a:gd name="T5" fmla="*/ 16 h 23"/>
                <a:gd name="T6" fmla="*/ 4 w 32"/>
                <a:gd name="T7" fmla="*/ 22 h 23"/>
                <a:gd name="T8" fmla="*/ 2 w 32"/>
                <a:gd name="T9" fmla="*/ 23 h 23"/>
                <a:gd name="T10" fmla="*/ 0 w 32"/>
                <a:gd name="T11" fmla="*/ 19 h 23"/>
                <a:gd name="T12" fmla="*/ 2 w 32"/>
                <a:gd name="T13" fmla="*/ 14 h 23"/>
                <a:gd name="T14" fmla="*/ 10 w 32"/>
                <a:gd name="T15" fmla="*/ 6 h 23"/>
                <a:gd name="T16" fmla="*/ 30 w 32"/>
                <a:gd name="T17" fmla="*/ 2 h 23"/>
                <a:gd name="T18" fmla="*/ 29 w 32"/>
                <a:gd name="T19" fmla="*/ 6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2" h="23">
                  <a:moveTo>
                    <a:pt x="29" y="6"/>
                  </a:moveTo>
                  <a:cubicBezTo>
                    <a:pt x="24" y="5"/>
                    <a:pt x="18" y="8"/>
                    <a:pt x="14" y="11"/>
                  </a:cubicBezTo>
                  <a:cubicBezTo>
                    <a:pt x="12" y="13"/>
                    <a:pt x="9" y="14"/>
                    <a:pt x="8" y="16"/>
                  </a:cubicBezTo>
                  <a:cubicBezTo>
                    <a:pt x="6" y="18"/>
                    <a:pt x="5" y="21"/>
                    <a:pt x="4" y="22"/>
                  </a:cubicBezTo>
                  <a:cubicBezTo>
                    <a:pt x="3" y="23"/>
                    <a:pt x="3" y="23"/>
                    <a:pt x="2" y="23"/>
                  </a:cubicBezTo>
                  <a:cubicBezTo>
                    <a:pt x="1" y="22"/>
                    <a:pt x="0" y="20"/>
                    <a:pt x="0" y="19"/>
                  </a:cubicBezTo>
                  <a:cubicBezTo>
                    <a:pt x="0" y="17"/>
                    <a:pt x="1" y="15"/>
                    <a:pt x="2" y="14"/>
                  </a:cubicBezTo>
                  <a:cubicBezTo>
                    <a:pt x="4" y="11"/>
                    <a:pt x="7" y="8"/>
                    <a:pt x="10" y="6"/>
                  </a:cubicBezTo>
                  <a:cubicBezTo>
                    <a:pt x="15" y="2"/>
                    <a:pt x="23" y="0"/>
                    <a:pt x="30" y="2"/>
                  </a:cubicBezTo>
                  <a:cubicBezTo>
                    <a:pt x="32" y="3"/>
                    <a:pt x="32" y="6"/>
                    <a:pt x="29" y="6"/>
                  </a:cubicBezTo>
                  <a:close/>
                </a:path>
              </a:pathLst>
            </a:custGeom>
            <a:solidFill>
              <a:srgbClr val="E196A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5" name="Freeform 64">
              <a:extLst>
                <a:ext uri="{FF2B5EF4-FFF2-40B4-BE49-F238E27FC236}">
                  <a16:creationId xmlns:a16="http://schemas.microsoft.com/office/drawing/2014/main" id="{ED8DD3A0-397F-45D4-A4CB-6CBE2AE792B5}"/>
                </a:ext>
              </a:extLst>
            </p:cNvPr>
            <p:cNvSpPr>
              <a:spLocks/>
            </p:cNvSpPr>
            <p:nvPr/>
          </p:nvSpPr>
          <p:spPr bwMode="auto">
            <a:xfrm>
              <a:off x="3927" y="1125"/>
              <a:ext cx="30" cy="34"/>
            </a:xfrm>
            <a:custGeom>
              <a:avLst/>
              <a:gdLst>
                <a:gd name="T0" fmla="*/ 0 w 14"/>
                <a:gd name="T1" fmla="*/ 8 h 16"/>
                <a:gd name="T2" fmla="*/ 7 w 14"/>
                <a:gd name="T3" fmla="*/ 16 h 16"/>
                <a:gd name="T4" fmla="*/ 13 w 14"/>
                <a:gd name="T5" fmla="*/ 8 h 16"/>
                <a:gd name="T6" fmla="*/ 6 w 14"/>
                <a:gd name="T7" fmla="*/ 0 h 16"/>
                <a:gd name="T8" fmla="*/ 0 w 14"/>
                <a:gd name="T9" fmla="*/ 8 h 16"/>
              </a:gdLst>
              <a:ahLst/>
              <a:cxnLst>
                <a:cxn ang="0">
                  <a:pos x="T0" y="T1"/>
                </a:cxn>
                <a:cxn ang="0">
                  <a:pos x="T2" y="T3"/>
                </a:cxn>
                <a:cxn ang="0">
                  <a:pos x="T4" y="T5"/>
                </a:cxn>
                <a:cxn ang="0">
                  <a:pos x="T6" y="T7"/>
                </a:cxn>
                <a:cxn ang="0">
                  <a:pos x="T8" y="T9"/>
                </a:cxn>
              </a:cxnLst>
              <a:rect l="0" t="0" r="r" b="b"/>
              <a:pathLst>
                <a:path w="14" h="16">
                  <a:moveTo>
                    <a:pt x="0" y="8"/>
                  </a:moveTo>
                  <a:cubicBezTo>
                    <a:pt x="1" y="13"/>
                    <a:pt x="4" y="16"/>
                    <a:pt x="7" y="16"/>
                  </a:cubicBezTo>
                  <a:cubicBezTo>
                    <a:pt x="11" y="16"/>
                    <a:pt x="14" y="12"/>
                    <a:pt x="13" y="8"/>
                  </a:cubicBezTo>
                  <a:cubicBezTo>
                    <a:pt x="13" y="3"/>
                    <a:pt x="10" y="0"/>
                    <a:pt x="6" y="0"/>
                  </a:cubicBezTo>
                  <a:cubicBezTo>
                    <a:pt x="3" y="0"/>
                    <a:pt x="0" y="4"/>
                    <a:pt x="0" y="8"/>
                  </a:cubicBezTo>
                  <a:close/>
                </a:path>
              </a:pathLst>
            </a:custGeom>
            <a:solidFill>
              <a:srgbClr val="41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6" name="Freeform 65">
              <a:extLst>
                <a:ext uri="{FF2B5EF4-FFF2-40B4-BE49-F238E27FC236}">
                  <a16:creationId xmlns:a16="http://schemas.microsoft.com/office/drawing/2014/main" id="{B2750D60-0B46-4611-8BDA-151D891126AD}"/>
                </a:ext>
              </a:extLst>
            </p:cNvPr>
            <p:cNvSpPr>
              <a:spLocks/>
            </p:cNvSpPr>
            <p:nvPr/>
          </p:nvSpPr>
          <p:spPr bwMode="auto">
            <a:xfrm>
              <a:off x="3972" y="1120"/>
              <a:ext cx="96" cy="37"/>
            </a:xfrm>
            <a:custGeom>
              <a:avLst/>
              <a:gdLst>
                <a:gd name="T0" fmla="*/ 43 w 44"/>
                <a:gd name="T1" fmla="*/ 2 h 17"/>
                <a:gd name="T2" fmla="*/ 1 w 44"/>
                <a:gd name="T3" fmla="*/ 17 h 17"/>
                <a:gd name="T4" fmla="*/ 1 w 44"/>
                <a:gd name="T5" fmla="*/ 15 h 17"/>
                <a:gd name="T6" fmla="*/ 43 w 44"/>
                <a:gd name="T7" fmla="*/ 1 h 17"/>
                <a:gd name="T8" fmla="*/ 43 w 44"/>
                <a:gd name="T9" fmla="*/ 2 h 17"/>
              </a:gdLst>
              <a:ahLst/>
              <a:cxnLst>
                <a:cxn ang="0">
                  <a:pos x="T0" y="T1"/>
                </a:cxn>
                <a:cxn ang="0">
                  <a:pos x="T2" y="T3"/>
                </a:cxn>
                <a:cxn ang="0">
                  <a:pos x="T4" y="T5"/>
                </a:cxn>
                <a:cxn ang="0">
                  <a:pos x="T6" y="T7"/>
                </a:cxn>
                <a:cxn ang="0">
                  <a:pos x="T8" y="T9"/>
                </a:cxn>
              </a:cxnLst>
              <a:rect l="0" t="0" r="r" b="b"/>
              <a:pathLst>
                <a:path w="44" h="17">
                  <a:moveTo>
                    <a:pt x="43" y="2"/>
                  </a:moveTo>
                  <a:cubicBezTo>
                    <a:pt x="30" y="8"/>
                    <a:pt x="16" y="14"/>
                    <a:pt x="1" y="17"/>
                  </a:cubicBezTo>
                  <a:cubicBezTo>
                    <a:pt x="0" y="17"/>
                    <a:pt x="0" y="15"/>
                    <a:pt x="1" y="15"/>
                  </a:cubicBezTo>
                  <a:cubicBezTo>
                    <a:pt x="15" y="11"/>
                    <a:pt x="29" y="7"/>
                    <a:pt x="43" y="1"/>
                  </a:cubicBezTo>
                  <a:cubicBezTo>
                    <a:pt x="44" y="0"/>
                    <a:pt x="44" y="1"/>
                    <a:pt x="43" y="2"/>
                  </a:cubicBezTo>
                  <a:close/>
                </a:path>
              </a:pathLst>
            </a:custGeom>
            <a:solidFill>
              <a:srgbClr val="41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7" name="Freeform 66">
              <a:extLst>
                <a:ext uri="{FF2B5EF4-FFF2-40B4-BE49-F238E27FC236}">
                  <a16:creationId xmlns:a16="http://schemas.microsoft.com/office/drawing/2014/main" id="{4B893322-212F-4635-87FD-CD3AEF3610F0}"/>
                </a:ext>
              </a:extLst>
            </p:cNvPr>
            <p:cNvSpPr>
              <a:spLocks/>
            </p:cNvSpPr>
            <p:nvPr/>
          </p:nvSpPr>
          <p:spPr bwMode="auto">
            <a:xfrm>
              <a:off x="3970" y="1135"/>
              <a:ext cx="7" cy="44"/>
            </a:xfrm>
            <a:custGeom>
              <a:avLst/>
              <a:gdLst>
                <a:gd name="T0" fmla="*/ 3 w 3"/>
                <a:gd name="T1" fmla="*/ 0 h 20"/>
                <a:gd name="T2" fmla="*/ 1 w 3"/>
                <a:gd name="T3" fmla="*/ 5 h 20"/>
                <a:gd name="T4" fmla="*/ 0 w 3"/>
                <a:gd name="T5" fmla="*/ 10 h 20"/>
                <a:gd name="T6" fmla="*/ 1 w 3"/>
                <a:gd name="T7" fmla="*/ 20 h 20"/>
                <a:gd name="T8" fmla="*/ 2 w 3"/>
                <a:gd name="T9" fmla="*/ 10 h 20"/>
                <a:gd name="T10" fmla="*/ 3 w 3"/>
                <a:gd name="T11" fmla="*/ 0 h 20"/>
              </a:gdLst>
              <a:ahLst/>
              <a:cxnLst>
                <a:cxn ang="0">
                  <a:pos x="T0" y="T1"/>
                </a:cxn>
                <a:cxn ang="0">
                  <a:pos x="T2" y="T3"/>
                </a:cxn>
                <a:cxn ang="0">
                  <a:pos x="T4" y="T5"/>
                </a:cxn>
                <a:cxn ang="0">
                  <a:pos x="T6" y="T7"/>
                </a:cxn>
                <a:cxn ang="0">
                  <a:pos x="T8" y="T9"/>
                </a:cxn>
                <a:cxn ang="0">
                  <a:pos x="T10" y="T11"/>
                </a:cxn>
              </a:cxnLst>
              <a:rect l="0" t="0" r="r" b="b"/>
              <a:pathLst>
                <a:path w="3" h="20">
                  <a:moveTo>
                    <a:pt x="3" y="0"/>
                  </a:moveTo>
                  <a:cubicBezTo>
                    <a:pt x="2" y="1"/>
                    <a:pt x="1" y="3"/>
                    <a:pt x="1" y="5"/>
                  </a:cubicBezTo>
                  <a:cubicBezTo>
                    <a:pt x="0" y="7"/>
                    <a:pt x="0" y="8"/>
                    <a:pt x="0" y="10"/>
                  </a:cubicBezTo>
                  <a:cubicBezTo>
                    <a:pt x="0" y="14"/>
                    <a:pt x="0" y="17"/>
                    <a:pt x="1" y="20"/>
                  </a:cubicBezTo>
                  <a:cubicBezTo>
                    <a:pt x="2" y="17"/>
                    <a:pt x="2" y="14"/>
                    <a:pt x="2" y="10"/>
                  </a:cubicBezTo>
                  <a:cubicBezTo>
                    <a:pt x="2" y="7"/>
                    <a:pt x="2" y="3"/>
                    <a:pt x="3" y="0"/>
                  </a:cubicBezTo>
                  <a:close/>
                </a:path>
              </a:pathLst>
            </a:custGeom>
            <a:solidFill>
              <a:srgbClr val="41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8" name="Freeform 67">
              <a:extLst>
                <a:ext uri="{FF2B5EF4-FFF2-40B4-BE49-F238E27FC236}">
                  <a16:creationId xmlns:a16="http://schemas.microsoft.com/office/drawing/2014/main" id="{97749DBE-8BDF-4A92-BDA3-317388206769}"/>
                </a:ext>
              </a:extLst>
            </p:cNvPr>
            <p:cNvSpPr>
              <a:spLocks/>
            </p:cNvSpPr>
            <p:nvPr/>
          </p:nvSpPr>
          <p:spPr bwMode="auto">
            <a:xfrm>
              <a:off x="4196" y="1277"/>
              <a:ext cx="137" cy="156"/>
            </a:xfrm>
            <a:custGeom>
              <a:avLst/>
              <a:gdLst>
                <a:gd name="T0" fmla="*/ 60 w 63"/>
                <a:gd name="T1" fmla="*/ 0 h 72"/>
                <a:gd name="T2" fmla="*/ 62 w 63"/>
                <a:gd name="T3" fmla="*/ 2 h 72"/>
                <a:gd name="T4" fmla="*/ 62 w 63"/>
                <a:gd name="T5" fmla="*/ 5 h 72"/>
                <a:gd name="T6" fmla="*/ 60 w 63"/>
                <a:gd name="T7" fmla="*/ 11 h 72"/>
                <a:gd name="T8" fmla="*/ 54 w 63"/>
                <a:gd name="T9" fmla="*/ 21 h 72"/>
                <a:gd name="T10" fmla="*/ 38 w 63"/>
                <a:gd name="T11" fmla="*/ 39 h 72"/>
                <a:gd name="T12" fmla="*/ 20 w 63"/>
                <a:gd name="T13" fmla="*/ 56 h 72"/>
                <a:gd name="T14" fmla="*/ 0 w 63"/>
                <a:gd name="T15" fmla="*/ 72 h 72"/>
                <a:gd name="T16" fmla="*/ 11 w 63"/>
                <a:gd name="T17" fmla="*/ 65 h 72"/>
                <a:gd name="T18" fmla="*/ 21 w 63"/>
                <a:gd name="T19" fmla="*/ 58 h 72"/>
                <a:gd name="T20" fmla="*/ 40 w 63"/>
                <a:gd name="T21" fmla="*/ 41 h 72"/>
                <a:gd name="T22" fmla="*/ 48 w 63"/>
                <a:gd name="T23" fmla="*/ 32 h 72"/>
                <a:gd name="T24" fmla="*/ 56 w 63"/>
                <a:gd name="T25" fmla="*/ 22 h 72"/>
                <a:gd name="T26" fmla="*/ 62 w 63"/>
                <a:gd name="T27" fmla="*/ 11 h 72"/>
                <a:gd name="T28" fmla="*/ 63 w 63"/>
                <a:gd name="T29" fmla="*/ 5 h 72"/>
                <a:gd name="T30" fmla="*/ 62 w 63"/>
                <a:gd name="T31" fmla="*/ 2 h 72"/>
                <a:gd name="T32" fmla="*/ 60 w 63"/>
                <a:gd name="T33" fmla="*/ 0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63" h="72">
                  <a:moveTo>
                    <a:pt x="60" y="0"/>
                  </a:moveTo>
                  <a:cubicBezTo>
                    <a:pt x="61" y="0"/>
                    <a:pt x="62" y="1"/>
                    <a:pt x="62" y="2"/>
                  </a:cubicBezTo>
                  <a:cubicBezTo>
                    <a:pt x="62" y="3"/>
                    <a:pt x="62" y="4"/>
                    <a:pt x="62" y="5"/>
                  </a:cubicBezTo>
                  <a:cubicBezTo>
                    <a:pt x="62" y="7"/>
                    <a:pt x="61" y="9"/>
                    <a:pt x="60" y="11"/>
                  </a:cubicBezTo>
                  <a:cubicBezTo>
                    <a:pt x="59" y="14"/>
                    <a:pt x="56" y="18"/>
                    <a:pt x="54" y="21"/>
                  </a:cubicBezTo>
                  <a:cubicBezTo>
                    <a:pt x="49" y="27"/>
                    <a:pt x="43" y="33"/>
                    <a:pt x="38" y="39"/>
                  </a:cubicBezTo>
                  <a:cubicBezTo>
                    <a:pt x="32" y="45"/>
                    <a:pt x="26" y="51"/>
                    <a:pt x="20" y="56"/>
                  </a:cubicBezTo>
                  <a:cubicBezTo>
                    <a:pt x="14" y="62"/>
                    <a:pt x="7" y="67"/>
                    <a:pt x="0" y="72"/>
                  </a:cubicBezTo>
                  <a:cubicBezTo>
                    <a:pt x="4" y="70"/>
                    <a:pt x="8" y="67"/>
                    <a:pt x="11" y="65"/>
                  </a:cubicBezTo>
                  <a:cubicBezTo>
                    <a:pt x="15" y="63"/>
                    <a:pt x="18" y="61"/>
                    <a:pt x="21" y="58"/>
                  </a:cubicBezTo>
                  <a:cubicBezTo>
                    <a:pt x="28" y="53"/>
                    <a:pt x="34" y="47"/>
                    <a:pt x="40" y="41"/>
                  </a:cubicBezTo>
                  <a:cubicBezTo>
                    <a:pt x="42" y="38"/>
                    <a:pt x="45" y="35"/>
                    <a:pt x="48" y="32"/>
                  </a:cubicBezTo>
                  <a:cubicBezTo>
                    <a:pt x="50" y="29"/>
                    <a:pt x="53" y="26"/>
                    <a:pt x="56" y="22"/>
                  </a:cubicBezTo>
                  <a:cubicBezTo>
                    <a:pt x="58" y="19"/>
                    <a:pt x="60" y="15"/>
                    <a:pt x="62" y="11"/>
                  </a:cubicBezTo>
                  <a:cubicBezTo>
                    <a:pt x="62" y="9"/>
                    <a:pt x="63" y="7"/>
                    <a:pt x="63" y="5"/>
                  </a:cubicBezTo>
                  <a:cubicBezTo>
                    <a:pt x="63" y="4"/>
                    <a:pt x="63" y="3"/>
                    <a:pt x="62" y="2"/>
                  </a:cubicBezTo>
                  <a:cubicBezTo>
                    <a:pt x="62" y="1"/>
                    <a:pt x="61" y="0"/>
                    <a:pt x="60" y="0"/>
                  </a:cubicBezTo>
                  <a:close/>
                </a:path>
              </a:pathLst>
            </a:custGeom>
            <a:solidFill>
              <a:srgbClr val="5D4F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9" name="Freeform 68">
              <a:extLst>
                <a:ext uri="{FF2B5EF4-FFF2-40B4-BE49-F238E27FC236}">
                  <a16:creationId xmlns:a16="http://schemas.microsoft.com/office/drawing/2014/main" id="{09B29423-2295-4944-B9F9-0F504F2428E9}"/>
                </a:ext>
              </a:extLst>
            </p:cNvPr>
            <p:cNvSpPr>
              <a:spLocks/>
            </p:cNvSpPr>
            <p:nvPr/>
          </p:nvSpPr>
          <p:spPr bwMode="auto">
            <a:xfrm>
              <a:off x="4257" y="1246"/>
              <a:ext cx="30" cy="76"/>
            </a:xfrm>
            <a:custGeom>
              <a:avLst/>
              <a:gdLst>
                <a:gd name="T0" fmla="*/ 13 w 14"/>
                <a:gd name="T1" fmla="*/ 0 h 35"/>
                <a:gd name="T2" fmla="*/ 13 w 14"/>
                <a:gd name="T3" fmla="*/ 2 h 35"/>
                <a:gd name="T4" fmla="*/ 13 w 14"/>
                <a:gd name="T5" fmla="*/ 5 h 35"/>
                <a:gd name="T6" fmla="*/ 12 w 14"/>
                <a:gd name="T7" fmla="*/ 9 h 35"/>
                <a:gd name="T8" fmla="*/ 10 w 14"/>
                <a:gd name="T9" fmla="*/ 14 h 35"/>
                <a:gd name="T10" fmla="*/ 9 w 14"/>
                <a:gd name="T11" fmla="*/ 18 h 35"/>
                <a:gd name="T12" fmla="*/ 0 w 14"/>
                <a:gd name="T13" fmla="*/ 35 h 35"/>
                <a:gd name="T14" fmla="*/ 7 w 14"/>
                <a:gd name="T15" fmla="*/ 28 h 35"/>
                <a:gd name="T16" fmla="*/ 11 w 14"/>
                <a:gd name="T17" fmla="*/ 19 h 35"/>
                <a:gd name="T18" fmla="*/ 14 w 14"/>
                <a:gd name="T19" fmla="*/ 10 h 35"/>
                <a:gd name="T20" fmla="*/ 14 w 14"/>
                <a:gd name="T21" fmla="*/ 5 h 35"/>
                <a:gd name="T22" fmla="*/ 14 w 14"/>
                <a:gd name="T23" fmla="*/ 2 h 35"/>
                <a:gd name="T24" fmla="*/ 13 w 14"/>
                <a:gd name="T25" fmla="*/ 0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4" h="35">
                  <a:moveTo>
                    <a:pt x="13" y="0"/>
                  </a:moveTo>
                  <a:cubicBezTo>
                    <a:pt x="13" y="1"/>
                    <a:pt x="13" y="2"/>
                    <a:pt x="13" y="2"/>
                  </a:cubicBezTo>
                  <a:cubicBezTo>
                    <a:pt x="13" y="3"/>
                    <a:pt x="13" y="4"/>
                    <a:pt x="13" y="5"/>
                  </a:cubicBezTo>
                  <a:cubicBezTo>
                    <a:pt x="13" y="6"/>
                    <a:pt x="12" y="8"/>
                    <a:pt x="12" y="9"/>
                  </a:cubicBezTo>
                  <a:cubicBezTo>
                    <a:pt x="12" y="11"/>
                    <a:pt x="11" y="12"/>
                    <a:pt x="10" y="14"/>
                  </a:cubicBezTo>
                  <a:cubicBezTo>
                    <a:pt x="10" y="15"/>
                    <a:pt x="9" y="17"/>
                    <a:pt x="9" y="18"/>
                  </a:cubicBezTo>
                  <a:cubicBezTo>
                    <a:pt x="6" y="24"/>
                    <a:pt x="4" y="30"/>
                    <a:pt x="0" y="35"/>
                  </a:cubicBezTo>
                  <a:cubicBezTo>
                    <a:pt x="3" y="33"/>
                    <a:pt x="5" y="31"/>
                    <a:pt x="7" y="28"/>
                  </a:cubicBezTo>
                  <a:cubicBezTo>
                    <a:pt x="8" y="25"/>
                    <a:pt x="10" y="22"/>
                    <a:pt x="11" y="19"/>
                  </a:cubicBezTo>
                  <a:cubicBezTo>
                    <a:pt x="12" y="16"/>
                    <a:pt x="14" y="13"/>
                    <a:pt x="14" y="10"/>
                  </a:cubicBezTo>
                  <a:cubicBezTo>
                    <a:pt x="14" y="8"/>
                    <a:pt x="14" y="6"/>
                    <a:pt x="14" y="5"/>
                  </a:cubicBezTo>
                  <a:cubicBezTo>
                    <a:pt x="14" y="4"/>
                    <a:pt x="14" y="3"/>
                    <a:pt x="14" y="2"/>
                  </a:cubicBezTo>
                  <a:cubicBezTo>
                    <a:pt x="14" y="1"/>
                    <a:pt x="13" y="1"/>
                    <a:pt x="13" y="0"/>
                  </a:cubicBezTo>
                  <a:close/>
                </a:path>
              </a:pathLst>
            </a:custGeom>
            <a:solidFill>
              <a:srgbClr val="5D4F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0" name="Freeform 69">
              <a:extLst>
                <a:ext uri="{FF2B5EF4-FFF2-40B4-BE49-F238E27FC236}">
                  <a16:creationId xmlns:a16="http://schemas.microsoft.com/office/drawing/2014/main" id="{BCF8EF4C-7218-416C-B6CC-43E9FBAEBCD1}"/>
                </a:ext>
              </a:extLst>
            </p:cNvPr>
            <p:cNvSpPr>
              <a:spLocks/>
            </p:cNvSpPr>
            <p:nvPr/>
          </p:nvSpPr>
          <p:spPr bwMode="auto">
            <a:xfrm>
              <a:off x="4231" y="1203"/>
              <a:ext cx="22" cy="95"/>
            </a:xfrm>
            <a:custGeom>
              <a:avLst/>
              <a:gdLst>
                <a:gd name="T0" fmla="*/ 7 w 10"/>
                <a:gd name="T1" fmla="*/ 0 h 44"/>
                <a:gd name="T2" fmla="*/ 8 w 10"/>
                <a:gd name="T3" fmla="*/ 11 h 44"/>
                <a:gd name="T4" fmla="*/ 6 w 10"/>
                <a:gd name="T5" fmla="*/ 22 h 44"/>
                <a:gd name="T6" fmla="*/ 0 w 10"/>
                <a:gd name="T7" fmla="*/ 44 h 44"/>
                <a:gd name="T8" fmla="*/ 5 w 10"/>
                <a:gd name="T9" fmla="*/ 34 h 44"/>
                <a:gd name="T10" fmla="*/ 8 w 10"/>
                <a:gd name="T11" fmla="*/ 23 h 44"/>
                <a:gd name="T12" fmla="*/ 10 w 10"/>
                <a:gd name="T13" fmla="*/ 11 h 44"/>
                <a:gd name="T14" fmla="*/ 10 w 10"/>
                <a:gd name="T15" fmla="*/ 6 h 44"/>
                <a:gd name="T16" fmla="*/ 7 w 10"/>
                <a:gd name="T17" fmla="*/ 0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 h="44">
                  <a:moveTo>
                    <a:pt x="7" y="0"/>
                  </a:moveTo>
                  <a:cubicBezTo>
                    <a:pt x="9" y="4"/>
                    <a:pt x="8" y="8"/>
                    <a:pt x="8" y="11"/>
                  </a:cubicBezTo>
                  <a:cubicBezTo>
                    <a:pt x="7" y="15"/>
                    <a:pt x="7" y="19"/>
                    <a:pt x="6" y="22"/>
                  </a:cubicBezTo>
                  <a:cubicBezTo>
                    <a:pt x="4" y="30"/>
                    <a:pt x="2" y="37"/>
                    <a:pt x="0" y="44"/>
                  </a:cubicBezTo>
                  <a:cubicBezTo>
                    <a:pt x="2" y="41"/>
                    <a:pt x="4" y="38"/>
                    <a:pt x="5" y="34"/>
                  </a:cubicBezTo>
                  <a:cubicBezTo>
                    <a:pt x="6" y="30"/>
                    <a:pt x="8" y="27"/>
                    <a:pt x="8" y="23"/>
                  </a:cubicBezTo>
                  <a:cubicBezTo>
                    <a:pt x="9" y="19"/>
                    <a:pt x="10" y="15"/>
                    <a:pt x="10" y="11"/>
                  </a:cubicBezTo>
                  <a:cubicBezTo>
                    <a:pt x="10" y="10"/>
                    <a:pt x="10" y="8"/>
                    <a:pt x="10" y="6"/>
                  </a:cubicBezTo>
                  <a:cubicBezTo>
                    <a:pt x="9" y="4"/>
                    <a:pt x="8" y="2"/>
                    <a:pt x="7" y="0"/>
                  </a:cubicBezTo>
                  <a:close/>
                </a:path>
              </a:pathLst>
            </a:custGeom>
            <a:solidFill>
              <a:srgbClr val="5D4F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1" name="Freeform 70">
              <a:extLst>
                <a:ext uri="{FF2B5EF4-FFF2-40B4-BE49-F238E27FC236}">
                  <a16:creationId xmlns:a16="http://schemas.microsoft.com/office/drawing/2014/main" id="{1DF1C95D-27F2-4909-86B9-98B0F64D7430}"/>
                </a:ext>
              </a:extLst>
            </p:cNvPr>
            <p:cNvSpPr>
              <a:spLocks/>
            </p:cNvSpPr>
            <p:nvPr/>
          </p:nvSpPr>
          <p:spPr bwMode="auto">
            <a:xfrm>
              <a:off x="4020" y="1602"/>
              <a:ext cx="35" cy="44"/>
            </a:xfrm>
            <a:custGeom>
              <a:avLst/>
              <a:gdLst>
                <a:gd name="T0" fmla="*/ 16 w 16"/>
                <a:gd name="T1" fmla="*/ 0 h 20"/>
                <a:gd name="T2" fmla="*/ 14 w 16"/>
                <a:gd name="T3" fmla="*/ 3 h 20"/>
                <a:gd name="T4" fmla="*/ 11 w 16"/>
                <a:gd name="T5" fmla="*/ 3 h 20"/>
                <a:gd name="T6" fmla="*/ 4 w 16"/>
                <a:gd name="T7" fmla="*/ 6 h 20"/>
                <a:gd name="T8" fmla="*/ 1 w 16"/>
                <a:gd name="T9" fmla="*/ 9 h 20"/>
                <a:gd name="T10" fmla="*/ 0 w 16"/>
                <a:gd name="T11" fmla="*/ 13 h 20"/>
                <a:gd name="T12" fmla="*/ 2 w 16"/>
                <a:gd name="T13" fmla="*/ 20 h 20"/>
                <a:gd name="T14" fmla="*/ 1 w 16"/>
                <a:gd name="T15" fmla="*/ 13 h 20"/>
                <a:gd name="T16" fmla="*/ 5 w 16"/>
                <a:gd name="T17" fmla="*/ 8 h 20"/>
                <a:gd name="T18" fmla="*/ 11 w 16"/>
                <a:gd name="T19" fmla="*/ 5 h 20"/>
                <a:gd name="T20" fmla="*/ 15 w 16"/>
                <a:gd name="T21" fmla="*/ 4 h 20"/>
                <a:gd name="T22" fmla="*/ 16 w 16"/>
                <a:gd name="T23" fmla="*/ 2 h 20"/>
                <a:gd name="T24" fmla="*/ 16 w 16"/>
                <a:gd name="T25" fmla="*/ 0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6" h="20">
                  <a:moveTo>
                    <a:pt x="16" y="0"/>
                  </a:moveTo>
                  <a:cubicBezTo>
                    <a:pt x="16" y="2"/>
                    <a:pt x="15" y="3"/>
                    <a:pt x="14" y="3"/>
                  </a:cubicBezTo>
                  <a:cubicBezTo>
                    <a:pt x="13" y="3"/>
                    <a:pt x="12" y="3"/>
                    <a:pt x="11" y="3"/>
                  </a:cubicBezTo>
                  <a:cubicBezTo>
                    <a:pt x="8" y="4"/>
                    <a:pt x="6" y="5"/>
                    <a:pt x="4" y="6"/>
                  </a:cubicBezTo>
                  <a:cubicBezTo>
                    <a:pt x="3" y="7"/>
                    <a:pt x="2" y="8"/>
                    <a:pt x="1" y="9"/>
                  </a:cubicBezTo>
                  <a:cubicBezTo>
                    <a:pt x="1" y="10"/>
                    <a:pt x="0" y="12"/>
                    <a:pt x="0" y="13"/>
                  </a:cubicBezTo>
                  <a:cubicBezTo>
                    <a:pt x="0" y="15"/>
                    <a:pt x="1" y="18"/>
                    <a:pt x="2" y="20"/>
                  </a:cubicBezTo>
                  <a:cubicBezTo>
                    <a:pt x="1" y="18"/>
                    <a:pt x="1" y="15"/>
                    <a:pt x="1" y="13"/>
                  </a:cubicBezTo>
                  <a:cubicBezTo>
                    <a:pt x="2" y="11"/>
                    <a:pt x="3" y="9"/>
                    <a:pt x="5" y="8"/>
                  </a:cubicBezTo>
                  <a:cubicBezTo>
                    <a:pt x="7" y="6"/>
                    <a:pt x="9" y="5"/>
                    <a:pt x="11" y="5"/>
                  </a:cubicBezTo>
                  <a:cubicBezTo>
                    <a:pt x="12" y="4"/>
                    <a:pt x="13" y="5"/>
                    <a:pt x="15" y="4"/>
                  </a:cubicBezTo>
                  <a:cubicBezTo>
                    <a:pt x="15" y="3"/>
                    <a:pt x="16" y="3"/>
                    <a:pt x="16" y="2"/>
                  </a:cubicBezTo>
                  <a:cubicBezTo>
                    <a:pt x="16" y="2"/>
                    <a:pt x="16" y="1"/>
                    <a:pt x="16" y="0"/>
                  </a:cubicBezTo>
                  <a:close/>
                </a:path>
              </a:pathLst>
            </a:custGeom>
            <a:solidFill>
              <a:srgbClr val="41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2" name="Freeform 71">
              <a:extLst>
                <a:ext uri="{FF2B5EF4-FFF2-40B4-BE49-F238E27FC236}">
                  <a16:creationId xmlns:a16="http://schemas.microsoft.com/office/drawing/2014/main" id="{FE6D15DC-1810-4D94-BF29-54A45105145F}"/>
                </a:ext>
              </a:extLst>
            </p:cNvPr>
            <p:cNvSpPr>
              <a:spLocks/>
            </p:cNvSpPr>
            <p:nvPr/>
          </p:nvSpPr>
          <p:spPr bwMode="auto">
            <a:xfrm>
              <a:off x="3998" y="1613"/>
              <a:ext cx="22" cy="35"/>
            </a:xfrm>
            <a:custGeom>
              <a:avLst/>
              <a:gdLst>
                <a:gd name="T0" fmla="*/ 10 w 10"/>
                <a:gd name="T1" fmla="*/ 0 h 16"/>
                <a:gd name="T2" fmla="*/ 3 w 10"/>
                <a:gd name="T3" fmla="*/ 6 h 16"/>
                <a:gd name="T4" fmla="*/ 1 w 10"/>
                <a:gd name="T5" fmla="*/ 16 h 16"/>
                <a:gd name="T6" fmla="*/ 4 w 10"/>
                <a:gd name="T7" fmla="*/ 7 h 16"/>
                <a:gd name="T8" fmla="*/ 10 w 10"/>
                <a:gd name="T9" fmla="*/ 0 h 16"/>
              </a:gdLst>
              <a:ahLst/>
              <a:cxnLst>
                <a:cxn ang="0">
                  <a:pos x="T0" y="T1"/>
                </a:cxn>
                <a:cxn ang="0">
                  <a:pos x="T2" y="T3"/>
                </a:cxn>
                <a:cxn ang="0">
                  <a:pos x="T4" y="T5"/>
                </a:cxn>
                <a:cxn ang="0">
                  <a:pos x="T6" y="T7"/>
                </a:cxn>
                <a:cxn ang="0">
                  <a:pos x="T8" y="T9"/>
                </a:cxn>
              </a:cxnLst>
              <a:rect l="0" t="0" r="r" b="b"/>
              <a:pathLst>
                <a:path w="10" h="16">
                  <a:moveTo>
                    <a:pt x="10" y="0"/>
                  </a:moveTo>
                  <a:cubicBezTo>
                    <a:pt x="7" y="1"/>
                    <a:pt x="4" y="3"/>
                    <a:pt x="3" y="6"/>
                  </a:cubicBezTo>
                  <a:cubicBezTo>
                    <a:pt x="1" y="9"/>
                    <a:pt x="0" y="12"/>
                    <a:pt x="1" y="16"/>
                  </a:cubicBezTo>
                  <a:cubicBezTo>
                    <a:pt x="2" y="13"/>
                    <a:pt x="3" y="10"/>
                    <a:pt x="4" y="7"/>
                  </a:cubicBezTo>
                  <a:cubicBezTo>
                    <a:pt x="6" y="4"/>
                    <a:pt x="8" y="2"/>
                    <a:pt x="10" y="0"/>
                  </a:cubicBezTo>
                  <a:close/>
                </a:path>
              </a:pathLst>
            </a:custGeom>
            <a:solidFill>
              <a:srgbClr val="41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3" name="Freeform 72">
              <a:extLst>
                <a:ext uri="{FF2B5EF4-FFF2-40B4-BE49-F238E27FC236}">
                  <a16:creationId xmlns:a16="http://schemas.microsoft.com/office/drawing/2014/main" id="{08E97746-ED64-4DAC-991A-54BE3EA5FEFD}"/>
                </a:ext>
              </a:extLst>
            </p:cNvPr>
            <p:cNvSpPr>
              <a:spLocks/>
            </p:cNvSpPr>
            <p:nvPr/>
          </p:nvSpPr>
          <p:spPr bwMode="auto">
            <a:xfrm>
              <a:off x="3975" y="1613"/>
              <a:ext cx="28" cy="28"/>
            </a:xfrm>
            <a:custGeom>
              <a:avLst/>
              <a:gdLst>
                <a:gd name="T0" fmla="*/ 13 w 13"/>
                <a:gd name="T1" fmla="*/ 0 h 13"/>
                <a:gd name="T2" fmla="*/ 5 w 13"/>
                <a:gd name="T3" fmla="*/ 5 h 13"/>
                <a:gd name="T4" fmla="*/ 0 w 13"/>
                <a:gd name="T5" fmla="*/ 13 h 13"/>
                <a:gd name="T6" fmla="*/ 6 w 13"/>
                <a:gd name="T7" fmla="*/ 6 h 13"/>
                <a:gd name="T8" fmla="*/ 13 w 13"/>
                <a:gd name="T9" fmla="*/ 0 h 13"/>
              </a:gdLst>
              <a:ahLst/>
              <a:cxnLst>
                <a:cxn ang="0">
                  <a:pos x="T0" y="T1"/>
                </a:cxn>
                <a:cxn ang="0">
                  <a:pos x="T2" y="T3"/>
                </a:cxn>
                <a:cxn ang="0">
                  <a:pos x="T4" y="T5"/>
                </a:cxn>
                <a:cxn ang="0">
                  <a:pos x="T6" y="T7"/>
                </a:cxn>
                <a:cxn ang="0">
                  <a:pos x="T8" y="T9"/>
                </a:cxn>
              </a:cxnLst>
              <a:rect l="0" t="0" r="r" b="b"/>
              <a:pathLst>
                <a:path w="13" h="13">
                  <a:moveTo>
                    <a:pt x="13" y="0"/>
                  </a:moveTo>
                  <a:cubicBezTo>
                    <a:pt x="10" y="1"/>
                    <a:pt x="7" y="3"/>
                    <a:pt x="5" y="5"/>
                  </a:cubicBezTo>
                  <a:cubicBezTo>
                    <a:pt x="3" y="7"/>
                    <a:pt x="1" y="10"/>
                    <a:pt x="0" y="13"/>
                  </a:cubicBezTo>
                  <a:cubicBezTo>
                    <a:pt x="2" y="11"/>
                    <a:pt x="4" y="9"/>
                    <a:pt x="6" y="6"/>
                  </a:cubicBezTo>
                  <a:cubicBezTo>
                    <a:pt x="8" y="4"/>
                    <a:pt x="11" y="2"/>
                    <a:pt x="13" y="0"/>
                  </a:cubicBezTo>
                  <a:close/>
                </a:path>
              </a:pathLst>
            </a:custGeom>
            <a:solidFill>
              <a:srgbClr val="41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4" name="Freeform 73">
              <a:extLst>
                <a:ext uri="{FF2B5EF4-FFF2-40B4-BE49-F238E27FC236}">
                  <a16:creationId xmlns:a16="http://schemas.microsoft.com/office/drawing/2014/main" id="{58314399-7C88-44B0-BA91-1CE39C86749D}"/>
                </a:ext>
              </a:extLst>
            </p:cNvPr>
            <p:cNvSpPr>
              <a:spLocks/>
            </p:cNvSpPr>
            <p:nvPr/>
          </p:nvSpPr>
          <p:spPr bwMode="auto">
            <a:xfrm>
              <a:off x="3903" y="1583"/>
              <a:ext cx="37" cy="58"/>
            </a:xfrm>
            <a:custGeom>
              <a:avLst/>
              <a:gdLst>
                <a:gd name="T0" fmla="*/ 17 w 17"/>
                <a:gd name="T1" fmla="*/ 0 h 27"/>
                <a:gd name="T2" fmla="*/ 16 w 17"/>
                <a:gd name="T3" fmla="*/ 5 h 27"/>
                <a:gd name="T4" fmla="*/ 15 w 17"/>
                <a:gd name="T5" fmla="*/ 7 h 27"/>
                <a:gd name="T6" fmla="*/ 15 w 17"/>
                <a:gd name="T7" fmla="*/ 8 h 27"/>
                <a:gd name="T8" fmla="*/ 14 w 17"/>
                <a:gd name="T9" fmla="*/ 8 h 27"/>
                <a:gd name="T10" fmla="*/ 12 w 17"/>
                <a:gd name="T11" fmla="*/ 9 h 27"/>
                <a:gd name="T12" fmla="*/ 10 w 17"/>
                <a:gd name="T13" fmla="*/ 9 h 27"/>
                <a:gd name="T14" fmla="*/ 6 w 17"/>
                <a:gd name="T15" fmla="*/ 10 h 27"/>
                <a:gd name="T16" fmla="*/ 2 w 17"/>
                <a:gd name="T17" fmla="*/ 14 h 27"/>
                <a:gd name="T18" fmla="*/ 0 w 17"/>
                <a:gd name="T19" fmla="*/ 18 h 27"/>
                <a:gd name="T20" fmla="*/ 2 w 17"/>
                <a:gd name="T21" fmla="*/ 27 h 27"/>
                <a:gd name="T22" fmla="*/ 2 w 17"/>
                <a:gd name="T23" fmla="*/ 18 h 27"/>
                <a:gd name="T24" fmla="*/ 7 w 17"/>
                <a:gd name="T25" fmla="*/ 12 h 27"/>
                <a:gd name="T26" fmla="*/ 10 w 17"/>
                <a:gd name="T27" fmla="*/ 10 h 27"/>
                <a:gd name="T28" fmla="*/ 12 w 17"/>
                <a:gd name="T29" fmla="*/ 10 h 27"/>
                <a:gd name="T30" fmla="*/ 15 w 17"/>
                <a:gd name="T31" fmla="*/ 9 h 27"/>
                <a:gd name="T32" fmla="*/ 16 w 17"/>
                <a:gd name="T33" fmla="*/ 8 h 27"/>
                <a:gd name="T34" fmla="*/ 16 w 17"/>
                <a:gd name="T35" fmla="*/ 7 h 27"/>
                <a:gd name="T36" fmla="*/ 16 w 17"/>
                <a:gd name="T37" fmla="*/ 5 h 27"/>
                <a:gd name="T38" fmla="*/ 17 w 17"/>
                <a:gd name="T39" fmla="*/ 0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7" h="27">
                  <a:moveTo>
                    <a:pt x="17" y="0"/>
                  </a:moveTo>
                  <a:cubicBezTo>
                    <a:pt x="16" y="2"/>
                    <a:pt x="16" y="3"/>
                    <a:pt x="16" y="5"/>
                  </a:cubicBezTo>
                  <a:cubicBezTo>
                    <a:pt x="15" y="7"/>
                    <a:pt x="15" y="7"/>
                    <a:pt x="15" y="7"/>
                  </a:cubicBezTo>
                  <a:cubicBezTo>
                    <a:pt x="15" y="8"/>
                    <a:pt x="15" y="8"/>
                    <a:pt x="15" y="8"/>
                  </a:cubicBezTo>
                  <a:cubicBezTo>
                    <a:pt x="14" y="8"/>
                    <a:pt x="14" y="8"/>
                    <a:pt x="14" y="8"/>
                  </a:cubicBezTo>
                  <a:cubicBezTo>
                    <a:pt x="14" y="9"/>
                    <a:pt x="13" y="9"/>
                    <a:pt x="12" y="9"/>
                  </a:cubicBezTo>
                  <a:cubicBezTo>
                    <a:pt x="12" y="9"/>
                    <a:pt x="11" y="9"/>
                    <a:pt x="10" y="9"/>
                  </a:cubicBezTo>
                  <a:cubicBezTo>
                    <a:pt x="9" y="9"/>
                    <a:pt x="7" y="10"/>
                    <a:pt x="6" y="10"/>
                  </a:cubicBezTo>
                  <a:cubicBezTo>
                    <a:pt x="4" y="11"/>
                    <a:pt x="3" y="12"/>
                    <a:pt x="2" y="14"/>
                  </a:cubicBezTo>
                  <a:cubicBezTo>
                    <a:pt x="1" y="15"/>
                    <a:pt x="1" y="17"/>
                    <a:pt x="0" y="18"/>
                  </a:cubicBezTo>
                  <a:cubicBezTo>
                    <a:pt x="0" y="21"/>
                    <a:pt x="1" y="24"/>
                    <a:pt x="2" y="27"/>
                  </a:cubicBezTo>
                  <a:cubicBezTo>
                    <a:pt x="2" y="24"/>
                    <a:pt x="1" y="21"/>
                    <a:pt x="2" y="18"/>
                  </a:cubicBezTo>
                  <a:cubicBezTo>
                    <a:pt x="2" y="16"/>
                    <a:pt x="4" y="14"/>
                    <a:pt x="7" y="12"/>
                  </a:cubicBezTo>
                  <a:cubicBezTo>
                    <a:pt x="8" y="11"/>
                    <a:pt x="9" y="11"/>
                    <a:pt x="10" y="10"/>
                  </a:cubicBezTo>
                  <a:cubicBezTo>
                    <a:pt x="11" y="10"/>
                    <a:pt x="12" y="10"/>
                    <a:pt x="12" y="10"/>
                  </a:cubicBezTo>
                  <a:cubicBezTo>
                    <a:pt x="13" y="10"/>
                    <a:pt x="14" y="10"/>
                    <a:pt x="15" y="9"/>
                  </a:cubicBezTo>
                  <a:cubicBezTo>
                    <a:pt x="15" y="9"/>
                    <a:pt x="15" y="8"/>
                    <a:pt x="16" y="8"/>
                  </a:cubicBezTo>
                  <a:cubicBezTo>
                    <a:pt x="16" y="8"/>
                    <a:pt x="16" y="7"/>
                    <a:pt x="16" y="7"/>
                  </a:cubicBezTo>
                  <a:cubicBezTo>
                    <a:pt x="16" y="5"/>
                    <a:pt x="16" y="5"/>
                    <a:pt x="16" y="5"/>
                  </a:cubicBezTo>
                  <a:cubicBezTo>
                    <a:pt x="16" y="3"/>
                    <a:pt x="16" y="2"/>
                    <a:pt x="17" y="0"/>
                  </a:cubicBezTo>
                  <a:close/>
                </a:path>
              </a:pathLst>
            </a:custGeom>
            <a:solidFill>
              <a:srgbClr val="41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5" name="Freeform 74">
              <a:extLst>
                <a:ext uri="{FF2B5EF4-FFF2-40B4-BE49-F238E27FC236}">
                  <a16:creationId xmlns:a16="http://schemas.microsoft.com/office/drawing/2014/main" id="{D45FB55E-A459-401F-B4B4-8336EC3D2F32}"/>
                </a:ext>
              </a:extLst>
            </p:cNvPr>
            <p:cNvSpPr>
              <a:spLocks/>
            </p:cNvSpPr>
            <p:nvPr/>
          </p:nvSpPr>
          <p:spPr bwMode="auto">
            <a:xfrm>
              <a:off x="3881" y="1607"/>
              <a:ext cx="22" cy="34"/>
            </a:xfrm>
            <a:custGeom>
              <a:avLst/>
              <a:gdLst>
                <a:gd name="T0" fmla="*/ 10 w 10"/>
                <a:gd name="T1" fmla="*/ 0 h 16"/>
                <a:gd name="T2" fmla="*/ 6 w 10"/>
                <a:gd name="T3" fmla="*/ 2 h 16"/>
                <a:gd name="T4" fmla="*/ 3 w 10"/>
                <a:gd name="T5" fmla="*/ 7 h 16"/>
                <a:gd name="T6" fmla="*/ 1 w 10"/>
                <a:gd name="T7" fmla="*/ 11 h 16"/>
                <a:gd name="T8" fmla="*/ 1 w 10"/>
                <a:gd name="T9" fmla="*/ 16 h 16"/>
                <a:gd name="T10" fmla="*/ 5 w 10"/>
                <a:gd name="T11" fmla="*/ 7 h 16"/>
                <a:gd name="T12" fmla="*/ 7 w 10"/>
                <a:gd name="T13" fmla="*/ 3 h 16"/>
                <a:gd name="T14" fmla="*/ 10 w 10"/>
                <a:gd name="T15" fmla="*/ 0 h 1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 h="16">
                  <a:moveTo>
                    <a:pt x="10" y="0"/>
                  </a:moveTo>
                  <a:cubicBezTo>
                    <a:pt x="9" y="0"/>
                    <a:pt x="7" y="1"/>
                    <a:pt x="6" y="2"/>
                  </a:cubicBezTo>
                  <a:cubicBezTo>
                    <a:pt x="5" y="4"/>
                    <a:pt x="4" y="5"/>
                    <a:pt x="3" y="7"/>
                  </a:cubicBezTo>
                  <a:cubicBezTo>
                    <a:pt x="2" y="8"/>
                    <a:pt x="2" y="10"/>
                    <a:pt x="1" y="11"/>
                  </a:cubicBezTo>
                  <a:cubicBezTo>
                    <a:pt x="1" y="13"/>
                    <a:pt x="0" y="15"/>
                    <a:pt x="1" y="16"/>
                  </a:cubicBezTo>
                  <a:cubicBezTo>
                    <a:pt x="2" y="13"/>
                    <a:pt x="3" y="10"/>
                    <a:pt x="5" y="7"/>
                  </a:cubicBezTo>
                  <a:cubicBezTo>
                    <a:pt x="5" y="6"/>
                    <a:pt x="6" y="5"/>
                    <a:pt x="7" y="3"/>
                  </a:cubicBezTo>
                  <a:cubicBezTo>
                    <a:pt x="8" y="2"/>
                    <a:pt x="9" y="1"/>
                    <a:pt x="10" y="0"/>
                  </a:cubicBezTo>
                  <a:close/>
                </a:path>
              </a:pathLst>
            </a:custGeom>
            <a:solidFill>
              <a:srgbClr val="41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6" name="Freeform 75">
              <a:extLst>
                <a:ext uri="{FF2B5EF4-FFF2-40B4-BE49-F238E27FC236}">
                  <a16:creationId xmlns:a16="http://schemas.microsoft.com/office/drawing/2014/main" id="{BF766660-DC80-4D6E-A073-6952F92BD568}"/>
                </a:ext>
              </a:extLst>
            </p:cNvPr>
            <p:cNvSpPr>
              <a:spLocks/>
            </p:cNvSpPr>
            <p:nvPr/>
          </p:nvSpPr>
          <p:spPr bwMode="auto">
            <a:xfrm>
              <a:off x="3857" y="1609"/>
              <a:ext cx="24" cy="26"/>
            </a:xfrm>
            <a:custGeom>
              <a:avLst/>
              <a:gdLst>
                <a:gd name="T0" fmla="*/ 11 w 11"/>
                <a:gd name="T1" fmla="*/ 0 h 12"/>
                <a:gd name="T2" fmla="*/ 4 w 11"/>
                <a:gd name="T3" fmla="*/ 5 h 12"/>
                <a:gd name="T4" fmla="*/ 1 w 11"/>
                <a:gd name="T5" fmla="*/ 8 h 12"/>
                <a:gd name="T6" fmla="*/ 0 w 11"/>
                <a:gd name="T7" fmla="*/ 12 h 12"/>
                <a:gd name="T8" fmla="*/ 5 w 11"/>
                <a:gd name="T9" fmla="*/ 6 h 12"/>
                <a:gd name="T10" fmla="*/ 11 w 11"/>
                <a:gd name="T11" fmla="*/ 0 h 12"/>
              </a:gdLst>
              <a:ahLst/>
              <a:cxnLst>
                <a:cxn ang="0">
                  <a:pos x="T0" y="T1"/>
                </a:cxn>
                <a:cxn ang="0">
                  <a:pos x="T2" y="T3"/>
                </a:cxn>
                <a:cxn ang="0">
                  <a:pos x="T4" y="T5"/>
                </a:cxn>
                <a:cxn ang="0">
                  <a:pos x="T6" y="T7"/>
                </a:cxn>
                <a:cxn ang="0">
                  <a:pos x="T8" y="T9"/>
                </a:cxn>
                <a:cxn ang="0">
                  <a:pos x="T10" y="T11"/>
                </a:cxn>
              </a:cxnLst>
              <a:rect l="0" t="0" r="r" b="b"/>
              <a:pathLst>
                <a:path w="11" h="12">
                  <a:moveTo>
                    <a:pt x="11" y="0"/>
                  </a:moveTo>
                  <a:cubicBezTo>
                    <a:pt x="8" y="1"/>
                    <a:pt x="6" y="3"/>
                    <a:pt x="4" y="5"/>
                  </a:cubicBezTo>
                  <a:cubicBezTo>
                    <a:pt x="3" y="6"/>
                    <a:pt x="2" y="7"/>
                    <a:pt x="1" y="8"/>
                  </a:cubicBezTo>
                  <a:cubicBezTo>
                    <a:pt x="1" y="9"/>
                    <a:pt x="0" y="11"/>
                    <a:pt x="0" y="12"/>
                  </a:cubicBezTo>
                  <a:cubicBezTo>
                    <a:pt x="2" y="10"/>
                    <a:pt x="3" y="8"/>
                    <a:pt x="5" y="6"/>
                  </a:cubicBezTo>
                  <a:cubicBezTo>
                    <a:pt x="7" y="4"/>
                    <a:pt x="9" y="2"/>
                    <a:pt x="11" y="0"/>
                  </a:cubicBezTo>
                  <a:close/>
                </a:path>
              </a:pathLst>
            </a:custGeom>
            <a:solidFill>
              <a:srgbClr val="41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7" name="Freeform 76">
              <a:extLst>
                <a:ext uri="{FF2B5EF4-FFF2-40B4-BE49-F238E27FC236}">
                  <a16:creationId xmlns:a16="http://schemas.microsoft.com/office/drawing/2014/main" id="{9C5D547B-B82D-4DAA-99EE-BD77B407899C}"/>
                </a:ext>
              </a:extLst>
            </p:cNvPr>
            <p:cNvSpPr>
              <a:spLocks/>
            </p:cNvSpPr>
            <p:nvPr/>
          </p:nvSpPr>
          <p:spPr bwMode="auto">
            <a:xfrm>
              <a:off x="3703" y="2675"/>
              <a:ext cx="910" cy="977"/>
            </a:xfrm>
            <a:custGeom>
              <a:avLst/>
              <a:gdLst>
                <a:gd name="T0" fmla="*/ 12 w 419"/>
                <a:gd name="T1" fmla="*/ 0 h 450"/>
                <a:gd name="T2" fmla="*/ 3 w 419"/>
                <a:gd name="T3" fmla="*/ 96 h 450"/>
                <a:gd name="T4" fmla="*/ 25 w 419"/>
                <a:gd name="T5" fmla="*/ 298 h 450"/>
                <a:gd name="T6" fmla="*/ 55 w 419"/>
                <a:gd name="T7" fmla="*/ 425 h 450"/>
                <a:gd name="T8" fmla="*/ 37 w 419"/>
                <a:gd name="T9" fmla="*/ 436 h 450"/>
                <a:gd name="T10" fmla="*/ 114 w 419"/>
                <a:gd name="T11" fmla="*/ 446 h 450"/>
                <a:gd name="T12" fmla="*/ 117 w 419"/>
                <a:gd name="T13" fmla="*/ 344 h 450"/>
                <a:gd name="T14" fmla="*/ 115 w 419"/>
                <a:gd name="T15" fmla="*/ 280 h 450"/>
                <a:gd name="T16" fmla="*/ 218 w 419"/>
                <a:gd name="T17" fmla="*/ 389 h 450"/>
                <a:gd name="T18" fmla="*/ 242 w 419"/>
                <a:gd name="T19" fmla="*/ 432 h 450"/>
                <a:gd name="T20" fmla="*/ 373 w 419"/>
                <a:gd name="T21" fmla="*/ 448 h 450"/>
                <a:gd name="T22" fmla="*/ 414 w 419"/>
                <a:gd name="T23" fmla="*/ 334 h 450"/>
                <a:gd name="T24" fmla="*/ 316 w 419"/>
                <a:gd name="T25" fmla="*/ 127 h 450"/>
                <a:gd name="T26" fmla="*/ 240 w 419"/>
                <a:gd name="T27" fmla="*/ 44 h 450"/>
                <a:gd name="T28" fmla="*/ 12 w 419"/>
                <a:gd name="T29" fmla="*/ 0 h 4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419" h="450">
                  <a:moveTo>
                    <a:pt x="12" y="0"/>
                  </a:moveTo>
                  <a:cubicBezTo>
                    <a:pt x="12" y="0"/>
                    <a:pt x="0" y="52"/>
                    <a:pt x="3" y="96"/>
                  </a:cubicBezTo>
                  <a:cubicBezTo>
                    <a:pt x="6" y="140"/>
                    <a:pt x="17" y="257"/>
                    <a:pt x="25" y="298"/>
                  </a:cubicBezTo>
                  <a:cubicBezTo>
                    <a:pt x="33" y="339"/>
                    <a:pt x="55" y="425"/>
                    <a:pt x="55" y="425"/>
                  </a:cubicBezTo>
                  <a:cubicBezTo>
                    <a:pt x="55" y="425"/>
                    <a:pt x="38" y="426"/>
                    <a:pt x="37" y="436"/>
                  </a:cubicBezTo>
                  <a:cubicBezTo>
                    <a:pt x="36" y="445"/>
                    <a:pt x="108" y="448"/>
                    <a:pt x="114" y="446"/>
                  </a:cubicBezTo>
                  <a:cubicBezTo>
                    <a:pt x="119" y="443"/>
                    <a:pt x="116" y="366"/>
                    <a:pt x="117" y="344"/>
                  </a:cubicBezTo>
                  <a:cubicBezTo>
                    <a:pt x="118" y="322"/>
                    <a:pt x="115" y="280"/>
                    <a:pt x="115" y="280"/>
                  </a:cubicBezTo>
                  <a:cubicBezTo>
                    <a:pt x="115" y="280"/>
                    <a:pt x="169" y="290"/>
                    <a:pt x="218" y="389"/>
                  </a:cubicBezTo>
                  <a:cubicBezTo>
                    <a:pt x="235" y="424"/>
                    <a:pt x="242" y="432"/>
                    <a:pt x="242" y="432"/>
                  </a:cubicBezTo>
                  <a:cubicBezTo>
                    <a:pt x="242" y="432"/>
                    <a:pt x="368" y="450"/>
                    <a:pt x="373" y="448"/>
                  </a:cubicBezTo>
                  <a:cubicBezTo>
                    <a:pt x="379" y="445"/>
                    <a:pt x="419" y="415"/>
                    <a:pt x="414" y="334"/>
                  </a:cubicBezTo>
                  <a:cubicBezTo>
                    <a:pt x="408" y="252"/>
                    <a:pt x="338" y="159"/>
                    <a:pt x="316" y="127"/>
                  </a:cubicBezTo>
                  <a:cubicBezTo>
                    <a:pt x="294" y="95"/>
                    <a:pt x="240" y="44"/>
                    <a:pt x="240" y="44"/>
                  </a:cubicBezTo>
                  <a:lnTo>
                    <a:pt x="12" y="0"/>
                  </a:lnTo>
                  <a:close/>
                </a:path>
              </a:pathLst>
            </a:custGeom>
            <a:solidFill>
              <a:srgbClr val="B3ACB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8" name="Freeform 77">
              <a:extLst>
                <a:ext uri="{FF2B5EF4-FFF2-40B4-BE49-F238E27FC236}">
                  <a16:creationId xmlns:a16="http://schemas.microsoft.com/office/drawing/2014/main" id="{3299EEDF-43A3-4626-B59C-EBFD073B4D34}"/>
                </a:ext>
              </a:extLst>
            </p:cNvPr>
            <p:cNvSpPr>
              <a:spLocks/>
            </p:cNvSpPr>
            <p:nvPr/>
          </p:nvSpPr>
          <p:spPr bwMode="auto">
            <a:xfrm>
              <a:off x="3766" y="2951"/>
              <a:ext cx="226" cy="334"/>
            </a:xfrm>
            <a:custGeom>
              <a:avLst/>
              <a:gdLst>
                <a:gd name="T0" fmla="*/ 22 w 104"/>
                <a:gd name="T1" fmla="*/ 140 h 154"/>
                <a:gd name="T2" fmla="*/ 16 w 104"/>
                <a:gd name="T3" fmla="*/ 25 h 154"/>
                <a:gd name="T4" fmla="*/ 90 w 104"/>
                <a:gd name="T5" fmla="*/ 49 h 154"/>
                <a:gd name="T6" fmla="*/ 93 w 104"/>
                <a:gd name="T7" fmla="*/ 154 h 154"/>
                <a:gd name="T8" fmla="*/ 55 w 104"/>
                <a:gd name="T9" fmla="*/ 144 h 154"/>
                <a:gd name="T10" fmla="*/ 22 w 104"/>
                <a:gd name="T11" fmla="*/ 140 h 154"/>
              </a:gdLst>
              <a:ahLst/>
              <a:cxnLst>
                <a:cxn ang="0">
                  <a:pos x="T0" y="T1"/>
                </a:cxn>
                <a:cxn ang="0">
                  <a:pos x="T2" y="T3"/>
                </a:cxn>
                <a:cxn ang="0">
                  <a:pos x="T4" y="T5"/>
                </a:cxn>
                <a:cxn ang="0">
                  <a:pos x="T6" y="T7"/>
                </a:cxn>
                <a:cxn ang="0">
                  <a:pos x="T8" y="T9"/>
                </a:cxn>
                <a:cxn ang="0">
                  <a:pos x="T10" y="T11"/>
                </a:cxn>
              </a:cxnLst>
              <a:rect l="0" t="0" r="r" b="b"/>
              <a:pathLst>
                <a:path w="104" h="154">
                  <a:moveTo>
                    <a:pt x="22" y="140"/>
                  </a:moveTo>
                  <a:cubicBezTo>
                    <a:pt x="22" y="140"/>
                    <a:pt x="0" y="50"/>
                    <a:pt x="16" y="25"/>
                  </a:cubicBezTo>
                  <a:cubicBezTo>
                    <a:pt x="32" y="0"/>
                    <a:pt x="74" y="9"/>
                    <a:pt x="90" y="49"/>
                  </a:cubicBezTo>
                  <a:cubicBezTo>
                    <a:pt x="104" y="83"/>
                    <a:pt x="93" y="154"/>
                    <a:pt x="93" y="154"/>
                  </a:cubicBezTo>
                  <a:cubicBezTo>
                    <a:pt x="55" y="144"/>
                    <a:pt x="55" y="144"/>
                    <a:pt x="55" y="144"/>
                  </a:cubicBezTo>
                  <a:lnTo>
                    <a:pt x="22" y="14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9" name="Freeform 78">
              <a:extLst>
                <a:ext uri="{FF2B5EF4-FFF2-40B4-BE49-F238E27FC236}">
                  <a16:creationId xmlns:a16="http://schemas.microsoft.com/office/drawing/2014/main" id="{A390FB54-E605-4D6B-B136-CC7A96675649}"/>
                </a:ext>
              </a:extLst>
            </p:cNvPr>
            <p:cNvSpPr>
              <a:spLocks/>
            </p:cNvSpPr>
            <p:nvPr/>
          </p:nvSpPr>
          <p:spPr bwMode="auto">
            <a:xfrm>
              <a:off x="4131" y="3187"/>
              <a:ext cx="382" cy="470"/>
            </a:xfrm>
            <a:custGeom>
              <a:avLst/>
              <a:gdLst>
                <a:gd name="T0" fmla="*/ 154 w 176"/>
                <a:gd name="T1" fmla="*/ 85 h 216"/>
                <a:gd name="T2" fmla="*/ 84 w 176"/>
                <a:gd name="T3" fmla="*/ 4 h 216"/>
                <a:gd name="T4" fmla="*/ 22 w 176"/>
                <a:gd name="T5" fmla="*/ 95 h 216"/>
                <a:gd name="T6" fmla="*/ 51 w 176"/>
                <a:gd name="T7" fmla="*/ 178 h 216"/>
                <a:gd name="T8" fmla="*/ 60 w 176"/>
                <a:gd name="T9" fmla="*/ 188 h 216"/>
                <a:gd name="T10" fmla="*/ 15 w 176"/>
                <a:gd name="T11" fmla="*/ 198 h 216"/>
                <a:gd name="T12" fmla="*/ 10 w 176"/>
                <a:gd name="T13" fmla="*/ 215 h 216"/>
                <a:gd name="T14" fmla="*/ 172 w 176"/>
                <a:gd name="T15" fmla="*/ 214 h 216"/>
                <a:gd name="T16" fmla="*/ 154 w 176"/>
                <a:gd name="T17" fmla="*/ 85 h 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6" h="216">
                  <a:moveTo>
                    <a:pt x="154" y="85"/>
                  </a:moveTo>
                  <a:cubicBezTo>
                    <a:pt x="154" y="85"/>
                    <a:pt x="141" y="7"/>
                    <a:pt x="84" y="4"/>
                  </a:cubicBezTo>
                  <a:cubicBezTo>
                    <a:pt x="28" y="0"/>
                    <a:pt x="21" y="62"/>
                    <a:pt x="22" y="95"/>
                  </a:cubicBezTo>
                  <a:cubicBezTo>
                    <a:pt x="22" y="129"/>
                    <a:pt x="44" y="171"/>
                    <a:pt x="51" y="178"/>
                  </a:cubicBezTo>
                  <a:cubicBezTo>
                    <a:pt x="57" y="185"/>
                    <a:pt x="60" y="188"/>
                    <a:pt x="60" y="188"/>
                  </a:cubicBezTo>
                  <a:cubicBezTo>
                    <a:pt x="60" y="188"/>
                    <a:pt x="30" y="185"/>
                    <a:pt x="15" y="198"/>
                  </a:cubicBezTo>
                  <a:cubicBezTo>
                    <a:pt x="0" y="210"/>
                    <a:pt x="5" y="214"/>
                    <a:pt x="10" y="215"/>
                  </a:cubicBezTo>
                  <a:cubicBezTo>
                    <a:pt x="15" y="216"/>
                    <a:pt x="168" y="215"/>
                    <a:pt x="172" y="214"/>
                  </a:cubicBezTo>
                  <a:cubicBezTo>
                    <a:pt x="176" y="212"/>
                    <a:pt x="156" y="92"/>
                    <a:pt x="154" y="85"/>
                  </a:cubicBezTo>
                  <a:close/>
                </a:path>
              </a:pathLst>
            </a:custGeom>
            <a:solidFill>
              <a:srgbClr val="B3ACB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0" name="Freeform 79">
              <a:extLst>
                <a:ext uri="{FF2B5EF4-FFF2-40B4-BE49-F238E27FC236}">
                  <a16:creationId xmlns:a16="http://schemas.microsoft.com/office/drawing/2014/main" id="{74D8AD40-C759-48C8-8F3F-E4B2156A9F73}"/>
                </a:ext>
              </a:extLst>
            </p:cNvPr>
            <p:cNvSpPr>
              <a:spLocks/>
            </p:cNvSpPr>
            <p:nvPr/>
          </p:nvSpPr>
          <p:spPr bwMode="auto">
            <a:xfrm>
              <a:off x="4522" y="2593"/>
              <a:ext cx="354" cy="1064"/>
            </a:xfrm>
            <a:custGeom>
              <a:avLst/>
              <a:gdLst>
                <a:gd name="T0" fmla="*/ 0 w 163"/>
                <a:gd name="T1" fmla="*/ 470 h 490"/>
                <a:gd name="T2" fmla="*/ 104 w 163"/>
                <a:gd name="T3" fmla="*/ 445 h 490"/>
                <a:gd name="T4" fmla="*/ 138 w 163"/>
                <a:gd name="T5" fmla="*/ 213 h 490"/>
                <a:gd name="T6" fmla="*/ 114 w 163"/>
                <a:gd name="T7" fmla="*/ 73 h 490"/>
                <a:gd name="T8" fmla="*/ 89 w 163"/>
                <a:gd name="T9" fmla="*/ 8 h 490"/>
                <a:gd name="T10" fmla="*/ 51 w 163"/>
                <a:gd name="T11" fmla="*/ 111 h 490"/>
                <a:gd name="T12" fmla="*/ 102 w 163"/>
                <a:gd name="T13" fmla="*/ 295 h 490"/>
                <a:gd name="T14" fmla="*/ 54 w 163"/>
                <a:gd name="T15" fmla="*/ 400 h 490"/>
                <a:gd name="T16" fmla="*/ 28 w 163"/>
                <a:gd name="T17" fmla="*/ 412 h 490"/>
                <a:gd name="T18" fmla="*/ 0 w 163"/>
                <a:gd name="T19" fmla="*/ 470 h 4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63" h="490">
                  <a:moveTo>
                    <a:pt x="0" y="470"/>
                  </a:moveTo>
                  <a:cubicBezTo>
                    <a:pt x="0" y="470"/>
                    <a:pt x="53" y="490"/>
                    <a:pt x="104" y="445"/>
                  </a:cubicBezTo>
                  <a:cubicBezTo>
                    <a:pt x="154" y="400"/>
                    <a:pt x="163" y="281"/>
                    <a:pt x="138" y="213"/>
                  </a:cubicBezTo>
                  <a:cubicBezTo>
                    <a:pt x="112" y="145"/>
                    <a:pt x="99" y="109"/>
                    <a:pt x="114" y="73"/>
                  </a:cubicBezTo>
                  <a:cubicBezTo>
                    <a:pt x="128" y="37"/>
                    <a:pt x="129" y="15"/>
                    <a:pt x="89" y="8"/>
                  </a:cubicBezTo>
                  <a:cubicBezTo>
                    <a:pt x="49" y="0"/>
                    <a:pt x="29" y="74"/>
                    <a:pt x="51" y="111"/>
                  </a:cubicBezTo>
                  <a:cubicBezTo>
                    <a:pt x="72" y="149"/>
                    <a:pt x="113" y="227"/>
                    <a:pt x="102" y="295"/>
                  </a:cubicBezTo>
                  <a:cubicBezTo>
                    <a:pt x="91" y="363"/>
                    <a:pt x="66" y="390"/>
                    <a:pt x="54" y="400"/>
                  </a:cubicBezTo>
                  <a:cubicBezTo>
                    <a:pt x="42" y="410"/>
                    <a:pt x="28" y="412"/>
                    <a:pt x="28" y="412"/>
                  </a:cubicBezTo>
                  <a:lnTo>
                    <a:pt x="0" y="470"/>
                  </a:lnTo>
                  <a:close/>
                </a:path>
              </a:pathLst>
            </a:custGeom>
            <a:solidFill>
              <a:srgbClr val="B3ACB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1" name="Freeform 80">
              <a:extLst>
                <a:ext uri="{FF2B5EF4-FFF2-40B4-BE49-F238E27FC236}">
                  <a16:creationId xmlns:a16="http://schemas.microsoft.com/office/drawing/2014/main" id="{6C87DF70-2680-484D-9754-AB445E1E505E}"/>
                </a:ext>
              </a:extLst>
            </p:cNvPr>
            <p:cNvSpPr>
              <a:spLocks/>
            </p:cNvSpPr>
            <p:nvPr/>
          </p:nvSpPr>
          <p:spPr bwMode="auto">
            <a:xfrm>
              <a:off x="4661" y="3405"/>
              <a:ext cx="69" cy="65"/>
            </a:xfrm>
            <a:custGeom>
              <a:avLst/>
              <a:gdLst>
                <a:gd name="T0" fmla="*/ 12 w 32"/>
                <a:gd name="T1" fmla="*/ 0 h 30"/>
                <a:gd name="T2" fmla="*/ 0 w 32"/>
                <a:gd name="T3" fmla="*/ 17 h 30"/>
                <a:gd name="T4" fmla="*/ 18 w 32"/>
                <a:gd name="T5" fmla="*/ 28 h 30"/>
                <a:gd name="T6" fmla="*/ 28 w 32"/>
                <a:gd name="T7" fmla="*/ 15 h 30"/>
                <a:gd name="T8" fmla="*/ 12 w 32"/>
                <a:gd name="T9" fmla="*/ 0 h 30"/>
              </a:gdLst>
              <a:ahLst/>
              <a:cxnLst>
                <a:cxn ang="0">
                  <a:pos x="T0" y="T1"/>
                </a:cxn>
                <a:cxn ang="0">
                  <a:pos x="T2" y="T3"/>
                </a:cxn>
                <a:cxn ang="0">
                  <a:pos x="T4" y="T5"/>
                </a:cxn>
                <a:cxn ang="0">
                  <a:pos x="T6" y="T7"/>
                </a:cxn>
                <a:cxn ang="0">
                  <a:pos x="T8" y="T9"/>
                </a:cxn>
              </a:cxnLst>
              <a:rect l="0" t="0" r="r" b="b"/>
              <a:pathLst>
                <a:path w="32" h="30">
                  <a:moveTo>
                    <a:pt x="12" y="0"/>
                  </a:moveTo>
                  <a:cubicBezTo>
                    <a:pt x="8" y="7"/>
                    <a:pt x="3" y="13"/>
                    <a:pt x="0" y="17"/>
                  </a:cubicBezTo>
                  <a:cubicBezTo>
                    <a:pt x="5" y="22"/>
                    <a:pt x="11" y="26"/>
                    <a:pt x="18" y="28"/>
                  </a:cubicBezTo>
                  <a:cubicBezTo>
                    <a:pt x="25" y="30"/>
                    <a:pt x="32" y="21"/>
                    <a:pt x="28" y="15"/>
                  </a:cubicBezTo>
                  <a:cubicBezTo>
                    <a:pt x="24" y="9"/>
                    <a:pt x="18" y="4"/>
                    <a:pt x="12" y="0"/>
                  </a:cubicBezTo>
                  <a:close/>
                </a:path>
              </a:pathLst>
            </a:custGeom>
            <a:solidFill>
              <a:srgbClr val="8D838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2" name="Freeform 81">
              <a:extLst>
                <a:ext uri="{FF2B5EF4-FFF2-40B4-BE49-F238E27FC236}">
                  <a16:creationId xmlns:a16="http://schemas.microsoft.com/office/drawing/2014/main" id="{4A541902-D2BD-4582-B0CB-99343CE4A8F9}"/>
                </a:ext>
              </a:extLst>
            </p:cNvPr>
            <p:cNvSpPr>
              <a:spLocks/>
            </p:cNvSpPr>
            <p:nvPr/>
          </p:nvSpPr>
          <p:spPr bwMode="auto">
            <a:xfrm>
              <a:off x="4711" y="3318"/>
              <a:ext cx="67" cy="58"/>
            </a:xfrm>
            <a:custGeom>
              <a:avLst/>
              <a:gdLst>
                <a:gd name="T0" fmla="*/ 26 w 31"/>
                <a:gd name="T1" fmla="*/ 22 h 27"/>
                <a:gd name="T2" fmla="*/ 29 w 31"/>
                <a:gd name="T3" fmla="*/ 11 h 27"/>
                <a:gd name="T4" fmla="*/ 13 w 31"/>
                <a:gd name="T5" fmla="*/ 2 h 27"/>
                <a:gd name="T6" fmla="*/ 6 w 31"/>
                <a:gd name="T7" fmla="*/ 0 h 27"/>
                <a:gd name="T8" fmla="*/ 0 w 31"/>
                <a:gd name="T9" fmla="*/ 17 h 27"/>
                <a:gd name="T10" fmla="*/ 26 w 31"/>
                <a:gd name="T11" fmla="*/ 22 h 27"/>
              </a:gdLst>
              <a:ahLst/>
              <a:cxnLst>
                <a:cxn ang="0">
                  <a:pos x="T0" y="T1"/>
                </a:cxn>
                <a:cxn ang="0">
                  <a:pos x="T2" y="T3"/>
                </a:cxn>
                <a:cxn ang="0">
                  <a:pos x="T4" y="T5"/>
                </a:cxn>
                <a:cxn ang="0">
                  <a:pos x="T6" y="T7"/>
                </a:cxn>
                <a:cxn ang="0">
                  <a:pos x="T8" y="T9"/>
                </a:cxn>
                <a:cxn ang="0">
                  <a:pos x="T10" y="T11"/>
                </a:cxn>
              </a:cxnLst>
              <a:rect l="0" t="0" r="r" b="b"/>
              <a:pathLst>
                <a:path w="31" h="27">
                  <a:moveTo>
                    <a:pt x="26" y="22"/>
                  </a:moveTo>
                  <a:cubicBezTo>
                    <a:pt x="30" y="20"/>
                    <a:pt x="31" y="15"/>
                    <a:pt x="29" y="11"/>
                  </a:cubicBezTo>
                  <a:cubicBezTo>
                    <a:pt x="25" y="5"/>
                    <a:pt x="20" y="4"/>
                    <a:pt x="13" y="2"/>
                  </a:cubicBezTo>
                  <a:cubicBezTo>
                    <a:pt x="11" y="1"/>
                    <a:pt x="8" y="0"/>
                    <a:pt x="6" y="0"/>
                  </a:cubicBezTo>
                  <a:cubicBezTo>
                    <a:pt x="4" y="6"/>
                    <a:pt x="2" y="12"/>
                    <a:pt x="0" y="17"/>
                  </a:cubicBezTo>
                  <a:cubicBezTo>
                    <a:pt x="8" y="22"/>
                    <a:pt x="18" y="27"/>
                    <a:pt x="26" y="22"/>
                  </a:cubicBezTo>
                  <a:close/>
                </a:path>
              </a:pathLst>
            </a:custGeom>
            <a:solidFill>
              <a:srgbClr val="8D838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3" name="Freeform 82">
              <a:extLst>
                <a:ext uri="{FF2B5EF4-FFF2-40B4-BE49-F238E27FC236}">
                  <a16:creationId xmlns:a16="http://schemas.microsoft.com/office/drawing/2014/main" id="{C4122B0E-09A2-4201-8AFD-D851B0E17A79}"/>
                </a:ext>
              </a:extLst>
            </p:cNvPr>
            <p:cNvSpPr>
              <a:spLocks/>
            </p:cNvSpPr>
            <p:nvPr/>
          </p:nvSpPr>
          <p:spPr bwMode="auto">
            <a:xfrm>
              <a:off x="4739" y="3214"/>
              <a:ext cx="74" cy="56"/>
            </a:xfrm>
            <a:custGeom>
              <a:avLst/>
              <a:gdLst>
                <a:gd name="T0" fmla="*/ 29 w 34"/>
                <a:gd name="T1" fmla="*/ 19 h 26"/>
                <a:gd name="T2" fmla="*/ 27 w 34"/>
                <a:gd name="T3" fmla="*/ 3 h 26"/>
                <a:gd name="T4" fmla="*/ 10 w 34"/>
                <a:gd name="T5" fmla="*/ 1 h 26"/>
                <a:gd name="T6" fmla="*/ 3 w 34"/>
                <a:gd name="T7" fmla="*/ 1 h 26"/>
                <a:gd name="T8" fmla="*/ 2 w 34"/>
                <a:gd name="T9" fmla="*/ 9 h 26"/>
                <a:gd name="T10" fmla="*/ 0 w 34"/>
                <a:gd name="T11" fmla="*/ 22 h 26"/>
                <a:gd name="T12" fmla="*/ 29 w 34"/>
                <a:gd name="T13" fmla="*/ 19 h 26"/>
              </a:gdLst>
              <a:ahLst/>
              <a:cxnLst>
                <a:cxn ang="0">
                  <a:pos x="T0" y="T1"/>
                </a:cxn>
                <a:cxn ang="0">
                  <a:pos x="T2" y="T3"/>
                </a:cxn>
                <a:cxn ang="0">
                  <a:pos x="T4" y="T5"/>
                </a:cxn>
                <a:cxn ang="0">
                  <a:pos x="T6" y="T7"/>
                </a:cxn>
                <a:cxn ang="0">
                  <a:pos x="T8" y="T9"/>
                </a:cxn>
                <a:cxn ang="0">
                  <a:pos x="T10" y="T11"/>
                </a:cxn>
                <a:cxn ang="0">
                  <a:pos x="T12" y="T13"/>
                </a:cxn>
              </a:cxnLst>
              <a:rect l="0" t="0" r="r" b="b"/>
              <a:pathLst>
                <a:path w="34" h="26">
                  <a:moveTo>
                    <a:pt x="29" y="19"/>
                  </a:moveTo>
                  <a:cubicBezTo>
                    <a:pt x="34" y="14"/>
                    <a:pt x="33" y="7"/>
                    <a:pt x="27" y="3"/>
                  </a:cubicBezTo>
                  <a:cubicBezTo>
                    <a:pt x="21" y="0"/>
                    <a:pt x="16" y="1"/>
                    <a:pt x="10" y="1"/>
                  </a:cubicBezTo>
                  <a:cubicBezTo>
                    <a:pt x="7" y="1"/>
                    <a:pt x="5" y="1"/>
                    <a:pt x="3" y="1"/>
                  </a:cubicBezTo>
                  <a:cubicBezTo>
                    <a:pt x="3" y="4"/>
                    <a:pt x="2" y="6"/>
                    <a:pt x="2" y="9"/>
                  </a:cubicBezTo>
                  <a:cubicBezTo>
                    <a:pt x="1" y="13"/>
                    <a:pt x="0" y="18"/>
                    <a:pt x="0" y="22"/>
                  </a:cubicBezTo>
                  <a:cubicBezTo>
                    <a:pt x="10" y="25"/>
                    <a:pt x="22" y="26"/>
                    <a:pt x="29" y="19"/>
                  </a:cubicBezTo>
                  <a:close/>
                </a:path>
              </a:pathLst>
            </a:custGeom>
            <a:solidFill>
              <a:srgbClr val="8D838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4" name="Freeform 83">
              <a:extLst>
                <a:ext uri="{FF2B5EF4-FFF2-40B4-BE49-F238E27FC236}">
                  <a16:creationId xmlns:a16="http://schemas.microsoft.com/office/drawing/2014/main" id="{B5CD720F-44F1-4014-8AE0-7BC32220C419}"/>
                </a:ext>
              </a:extLst>
            </p:cNvPr>
            <p:cNvSpPr>
              <a:spLocks/>
            </p:cNvSpPr>
            <p:nvPr/>
          </p:nvSpPr>
          <p:spPr bwMode="auto">
            <a:xfrm>
              <a:off x="4739" y="3090"/>
              <a:ext cx="72" cy="56"/>
            </a:xfrm>
            <a:custGeom>
              <a:avLst/>
              <a:gdLst>
                <a:gd name="T0" fmla="*/ 20 w 33"/>
                <a:gd name="T1" fmla="*/ 1 h 26"/>
                <a:gd name="T2" fmla="*/ 0 w 33"/>
                <a:gd name="T3" fmla="*/ 6 h 26"/>
                <a:gd name="T4" fmla="*/ 3 w 33"/>
                <a:gd name="T5" fmla="*/ 26 h 26"/>
                <a:gd name="T6" fmla="*/ 27 w 33"/>
                <a:gd name="T7" fmla="*/ 18 h 26"/>
                <a:gd name="T8" fmla="*/ 20 w 33"/>
                <a:gd name="T9" fmla="*/ 1 h 26"/>
              </a:gdLst>
              <a:ahLst/>
              <a:cxnLst>
                <a:cxn ang="0">
                  <a:pos x="T0" y="T1"/>
                </a:cxn>
                <a:cxn ang="0">
                  <a:pos x="T2" y="T3"/>
                </a:cxn>
                <a:cxn ang="0">
                  <a:pos x="T4" y="T5"/>
                </a:cxn>
                <a:cxn ang="0">
                  <a:pos x="T6" y="T7"/>
                </a:cxn>
                <a:cxn ang="0">
                  <a:pos x="T8" y="T9"/>
                </a:cxn>
              </a:cxnLst>
              <a:rect l="0" t="0" r="r" b="b"/>
              <a:pathLst>
                <a:path w="33" h="26">
                  <a:moveTo>
                    <a:pt x="20" y="1"/>
                  </a:moveTo>
                  <a:cubicBezTo>
                    <a:pt x="13" y="1"/>
                    <a:pt x="7" y="4"/>
                    <a:pt x="0" y="6"/>
                  </a:cubicBezTo>
                  <a:cubicBezTo>
                    <a:pt x="1" y="13"/>
                    <a:pt x="2" y="19"/>
                    <a:pt x="3" y="26"/>
                  </a:cubicBezTo>
                  <a:cubicBezTo>
                    <a:pt x="12" y="26"/>
                    <a:pt x="21" y="24"/>
                    <a:pt x="27" y="18"/>
                  </a:cubicBezTo>
                  <a:cubicBezTo>
                    <a:pt x="33" y="12"/>
                    <a:pt x="29" y="0"/>
                    <a:pt x="20" y="1"/>
                  </a:cubicBezTo>
                  <a:close/>
                </a:path>
              </a:pathLst>
            </a:custGeom>
            <a:solidFill>
              <a:srgbClr val="8D838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5" name="Freeform 84">
              <a:extLst>
                <a:ext uri="{FF2B5EF4-FFF2-40B4-BE49-F238E27FC236}">
                  <a16:creationId xmlns:a16="http://schemas.microsoft.com/office/drawing/2014/main" id="{F4CCCC08-8A2E-4B5B-A309-5A1FDF4B95A1}"/>
                </a:ext>
              </a:extLst>
            </p:cNvPr>
            <p:cNvSpPr>
              <a:spLocks/>
            </p:cNvSpPr>
            <p:nvPr/>
          </p:nvSpPr>
          <p:spPr bwMode="auto">
            <a:xfrm>
              <a:off x="4711" y="2981"/>
              <a:ext cx="63" cy="68"/>
            </a:xfrm>
            <a:custGeom>
              <a:avLst/>
              <a:gdLst>
                <a:gd name="T0" fmla="*/ 18 w 29"/>
                <a:gd name="T1" fmla="*/ 0 h 31"/>
                <a:gd name="T2" fmla="*/ 1 w 29"/>
                <a:gd name="T3" fmla="*/ 9 h 31"/>
                <a:gd name="T4" fmla="*/ 0 w 29"/>
                <a:gd name="T5" fmla="*/ 9 h 31"/>
                <a:gd name="T6" fmla="*/ 7 w 29"/>
                <a:gd name="T7" fmla="*/ 31 h 31"/>
                <a:gd name="T8" fmla="*/ 13 w 29"/>
                <a:gd name="T9" fmla="*/ 29 h 31"/>
                <a:gd name="T10" fmla="*/ 28 w 29"/>
                <a:gd name="T11" fmla="*/ 11 h 31"/>
                <a:gd name="T12" fmla="*/ 18 w 29"/>
                <a:gd name="T13" fmla="*/ 0 h 31"/>
              </a:gdLst>
              <a:ahLst/>
              <a:cxnLst>
                <a:cxn ang="0">
                  <a:pos x="T0" y="T1"/>
                </a:cxn>
                <a:cxn ang="0">
                  <a:pos x="T2" y="T3"/>
                </a:cxn>
                <a:cxn ang="0">
                  <a:pos x="T4" y="T5"/>
                </a:cxn>
                <a:cxn ang="0">
                  <a:pos x="T6" y="T7"/>
                </a:cxn>
                <a:cxn ang="0">
                  <a:pos x="T8" y="T9"/>
                </a:cxn>
                <a:cxn ang="0">
                  <a:pos x="T10" y="T11"/>
                </a:cxn>
                <a:cxn ang="0">
                  <a:pos x="T12" y="T13"/>
                </a:cxn>
              </a:cxnLst>
              <a:rect l="0" t="0" r="r" b="b"/>
              <a:pathLst>
                <a:path w="29" h="31">
                  <a:moveTo>
                    <a:pt x="18" y="0"/>
                  </a:moveTo>
                  <a:cubicBezTo>
                    <a:pt x="10" y="1"/>
                    <a:pt x="6" y="4"/>
                    <a:pt x="1" y="9"/>
                  </a:cubicBezTo>
                  <a:cubicBezTo>
                    <a:pt x="0" y="9"/>
                    <a:pt x="0" y="9"/>
                    <a:pt x="0" y="9"/>
                  </a:cubicBezTo>
                  <a:cubicBezTo>
                    <a:pt x="3" y="17"/>
                    <a:pt x="5" y="24"/>
                    <a:pt x="7" y="31"/>
                  </a:cubicBezTo>
                  <a:cubicBezTo>
                    <a:pt x="9" y="31"/>
                    <a:pt x="11" y="30"/>
                    <a:pt x="13" y="29"/>
                  </a:cubicBezTo>
                  <a:cubicBezTo>
                    <a:pt x="22" y="26"/>
                    <a:pt x="27" y="20"/>
                    <a:pt x="28" y="11"/>
                  </a:cubicBezTo>
                  <a:cubicBezTo>
                    <a:pt x="29" y="6"/>
                    <a:pt x="23" y="0"/>
                    <a:pt x="18" y="0"/>
                  </a:cubicBezTo>
                  <a:close/>
                </a:path>
              </a:pathLst>
            </a:custGeom>
            <a:solidFill>
              <a:srgbClr val="8D838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6" name="Freeform 85">
              <a:extLst>
                <a:ext uri="{FF2B5EF4-FFF2-40B4-BE49-F238E27FC236}">
                  <a16:creationId xmlns:a16="http://schemas.microsoft.com/office/drawing/2014/main" id="{B7223C34-E653-41ED-A6A4-7AA41D27BDED}"/>
                </a:ext>
              </a:extLst>
            </p:cNvPr>
            <p:cNvSpPr>
              <a:spLocks/>
            </p:cNvSpPr>
            <p:nvPr/>
          </p:nvSpPr>
          <p:spPr bwMode="auto">
            <a:xfrm>
              <a:off x="4667" y="2883"/>
              <a:ext cx="63" cy="59"/>
            </a:xfrm>
            <a:custGeom>
              <a:avLst/>
              <a:gdLst>
                <a:gd name="T0" fmla="*/ 11 w 29"/>
                <a:gd name="T1" fmla="*/ 2 h 27"/>
                <a:gd name="T2" fmla="*/ 0 w 29"/>
                <a:gd name="T3" fmla="*/ 7 h 27"/>
                <a:gd name="T4" fmla="*/ 9 w 29"/>
                <a:gd name="T5" fmla="*/ 27 h 27"/>
                <a:gd name="T6" fmla="*/ 23 w 29"/>
                <a:gd name="T7" fmla="*/ 17 h 27"/>
                <a:gd name="T8" fmla="*/ 11 w 29"/>
                <a:gd name="T9" fmla="*/ 2 h 27"/>
              </a:gdLst>
              <a:ahLst/>
              <a:cxnLst>
                <a:cxn ang="0">
                  <a:pos x="T0" y="T1"/>
                </a:cxn>
                <a:cxn ang="0">
                  <a:pos x="T2" y="T3"/>
                </a:cxn>
                <a:cxn ang="0">
                  <a:pos x="T4" y="T5"/>
                </a:cxn>
                <a:cxn ang="0">
                  <a:pos x="T6" y="T7"/>
                </a:cxn>
                <a:cxn ang="0">
                  <a:pos x="T8" y="T9"/>
                </a:cxn>
              </a:cxnLst>
              <a:rect l="0" t="0" r="r" b="b"/>
              <a:pathLst>
                <a:path w="29" h="27">
                  <a:moveTo>
                    <a:pt x="11" y="2"/>
                  </a:moveTo>
                  <a:cubicBezTo>
                    <a:pt x="7" y="3"/>
                    <a:pt x="3" y="5"/>
                    <a:pt x="0" y="7"/>
                  </a:cubicBezTo>
                  <a:cubicBezTo>
                    <a:pt x="3" y="14"/>
                    <a:pt x="6" y="20"/>
                    <a:pt x="9" y="27"/>
                  </a:cubicBezTo>
                  <a:cubicBezTo>
                    <a:pt x="14" y="25"/>
                    <a:pt x="19" y="22"/>
                    <a:pt x="23" y="17"/>
                  </a:cubicBezTo>
                  <a:cubicBezTo>
                    <a:pt x="29" y="9"/>
                    <a:pt x="19" y="0"/>
                    <a:pt x="11" y="2"/>
                  </a:cubicBezTo>
                  <a:close/>
                </a:path>
              </a:pathLst>
            </a:custGeom>
            <a:solidFill>
              <a:srgbClr val="8D838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7" name="Freeform 86">
              <a:extLst>
                <a:ext uri="{FF2B5EF4-FFF2-40B4-BE49-F238E27FC236}">
                  <a16:creationId xmlns:a16="http://schemas.microsoft.com/office/drawing/2014/main" id="{4FC23CF3-666A-480F-9688-8CD477A9CC51}"/>
                </a:ext>
              </a:extLst>
            </p:cNvPr>
            <p:cNvSpPr>
              <a:spLocks/>
            </p:cNvSpPr>
            <p:nvPr/>
          </p:nvSpPr>
          <p:spPr bwMode="auto">
            <a:xfrm>
              <a:off x="4615" y="2773"/>
              <a:ext cx="76" cy="50"/>
            </a:xfrm>
            <a:custGeom>
              <a:avLst/>
              <a:gdLst>
                <a:gd name="T0" fmla="*/ 29 w 35"/>
                <a:gd name="T1" fmla="*/ 18 h 23"/>
                <a:gd name="T2" fmla="*/ 25 w 35"/>
                <a:gd name="T3" fmla="*/ 3 h 23"/>
                <a:gd name="T4" fmla="*/ 0 w 35"/>
                <a:gd name="T5" fmla="*/ 6 h 23"/>
                <a:gd name="T6" fmla="*/ 5 w 35"/>
                <a:gd name="T7" fmla="*/ 23 h 23"/>
                <a:gd name="T8" fmla="*/ 29 w 35"/>
                <a:gd name="T9" fmla="*/ 18 h 23"/>
              </a:gdLst>
              <a:ahLst/>
              <a:cxnLst>
                <a:cxn ang="0">
                  <a:pos x="T0" y="T1"/>
                </a:cxn>
                <a:cxn ang="0">
                  <a:pos x="T2" y="T3"/>
                </a:cxn>
                <a:cxn ang="0">
                  <a:pos x="T4" y="T5"/>
                </a:cxn>
                <a:cxn ang="0">
                  <a:pos x="T6" y="T7"/>
                </a:cxn>
                <a:cxn ang="0">
                  <a:pos x="T8" y="T9"/>
                </a:cxn>
              </a:cxnLst>
              <a:rect l="0" t="0" r="r" b="b"/>
              <a:pathLst>
                <a:path w="35" h="23">
                  <a:moveTo>
                    <a:pt x="29" y="18"/>
                  </a:moveTo>
                  <a:cubicBezTo>
                    <a:pt x="35" y="13"/>
                    <a:pt x="31" y="5"/>
                    <a:pt x="25" y="3"/>
                  </a:cubicBezTo>
                  <a:cubicBezTo>
                    <a:pt x="18" y="0"/>
                    <a:pt x="8" y="3"/>
                    <a:pt x="0" y="6"/>
                  </a:cubicBezTo>
                  <a:cubicBezTo>
                    <a:pt x="1" y="12"/>
                    <a:pt x="3" y="18"/>
                    <a:pt x="5" y="23"/>
                  </a:cubicBezTo>
                  <a:cubicBezTo>
                    <a:pt x="14" y="23"/>
                    <a:pt x="23" y="23"/>
                    <a:pt x="29" y="18"/>
                  </a:cubicBezTo>
                  <a:close/>
                </a:path>
              </a:pathLst>
            </a:custGeom>
            <a:solidFill>
              <a:srgbClr val="8D838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8" name="Freeform 87">
              <a:extLst>
                <a:ext uri="{FF2B5EF4-FFF2-40B4-BE49-F238E27FC236}">
                  <a16:creationId xmlns:a16="http://schemas.microsoft.com/office/drawing/2014/main" id="{477AFA19-8C58-4E23-84C7-656F749CA73A}"/>
                </a:ext>
              </a:extLst>
            </p:cNvPr>
            <p:cNvSpPr>
              <a:spLocks/>
            </p:cNvSpPr>
            <p:nvPr/>
          </p:nvSpPr>
          <p:spPr bwMode="auto">
            <a:xfrm>
              <a:off x="4615" y="2666"/>
              <a:ext cx="76" cy="48"/>
            </a:xfrm>
            <a:custGeom>
              <a:avLst/>
              <a:gdLst>
                <a:gd name="T0" fmla="*/ 25 w 35"/>
                <a:gd name="T1" fmla="*/ 21 h 22"/>
                <a:gd name="T2" fmla="*/ 25 w 35"/>
                <a:gd name="T3" fmla="*/ 2 h 22"/>
                <a:gd name="T4" fmla="*/ 7 w 35"/>
                <a:gd name="T5" fmla="*/ 1 h 22"/>
                <a:gd name="T6" fmla="*/ 0 w 35"/>
                <a:gd name="T7" fmla="*/ 22 h 22"/>
                <a:gd name="T8" fmla="*/ 25 w 35"/>
                <a:gd name="T9" fmla="*/ 21 h 22"/>
              </a:gdLst>
              <a:ahLst/>
              <a:cxnLst>
                <a:cxn ang="0">
                  <a:pos x="T0" y="T1"/>
                </a:cxn>
                <a:cxn ang="0">
                  <a:pos x="T2" y="T3"/>
                </a:cxn>
                <a:cxn ang="0">
                  <a:pos x="T4" y="T5"/>
                </a:cxn>
                <a:cxn ang="0">
                  <a:pos x="T6" y="T7"/>
                </a:cxn>
                <a:cxn ang="0">
                  <a:pos x="T8" y="T9"/>
                </a:cxn>
              </a:cxnLst>
              <a:rect l="0" t="0" r="r" b="b"/>
              <a:pathLst>
                <a:path w="35" h="22">
                  <a:moveTo>
                    <a:pt x="25" y="21"/>
                  </a:moveTo>
                  <a:cubicBezTo>
                    <a:pt x="35" y="19"/>
                    <a:pt x="33" y="5"/>
                    <a:pt x="25" y="2"/>
                  </a:cubicBezTo>
                  <a:cubicBezTo>
                    <a:pt x="19" y="0"/>
                    <a:pt x="13" y="0"/>
                    <a:pt x="7" y="1"/>
                  </a:cubicBezTo>
                  <a:cubicBezTo>
                    <a:pt x="4" y="7"/>
                    <a:pt x="2" y="14"/>
                    <a:pt x="0" y="22"/>
                  </a:cubicBezTo>
                  <a:cubicBezTo>
                    <a:pt x="9" y="22"/>
                    <a:pt x="17" y="22"/>
                    <a:pt x="25" y="21"/>
                  </a:cubicBezTo>
                  <a:close/>
                </a:path>
              </a:pathLst>
            </a:custGeom>
            <a:solidFill>
              <a:srgbClr val="8D838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9" name="Freeform 88">
              <a:extLst>
                <a:ext uri="{FF2B5EF4-FFF2-40B4-BE49-F238E27FC236}">
                  <a16:creationId xmlns:a16="http://schemas.microsoft.com/office/drawing/2014/main" id="{54A6D520-636C-47E0-9CE4-ADD38E488A89}"/>
                </a:ext>
              </a:extLst>
            </p:cNvPr>
            <p:cNvSpPr>
              <a:spLocks/>
            </p:cNvSpPr>
            <p:nvPr/>
          </p:nvSpPr>
          <p:spPr bwMode="auto">
            <a:xfrm>
              <a:off x="4233" y="2323"/>
              <a:ext cx="232" cy="254"/>
            </a:xfrm>
            <a:custGeom>
              <a:avLst/>
              <a:gdLst>
                <a:gd name="T0" fmla="*/ 95 w 107"/>
                <a:gd name="T1" fmla="*/ 1 h 117"/>
                <a:gd name="T2" fmla="*/ 4 w 107"/>
                <a:gd name="T3" fmla="*/ 31 h 117"/>
                <a:gd name="T4" fmla="*/ 0 w 107"/>
                <a:gd name="T5" fmla="*/ 33 h 117"/>
                <a:gd name="T6" fmla="*/ 40 w 107"/>
                <a:gd name="T7" fmla="*/ 117 h 117"/>
                <a:gd name="T8" fmla="*/ 79 w 107"/>
                <a:gd name="T9" fmla="*/ 66 h 117"/>
                <a:gd name="T10" fmla="*/ 95 w 107"/>
                <a:gd name="T11" fmla="*/ 1 h 117"/>
              </a:gdLst>
              <a:ahLst/>
              <a:cxnLst>
                <a:cxn ang="0">
                  <a:pos x="T0" y="T1"/>
                </a:cxn>
                <a:cxn ang="0">
                  <a:pos x="T2" y="T3"/>
                </a:cxn>
                <a:cxn ang="0">
                  <a:pos x="T4" y="T5"/>
                </a:cxn>
                <a:cxn ang="0">
                  <a:pos x="T6" y="T7"/>
                </a:cxn>
                <a:cxn ang="0">
                  <a:pos x="T8" y="T9"/>
                </a:cxn>
                <a:cxn ang="0">
                  <a:pos x="T10" y="T11"/>
                </a:cxn>
              </a:cxnLst>
              <a:rect l="0" t="0" r="r" b="b"/>
              <a:pathLst>
                <a:path w="107" h="117">
                  <a:moveTo>
                    <a:pt x="95" y="1"/>
                  </a:moveTo>
                  <a:cubicBezTo>
                    <a:pt x="71" y="0"/>
                    <a:pt x="4" y="31"/>
                    <a:pt x="4" y="31"/>
                  </a:cubicBezTo>
                  <a:cubicBezTo>
                    <a:pt x="0" y="33"/>
                    <a:pt x="0" y="33"/>
                    <a:pt x="0" y="33"/>
                  </a:cubicBezTo>
                  <a:cubicBezTo>
                    <a:pt x="40" y="117"/>
                    <a:pt x="40" y="117"/>
                    <a:pt x="40" y="117"/>
                  </a:cubicBezTo>
                  <a:cubicBezTo>
                    <a:pt x="40" y="117"/>
                    <a:pt x="62" y="94"/>
                    <a:pt x="79" y="66"/>
                  </a:cubicBezTo>
                  <a:cubicBezTo>
                    <a:pt x="96" y="36"/>
                    <a:pt x="107" y="1"/>
                    <a:pt x="95" y="1"/>
                  </a:cubicBezTo>
                  <a:close/>
                </a:path>
              </a:pathLst>
            </a:custGeom>
            <a:solidFill>
              <a:srgbClr val="968D9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0" name="Freeform 89">
              <a:extLst>
                <a:ext uri="{FF2B5EF4-FFF2-40B4-BE49-F238E27FC236}">
                  <a16:creationId xmlns:a16="http://schemas.microsoft.com/office/drawing/2014/main" id="{49B64C0B-A1FE-4ADE-8128-ACCBA1EC10A6}"/>
                </a:ext>
              </a:extLst>
            </p:cNvPr>
            <p:cNvSpPr>
              <a:spLocks/>
            </p:cNvSpPr>
            <p:nvPr/>
          </p:nvSpPr>
          <p:spPr bwMode="auto">
            <a:xfrm>
              <a:off x="3779" y="2100"/>
              <a:ext cx="189" cy="297"/>
            </a:xfrm>
            <a:custGeom>
              <a:avLst/>
              <a:gdLst>
                <a:gd name="T0" fmla="*/ 87 w 87"/>
                <a:gd name="T1" fmla="*/ 95 h 137"/>
                <a:gd name="T2" fmla="*/ 75 w 87"/>
                <a:gd name="T3" fmla="*/ 28 h 137"/>
                <a:gd name="T4" fmla="*/ 59 w 87"/>
                <a:gd name="T5" fmla="*/ 1 h 137"/>
                <a:gd name="T6" fmla="*/ 10 w 87"/>
                <a:gd name="T7" fmla="*/ 82 h 137"/>
                <a:gd name="T8" fmla="*/ 0 w 87"/>
                <a:gd name="T9" fmla="*/ 137 h 137"/>
                <a:gd name="T10" fmla="*/ 87 w 87"/>
                <a:gd name="T11" fmla="*/ 95 h 137"/>
              </a:gdLst>
              <a:ahLst/>
              <a:cxnLst>
                <a:cxn ang="0">
                  <a:pos x="T0" y="T1"/>
                </a:cxn>
                <a:cxn ang="0">
                  <a:pos x="T2" y="T3"/>
                </a:cxn>
                <a:cxn ang="0">
                  <a:pos x="T4" y="T5"/>
                </a:cxn>
                <a:cxn ang="0">
                  <a:pos x="T6" y="T7"/>
                </a:cxn>
                <a:cxn ang="0">
                  <a:pos x="T8" y="T9"/>
                </a:cxn>
                <a:cxn ang="0">
                  <a:pos x="T10" y="T11"/>
                </a:cxn>
              </a:cxnLst>
              <a:rect l="0" t="0" r="r" b="b"/>
              <a:pathLst>
                <a:path w="87" h="137">
                  <a:moveTo>
                    <a:pt x="87" y="95"/>
                  </a:moveTo>
                  <a:cubicBezTo>
                    <a:pt x="87" y="95"/>
                    <a:pt x="85" y="57"/>
                    <a:pt x="75" y="28"/>
                  </a:cubicBezTo>
                  <a:cubicBezTo>
                    <a:pt x="69" y="10"/>
                    <a:pt x="65" y="0"/>
                    <a:pt x="59" y="1"/>
                  </a:cubicBezTo>
                  <a:cubicBezTo>
                    <a:pt x="47" y="3"/>
                    <a:pt x="21" y="38"/>
                    <a:pt x="10" y="82"/>
                  </a:cubicBezTo>
                  <a:cubicBezTo>
                    <a:pt x="2" y="114"/>
                    <a:pt x="0" y="137"/>
                    <a:pt x="0" y="137"/>
                  </a:cubicBezTo>
                  <a:lnTo>
                    <a:pt x="87" y="95"/>
                  </a:lnTo>
                  <a:close/>
                </a:path>
              </a:pathLst>
            </a:custGeom>
            <a:solidFill>
              <a:srgbClr val="968D9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1" name="Freeform 90">
              <a:extLst>
                <a:ext uri="{FF2B5EF4-FFF2-40B4-BE49-F238E27FC236}">
                  <a16:creationId xmlns:a16="http://schemas.microsoft.com/office/drawing/2014/main" id="{EB19F246-B3A1-4CD6-8911-AA21461E0CB3}"/>
                </a:ext>
              </a:extLst>
            </p:cNvPr>
            <p:cNvSpPr>
              <a:spLocks/>
            </p:cNvSpPr>
            <p:nvPr/>
          </p:nvSpPr>
          <p:spPr bwMode="auto">
            <a:xfrm>
              <a:off x="3833" y="2184"/>
              <a:ext cx="87" cy="181"/>
            </a:xfrm>
            <a:custGeom>
              <a:avLst/>
              <a:gdLst>
                <a:gd name="T0" fmla="*/ 16 w 40"/>
                <a:gd name="T1" fmla="*/ 4 h 83"/>
                <a:gd name="T2" fmla="*/ 24 w 40"/>
                <a:gd name="T3" fmla="*/ 0 h 83"/>
                <a:gd name="T4" fmla="*/ 31 w 40"/>
                <a:gd name="T5" fmla="*/ 11 h 83"/>
                <a:gd name="T6" fmla="*/ 40 w 40"/>
                <a:gd name="T7" fmla="*/ 69 h 83"/>
                <a:gd name="T8" fmla="*/ 40 w 40"/>
                <a:gd name="T9" fmla="*/ 73 h 83"/>
                <a:gd name="T10" fmla="*/ 12 w 40"/>
                <a:gd name="T11" fmla="*/ 82 h 83"/>
                <a:gd name="T12" fmla="*/ 0 w 40"/>
                <a:gd name="T13" fmla="*/ 64 h 83"/>
                <a:gd name="T14" fmla="*/ 16 w 40"/>
                <a:gd name="T15" fmla="*/ 4 h 8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0" h="83">
                  <a:moveTo>
                    <a:pt x="16" y="4"/>
                  </a:moveTo>
                  <a:cubicBezTo>
                    <a:pt x="18" y="2"/>
                    <a:pt x="21" y="0"/>
                    <a:pt x="24" y="0"/>
                  </a:cubicBezTo>
                  <a:cubicBezTo>
                    <a:pt x="28" y="0"/>
                    <a:pt x="30" y="6"/>
                    <a:pt x="31" y="11"/>
                  </a:cubicBezTo>
                  <a:cubicBezTo>
                    <a:pt x="35" y="30"/>
                    <a:pt x="39" y="49"/>
                    <a:pt x="40" y="69"/>
                  </a:cubicBezTo>
                  <a:cubicBezTo>
                    <a:pt x="40" y="70"/>
                    <a:pt x="40" y="72"/>
                    <a:pt x="40" y="73"/>
                  </a:cubicBezTo>
                  <a:cubicBezTo>
                    <a:pt x="37" y="76"/>
                    <a:pt x="17" y="83"/>
                    <a:pt x="12" y="82"/>
                  </a:cubicBezTo>
                  <a:cubicBezTo>
                    <a:pt x="3" y="82"/>
                    <a:pt x="1" y="72"/>
                    <a:pt x="0" y="64"/>
                  </a:cubicBezTo>
                  <a:cubicBezTo>
                    <a:pt x="0" y="45"/>
                    <a:pt x="3" y="19"/>
                    <a:pt x="16" y="4"/>
                  </a:cubicBezTo>
                  <a:close/>
                </a:path>
              </a:pathLst>
            </a:custGeom>
            <a:solidFill>
              <a:srgbClr val="EAE8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2" name="Freeform 91">
              <a:extLst>
                <a:ext uri="{FF2B5EF4-FFF2-40B4-BE49-F238E27FC236}">
                  <a16:creationId xmlns:a16="http://schemas.microsoft.com/office/drawing/2014/main" id="{32244D4B-9FEC-40AC-94D5-3B7621424B1F}"/>
                </a:ext>
              </a:extLst>
            </p:cNvPr>
            <p:cNvSpPr>
              <a:spLocks/>
            </p:cNvSpPr>
            <p:nvPr/>
          </p:nvSpPr>
          <p:spPr bwMode="auto">
            <a:xfrm>
              <a:off x="4268" y="2369"/>
              <a:ext cx="139" cy="161"/>
            </a:xfrm>
            <a:custGeom>
              <a:avLst/>
              <a:gdLst>
                <a:gd name="T0" fmla="*/ 54 w 64"/>
                <a:gd name="T1" fmla="*/ 0 h 74"/>
                <a:gd name="T2" fmla="*/ 58 w 64"/>
                <a:gd name="T3" fmla="*/ 1 h 74"/>
                <a:gd name="T4" fmla="*/ 60 w 64"/>
                <a:gd name="T5" fmla="*/ 3 h 74"/>
                <a:gd name="T6" fmla="*/ 54 w 64"/>
                <a:gd name="T7" fmla="*/ 29 h 74"/>
                <a:gd name="T8" fmla="*/ 17 w 64"/>
                <a:gd name="T9" fmla="*/ 72 h 74"/>
                <a:gd name="T10" fmla="*/ 12 w 64"/>
                <a:gd name="T11" fmla="*/ 73 h 74"/>
                <a:gd name="T12" fmla="*/ 3 w 64"/>
                <a:gd name="T13" fmla="*/ 46 h 74"/>
                <a:gd name="T14" fmla="*/ 4 w 64"/>
                <a:gd name="T15" fmla="*/ 26 h 74"/>
                <a:gd name="T16" fmla="*/ 54 w 64"/>
                <a:gd name="T17" fmla="*/ 0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4" h="74">
                  <a:moveTo>
                    <a:pt x="54" y="0"/>
                  </a:moveTo>
                  <a:cubicBezTo>
                    <a:pt x="55" y="0"/>
                    <a:pt x="57" y="0"/>
                    <a:pt x="58" y="1"/>
                  </a:cubicBezTo>
                  <a:cubicBezTo>
                    <a:pt x="59" y="1"/>
                    <a:pt x="59" y="2"/>
                    <a:pt x="60" y="3"/>
                  </a:cubicBezTo>
                  <a:cubicBezTo>
                    <a:pt x="64" y="12"/>
                    <a:pt x="59" y="22"/>
                    <a:pt x="54" y="29"/>
                  </a:cubicBezTo>
                  <a:cubicBezTo>
                    <a:pt x="43" y="45"/>
                    <a:pt x="31" y="59"/>
                    <a:pt x="17" y="72"/>
                  </a:cubicBezTo>
                  <a:cubicBezTo>
                    <a:pt x="16" y="73"/>
                    <a:pt x="13" y="74"/>
                    <a:pt x="12" y="73"/>
                  </a:cubicBezTo>
                  <a:cubicBezTo>
                    <a:pt x="8" y="70"/>
                    <a:pt x="4" y="51"/>
                    <a:pt x="3" y="46"/>
                  </a:cubicBezTo>
                  <a:cubicBezTo>
                    <a:pt x="1" y="39"/>
                    <a:pt x="0" y="33"/>
                    <a:pt x="4" y="26"/>
                  </a:cubicBezTo>
                  <a:cubicBezTo>
                    <a:pt x="12" y="10"/>
                    <a:pt x="38" y="2"/>
                    <a:pt x="54" y="0"/>
                  </a:cubicBezTo>
                  <a:close/>
                </a:path>
              </a:pathLst>
            </a:custGeom>
            <a:solidFill>
              <a:srgbClr val="EAE8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3" name="Freeform 92">
              <a:extLst>
                <a:ext uri="{FF2B5EF4-FFF2-40B4-BE49-F238E27FC236}">
                  <a16:creationId xmlns:a16="http://schemas.microsoft.com/office/drawing/2014/main" id="{41F56454-AB00-4C74-A5B3-D50A4D603C7E}"/>
                </a:ext>
              </a:extLst>
            </p:cNvPr>
            <p:cNvSpPr>
              <a:spLocks/>
            </p:cNvSpPr>
            <p:nvPr/>
          </p:nvSpPr>
          <p:spPr bwMode="auto">
            <a:xfrm>
              <a:off x="3670" y="2286"/>
              <a:ext cx="689" cy="606"/>
            </a:xfrm>
            <a:custGeom>
              <a:avLst/>
              <a:gdLst>
                <a:gd name="T0" fmla="*/ 315 w 317"/>
                <a:gd name="T1" fmla="*/ 162 h 279"/>
                <a:gd name="T2" fmla="*/ 263 w 317"/>
                <a:gd name="T3" fmla="*/ 45 h 279"/>
                <a:gd name="T4" fmla="*/ 136 w 317"/>
                <a:gd name="T5" fmla="*/ 3 h 279"/>
                <a:gd name="T6" fmla="*/ 22 w 317"/>
                <a:gd name="T7" fmla="*/ 64 h 279"/>
                <a:gd name="T8" fmla="*/ 0 w 317"/>
                <a:gd name="T9" fmla="*/ 119 h 279"/>
                <a:gd name="T10" fmla="*/ 1 w 317"/>
                <a:gd name="T11" fmla="*/ 119 h 279"/>
                <a:gd name="T12" fmla="*/ 2 w 317"/>
                <a:gd name="T13" fmla="*/ 132 h 279"/>
                <a:gd name="T14" fmla="*/ 34 w 317"/>
                <a:gd name="T15" fmla="*/ 215 h 279"/>
                <a:gd name="T16" fmla="*/ 96 w 317"/>
                <a:gd name="T17" fmla="*/ 268 h 279"/>
                <a:gd name="T18" fmla="*/ 212 w 317"/>
                <a:gd name="T19" fmla="*/ 258 h 279"/>
                <a:gd name="T20" fmla="*/ 280 w 317"/>
                <a:gd name="T21" fmla="*/ 230 h 279"/>
                <a:gd name="T22" fmla="*/ 315 w 317"/>
                <a:gd name="T23" fmla="*/ 162 h 2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17" h="279">
                  <a:moveTo>
                    <a:pt x="315" y="162"/>
                  </a:moveTo>
                  <a:cubicBezTo>
                    <a:pt x="313" y="151"/>
                    <a:pt x="276" y="57"/>
                    <a:pt x="263" y="45"/>
                  </a:cubicBezTo>
                  <a:cubicBezTo>
                    <a:pt x="254" y="37"/>
                    <a:pt x="160" y="0"/>
                    <a:pt x="136" y="3"/>
                  </a:cubicBezTo>
                  <a:cubicBezTo>
                    <a:pt x="112" y="6"/>
                    <a:pt x="37" y="48"/>
                    <a:pt x="22" y="64"/>
                  </a:cubicBezTo>
                  <a:cubicBezTo>
                    <a:pt x="6" y="79"/>
                    <a:pt x="0" y="119"/>
                    <a:pt x="0" y="119"/>
                  </a:cubicBezTo>
                  <a:cubicBezTo>
                    <a:pt x="0" y="119"/>
                    <a:pt x="0" y="119"/>
                    <a:pt x="1" y="119"/>
                  </a:cubicBezTo>
                  <a:cubicBezTo>
                    <a:pt x="0" y="123"/>
                    <a:pt x="1" y="127"/>
                    <a:pt x="2" y="132"/>
                  </a:cubicBezTo>
                  <a:cubicBezTo>
                    <a:pt x="9" y="152"/>
                    <a:pt x="13" y="189"/>
                    <a:pt x="34" y="215"/>
                  </a:cubicBezTo>
                  <a:cubicBezTo>
                    <a:pt x="55" y="240"/>
                    <a:pt x="67" y="260"/>
                    <a:pt x="96" y="268"/>
                  </a:cubicBezTo>
                  <a:cubicBezTo>
                    <a:pt x="124" y="275"/>
                    <a:pt x="156" y="279"/>
                    <a:pt x="212" y="258"/>
                  </a:cubicBezTo>
                  <a:cubicBezTo>
                    <a:pt x="262" y="239"/>
                    <a:pt x="275" y="240"/>
                    <a:pt x="280" y="230"/>
                  </a:cubicBezTo>
                  <a:cubicBezTo>
                    <a:pt x="290" y="221"/>
                    <a:pt x="317" y="172"/>
                    <a:pt x="315" y="162"/>
                  </a:cubicBezTo>
                  <a:close/>
                </a:path>
              </a:pathLst>
            </a:custGeom>
            <a:solidFill>
              <a:srgbClr val="B3ACB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4" name="Freeform 93">
              <a:extLst>
                <a:ext uri="{FF2B5EF4-FFF2-40B4-BE49-F238E27FC236}">
                  <a16:creationId xmlns:a16="http://schemas.microsoft.com/office/drawing/2014/main" id="{3734D310-3D78-4C9A-AD94-A2E598275377}"/>
                </a:ext>
              </a:extLst>
            </p:cNvPr>
            <p:cNvSpPr>
              <a:spLocks/>
            </p:cNvSpPr>
            <p:nvPr/>
          </p:nvSpPr>
          <p:spPr bwMode="auto">
            <a:xfrm>
              <a:off x="3699" y="2432"/>
              <a:ext cx="87" cy="56"/>
            </a:xfrm>
            <a:custGeom>
              <a:avLst/>
              <a:gdLst>
                <a:gd name="T0" fmla="*/ 6 w 40"/>
                <a:gd name="T1" fmla="*/ 0 h 26"/>
                <a:gd name="T2" fmla="*/ 0 w 40"/>
                <a:gd name="T3" fmla="*/ 9 h 26"/>
                <a:gd name="T4" fmla="*/ 36 w 40"/>
                <a:gd name="T5" fmla="*/ 26 h 26"/>
                <a:gd name="T6" fmla="*/ 38 w 40"/>
                <a:gd name="T7" fmla="*/ 21 h 26"/>
                <a:gd name="T8" fmla="*/ 6 w 40"/>
                <a:gd name="T9" fmla="*/ 0 h 26"/>
              </a:gdLst>
              <a:ahLst/>
              <a:cxnLst>
                <a:cxn ang="0">
                  <a:pos x="T0" y="T1"/>
                </a:cxn>
                <a:cxn ang="0">
                  <a:pos x="T2" y="T3"/>
                </a:cxn>
                <a:cxn ang="0">
                  <a:pos x="T4" y="T5"/>
                </a:cxn>
                <a:cxn ang="0">
                  <a:pos x="T6" y="T7"/>
                </a:cxn>
                <a:cxn ang="0">
                  <a:pos x="T8" y="T9"/>
                </a:cxn>
              </a:cxnLst>
              <a:rect l="0" t="0" r="r" b="b"/>
              <a:pathLst>
                <a:path w="40" h="26">
                  <a:moveTo>
                    <a:pt x="6" y="0"/>
                  </a:moveTo>
                  <a:cubicBezTo>
                    <a:pt x="4" y="3"/>
                    <a:pt x="2" y="6"/>
                    <a:pt x="0" y="9"/>
                  </a:cubicBezTo>
                  <a:cubicBezTo>
                    <a:pt x="11" y="17"/>
                    <a:pt x="23" y="24"/>
                    <a:pt x="36" y="26"/>
                  </a:cubicBezTo>
                  <a:cubicBezTo>
                    <a:pt x="38" y="26"/>
                    <a:pt x="40" y="23"/>
                    <a:pt x="38" y="21"/>
                  </a:cubicBezTo>
                  <a:cubicBezTo>
                    <a:pt x="31" y="11"/>
                    <a:pt x="18" y="5"/>
                    <a:pt x="6" y="0"/>
                  </a:cubicBezTo>
                  <a:close/>
                </a:path>
              </a:pathLst>
            </a:custGeom>
            <a:solidFill>
              <a:srgbClr val="8D838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5" name="Freeform 94">
              <a:extLst>
                <a:ext uri="{FF2B5EF4-FFF2-40B4-BE49-F238E27FC236}">
                  <a16:creationId xmlns:a16="http://schemas.microsoft.com/office/drawing/2014/main" id="{CEDC7526-9EB1-4C2E-82C8-E72198860127}"/>
                </a:ext>
              </a:extLst>
            </p:cNvPr>
            <p:cNvSpPr>
              <a:spLocks/>
            </p:cNvSpPr>
            <p:nvPr/>
          </p:nvSpPr>
          <p:spPr bwMode="auto">
            <a:xfrm>
              <a:off x="3670" y="2510"/>
              <a:ext cx="113" cy="59"/>
            </a:xfrm>
            <a:custGeom>
              <a:avLst/>
              <a:gdLst>
                <a:gd name="T0" fmla="*/ 49 w 52"/>
                <a:gd name="T1" fmla="*/ 23 h 27"/>
                <a:gd name="T2" fmla="*/ 51 w 52"/>
                <a:gd name="T3" fmla="*/ 17 h 27"/>
                <a:gd name="T4" fmla="*/ 30 w 52"/>
                <a:gd name="T5" fmla="*/ 4 h 27"/>
                <a:gd name="T6" fmla="*/ 3 w 52"/>
                <a:gd name="T7" fmla="*/ 0 h 27"/>
                <a:gd name="T8" fmla="*/ 0 w 52"/>
                <a:gd name="T9" fmla="*/ 14 h 27"/>
                <a:gd name="T10" fmla="*/ 24 w 52"/>
                <a:gd name="T11" fmla="*/ 20 h 27"/>
                <a:gd name="T12" fmla="*/ 49 w 52"/>
                <a:gd name="T13" fmla="*/ 23 h 27"/>
              </a:gdLst>
              <a:ahLst/>
              <a:cxnLst>
                <a:cxn ang="0">
                  <a:pos x="T0" y="T1"/>
                </a:cxn>
                <a:cxn ang="0">
                  <a:pos x="T2" y="T3"/>
                </a:cxn>
                <a:cxn ang="0">
                  <a:pos x="T4" y="T5"/>
                </a:cxn>
                <a:cxn ang="0">
                  <a:pos x="T6" y="T7"/>
                </a:cxn>
                <a:cxn ang="0">
                  <a:pos x="T8" y="T9"/>
                </a:cxn>
                <a:cxn ang="0">
                  <a:pos x="T10" y="T11"/>
                </a:cxn>
                <a:cxn ang="0">
                  <a:pos x="T12" y="T13"/>
                </a:cxn>
              </a:cxnLst>
              <a:rect l="0" t="0" r="r" b="b"/>
              <a:pathLst>
                <a:path w="52" h="27">
                  <a:moveTo>
                    <a:pt x="49" y="23"/>
                  </a:moveTo>
                  <a:cubicBezTo>
                    <a:pt x="51" y="21"/>
                    <a:pt x="52" y="19"/>
                    <a:pt x="51" y="17"/>
                  </a:cubicBezTo>
                  <a:cubicBezTo>
                    <a:pt x="49" y="8"/>
                    <a:pt x="38" y="6"/>
                    <a:pt x="30" y="4"/>
                  </a:cubicBezTo>
                  <a:cubicBezTo>
                    <a:pt x="21" y="3"/>
                    <a:pt x="12" y="1"/>
                    <a:pt x="3" y="0"/>
                  </a:cubicBezTo>
                  <a:cubicBezTo>
                    <a:pt x="2" y="6"/>
                    <a:pt x="1" y="11"/>
                    <a:pt x="0" y="14"/>
                  </a:cubicBezTo>
                  <a:cubicBezTo>
                    <a:pt x="8" y="16"/>
                    <a:pt x="16" y="18"/>
                    <a:pt x="24" y="20"/>
                  </a:cubicBezTo>
                  <a:cubicBezTo>
                    <a:pt x="31" y="22"/>
                    <a:pt x="42" y="27"/>
                    <a:pt x="49" y="23"/>
                  </a:cubicBezTo>
                  <a:close/>
                </a:path>
              </a:pathLst>
            </a:custGeom>
            <a:solidFill>
              <a:srgbClr val="8D838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6" name="Freeform 95">
              <a:extLst>
                <a:ext uri="{FF2B5EF4-FFF2-40B4-BE49-F238E27FC236}">
                  <a16:creationId xmlns:a16="http://schemas.microsoft.com/office/drawing/2014/main" id="{AA79072C-7673-42D2-9245-F467B0AF7CD2}"/>
                </a:ext>
              </a:extLst>
            </p:cNvPr>
            <p:cNvSpPr>
              <a:spLocks/>
            </p:cNvSpPr>
            <p:nvPr/>
          </p:nvSpPr>
          <p:spPr bwMode="auto">
            <a:xfrm>
              <a:off x="3681" y="2593"/>
              <a:ext cx="70" cy="30"/>
            </a:xfrm>
            <a:custGeom>
              <a:avLst/>
              <a:gdLst>
                <a:gd name="T0" fmla="*/ 29 w 32"/>
                <a:gd name="T1" fmla="*/ 3 h 14"/>
                <a:gd name="T2" fmla="*/ 0 w 32"/>
                <a:gd name="T3" fmla="*/ 2 h 14"/>
                <a:gd name="T4" fmla="*/ 3 w 32"/>
                <a:gd name="T5" fmla="*/ 14 h 14"/>
                <a:gd name="T6" fmla="*/ 30 w 32"/>
                <a:gd name="T7" fmla="*/ 7 h 14"/>
                <a:gd name="T8" fmla="*/ 29 w 32"/>
                <a:gd name="T9" fmla="*/ 3 h 14"/>
              </a:gdLst>
              <a:ahLst/>
              <a:cxnLst>
                <a:cxn ang="0">
                  <a:pos x="T0" y="T1"/>
                </a:cxn>
                <a:cxn ang="0">
                  <a:pos x="T2" y="T3"/>
                </a:cxn>
                <a:cxn ang="0">
                  <a:pos x="T4" y="T5"/>
                </a:cxn>
                <a:cxn ang="0">
                  <a:pos x="T6" y="T7"/>
                </a:cxn>
                <a:cxn ang="0">
                  <a:pos x="T8" y="T9"/>
                </a:cxn>
              </a:cxnLst>
              <a:rect l="0" t="0" r="r" b="b"/>
              <a:pathLst>
                <a:path w="32" h="14">
                  <a:moveTo>
                    <a:pt x="29" y="3"/>
                  </a:moveTo>
                  <a:cubicBezTo>
                    <a:pt x="20" y="0"/>
                    <a:pt x="10" y="1"/>
                    <a:pt x="0" y="2"/>
                  </a:cubicBezTo>
                  <a:cubicBezTo>
                    <a:pt x="1" y="5"/>
                    <a:pt x="2" y="9"/>
                    <a:pt x="3" y="14"/>
                  </a:cubicBezTo>
                  <a:cubicBezTo>
                    <a:pt x="12" y="13"/>
                    <a:pt x="22" y="12"/>
                    <a:pt x="30" y="7"/>
                  </a:cubicBezTo>
                  <a:cubicBezTo>
                    <a:pt x="32" y="6"/>
                    <a:pt x="31" y="4"/>
                    <a:pt x="29" y="3"/>
                  </a:cubicBezTo>
                  <a:close/>
                </a:path>
              </a:pathLst>
            </a:custGeom>
            <a:solidFill>
              <a:srgbClr val="8D838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7" name="Freeform 96">
              <a:extLst>
                <a:ext uri="{FF2B5EF4-FFF2-40B4-BE49-F238E27FC236}">
                  <a16:creationId xmlns:a16="http://schemas.microsoft.com/office/drawing/2014/main" id="{C9EAABD0-0580-4133-BDE8-C3F5FFF7C7BB}"/>
                </a:ext>
              </a:extLst>
            </p:cNvPr>
            <p:cNvSpPr>
              <a:spLocks/>
            </p:cNvSpPr>
            <p:nvPr/>
          </p:nvSpPr>
          <p:spPr bwMode="auto">
            <a:xfrm>
              <a:off x="4205" y="2619"/>
              <a:ext cx="150" cy="50"/>
            </a:xfrm>
            <a:custGeom>
              <a:avLst/>
              <a:gdLst>
                <a:gd name="T0" fmla="*/ 7 w 69"/>
                <a:gd name="T1" fmla="*/ 10 h 23"/>
                <a:gd name="T2" fmla="*/ 48 w 69"/>
                <a:gd name="T3" fmla="*/ 17 h 23"/>
                <a:gd name="T4" fmla="*/ 66 w 69"/>
                <a:gd name="T5" fmla="*/ 23 h 23"/>
                <a:gd name="T6" fmla="*/ 69 w 69"/>
                <a:gd name="T7" fmla="*/ 9 h 23"/>
                <a:gd name="T8" fmla="*/ 7 w 69"/>
                <a:gd name="T9" fmla="*/ 0 h 23"/>
                <a:gd name="T10" fmla="*/ 7 w 69"/>
                <a:gd name="T11" fmla="*/ 10 h 23"/>
              </a:gdLst>
              <a:ahLst/>
              <a:cxnLst>
                <a:cxn ang="0">
                  <a:pos x="T0" y="T1"/>
                </a:cxn>
                <a:cxn ang="0">
                  <a:pos x="T2" y="T3"/>
                </a:cxn>
                <a:cxn ang="0">
                  <a:pos x="T4" y="T5"/>
                </a:cxn>
                <a:cxn ang="0">
                  <a:pos x="T6" y="T7"/>
                </a:cxn>
                <a:cxn ang="0">
                  <a:pos x="T8" y="T9"/>
                </a:cxn>
                <a:cxn ang="0">
                  <a:pos x="T10" y="T11"/>
                </a:cxn>
              </a:cxnLst>
              <a:rect l="0" t="0" r="r" b="b"/>
              <a:pathLst>
                <a:path w="69" h="23">
                  <a:moveTo>
                    <a:pt x="7" y="10"/>
                  </a:moveTo>
                  <a:cubicBezTo>
                    <a:pt x="20" y="11"/>
                    <a:pt x="34" y="13"/>
                    <a:pt x="48" y="17"/>
                  </a:cubicBezTo>
                  <a:cubicBezTo>
                    <a:pt x="54" y="19"/>
                    <a:pt x="59" y="21"/>
                    <a:pt x="66" y="23"/>
                  </a:cubicBezTo>
                  <a:cubicBezTo>
                    <a:pt x="68" y="17"/>
                    <a:pt x="69" y="11"/>
                    <a:pt x="69" y="9"/>
                  </a:cubicBezTo>
                  <a:cubicBezTo>
                    <a:pt x="50" y="0"/>
                    <a:pt x="25" y="0"/>
                    <a:pt x="7" y="0"/>
                  </a:cubicBezTo>
                  <a:cubicBezTo>
                    <a:pt x="0" y="0"/>
                    <a:pt x="0" y="9"/>
                    <a:pt x="7" y="10"/>
                  </a:cubicBezTo>
                  <a:close/>
                </a:path>
              </a:pathLst>
            </a:custGeom>
            <a:solidFill>
              <a:srgbClr val="8D838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8" name="Freeform 97">
              <a:extLst>
                <a:ext uri="{FF2B5EF4-FFF2-40B4-BE49-F238E27FC236}">
                  <a16:creationId xmlns:a16="http://schemas.microsoft.com/office/drawing/2014/main" id="{0FE1A051-E9DF-4380-A30C-6ED4428F801B}"/>
                </a:ext>
              </a:extLst>
            </p:cNvPr>
            <p:cNvSpPr>
              <a:spLocks/>
            </p:cNvSpPr>
            <p:nvPr/>
          </p:nvSpPr>
          <p:spPr bwMode="auto">
            <a:xfrm>
              <a:off x="4177" y="2677"/>
              <a:ext cx="136" cy="96"/>
            </a:xfrm>
            <a:custGeom>
              <a:avLst/>
              <a:gdLst>
                <a:gd name="T0" fmla="*/ 12 w 63"/>
                <a:gd name="T1" fmla="*/ 2 h 44"/>
                <a:gd name="T2" fmla="*/ 7 w 63"/>
                <a:gd name="T3" fmla="*/ 14 h 44"/>
                <a:gd name="T4" fmla="*/ 43 w 63"/>
                <a:gd name="T5" fmla="*/ 37 h 44"/>
                <a:gd name="T6" fmla="*/ 52 w 63"/>
                <a:gd name="T7" fmla="*/ 44 h 44"/>
                <a:gd name="T8" fmla="*/ 63 w 63"/>
                <a:gd name="T9" fmla="*/ 27 h 44"/>
                <a:gd name="T10" fmla="*/ 56 w 63"/>
                <a:gd name="T11" fmla="*/ 21 h 44"/>
                <a:gd name="T12" fmla="*/ 12 w 63"/>
                <a:gd name="T13" fmla="*/ 2 h 44"/>
              </a:gdLst>
              <a:ahLst/>
              <a:cxnLst>
                <a:cxn ang="0">
                  <a:pos x="T0" y="T1"/>
                </a:cxn>
                <a:cxn ang="0">
                  <a:pos x="T2" y="T3"/>
                </a:cxn>
                <a:cxn ang="0">
                  <a:pos x="T4" y="T5"/>
                </a:cxn>
                <a:cxn ang="0">
                  <a:pos x="T6" y="T7"/>
                </a:cxn>
                <a:cxn ang="0">
                  <a:pos x="T8" y="T9"/>
                </a:cxn>
                <a:cxn ang="0">
                  <a:pos x="T10" y="T11"/>
                </a:cxn>
                <a:cxn ang="0">
                  <a:pos x="T12" y="T13"/>
                </a:cxn>
              </a:cxnLst>
              <a:rect l="0" t="0" r="r" b="b"/>
              <a:pathLst>
                <a:path w="63" h="44">
                  <a:moveTo>
                    <a:pt x="12" y="2"/>
                  </a:moveTo>
                  <a:cubicBezTo>
                    <a:pt x="5" y="0"/>
                    <a:pt x="0" y="11"/>
                    <a:pt x="7" y="14"/>
                  </a:cubicBezTo>
                  <a:cubicBezTo>
                    <a:pt x="20" y="21"/>
                    <a:pt x="32" y="28"/>
                    <a:pt x="43" y="37"/>
                  </a:cubicBezTo>
                  <a:cubicBezTo>
                    <a:pt x="46" y="39"/>
                    <a:pt x="49" y="42"/>
                    <a:pt x="52" y="44"/>
                  </a:cubicBezTo>
                  <a:cubicBezTo>
                    <a:pt x="55" y="40"/>
                    <a:pt x="59" y="34"/>
                    <a:pt x="63" y="27"/>
                  </a:cubicBezTo>
                  <a:cubicBezTo>
                    <a:pt x="61" y="25"/>
                    <a:pt x="58" y="23"/>
                    <a:pt x="56" y="21"/>
                  </a:cubicBezTo>
                  <a:cubicBezTo>
                    <a:pt x="43" y="12"/>
                    <a:pt x="28" y="6"/>
                    <a:pt x="12" y="2"/>
                  </a:cubicBezTo>
                  <a:close/>
                </a:path>
              </a:pathLst>
            </a:custGeom>
            <a:solidFill>
              <a:srgbClr val="8D838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9" name="Freeform 98">
              <a:extLst>
                <a:ext uri="{FF2B5EF4-FFF2-40B4-BE49-F238E27FC236}">
                  <a16:creationId xmlns:a16="http://schemas.microsoft.com/office/drawing/2014/main" id="{E1E0E3F0-F6E9-4C29-BA06-224AF5772875}"/>
                </a:ext>
              </a:extLst>
            </p:cNvPr>
            <p:cNvSpPr>
              <a:spLocks/>
            </p:cNvSpPr>
            <p:nvPr/>
          </p:nvSpPr>
          <p:spPr bwMode="auto">
            <a:xfrm>
              <a:off x="4129" y="2712"/>
              <a:ext cx="100" cy="115"/>
            </a:xfrm>
            <a:custGeom>
              <a:avLst/>
              <a:gdLst>
                <a:gd name="T0" fmla="*/ 41 w 46"/>
                <a:gd name="T1" fmla="*/ 39 h 53"/>
                <a:gd name="T2" fmla="*/ 16 w 46"/>
                <a:gd name="T3" fmla="*/ 7 h 53"/>
                <a:gd name="T4" fmla="*/ 4 w 46"/>
                <a:gd name="T5" fmla="*/ 16 h 53"/>
                <a:gd name="T6" fmla="*/ 24 w 46"/>
                <a:gd name="T7" fmla="*/ 51 h 53"/>
                <a:gd name="T8" fmla="*/ 26 w 46"/>
                <a:gd name="T9" fmla="*/ 53 h 53"/>
                <a:gd name="T10" fmla="*/ 46 w 46"/>
                <a:gd name="T11" fmla="*/ 47 h 53"/>
                <a:gd name="T12" fmla="*/ 41 w 46"/>
                <a:gd name="T13" fmla="*/ 39 h 53"/>
              </a:gdLst>
              <a:ahLst/>
              <a:cxnLst>
                <a:cxn ang="0">
                  <a:pos x="T0" y="T1"/>
                </a:cxn>
                <a:cxn ang="0">
                  <a:pos x="T2" y="T3"/>
                </a:cxn>
                <a:cxn ang="0">
                  <a:pos x="T4" y="T5"/>
                </a:cxn>
                <a:cxn ang="0">
                  <a:pos x="T6" y="T7"/>
                </a:cxn>
                <a:cxn ang="0">
                  <a:pos x="T8" y="T9"/>
                </a:cxn>
                <a:cxn ang="0">
                  <a:pos x="T10" y="T11"/>
                </a:cxn>
                <a:cxn ang="0">
                  <a:pos x="T12" y="T13"/>
                </a:cxn>
              </a:cxnLst>
              <a:rect l="0" t="0" r="r" b="b"/>
              <a:pathLst>
                <a:path w="46" h="53">
                  <a:moveTo>
                    <a:pt x="41" y="39"/>
                  </a:moveTo>
                  <a:cubicBezTo>
                    <a:pt x="33" y="28"/>
                    <a:pt x="24" y="17"/>
                    <a:pt x="16" y="7"/>
                  </a:cubicBezTo>
                  <a:cubicBezTo>
                    <a:pt x="10" y="0"/>
                    <a:pt x="0" y="9"/>
                    <a:pt x="4" y="16"/>
                  </a:cubicBezTo>
                  <a:cubicBezTo>
                    <a:pt x="10" y="28"/>
                    <a:pt x="17" y="39"/>
                    <a:pt x="24" y="51"/>
                  </a:cubicBezTo>
                  <a:cubicBezTo>
                    <a:pt x="25" y="52"/>
                    <a:pt x="25" y="52"/>
                    <a:pt x="26" y="53"/>
                  </a:cubicBezTo>
                  <a:cubicBezTo>
                    <a:pt x="34" y="51"/>
                    <a:pt x="41" y="48"/>
                    <a:pt x="46" y="47"/>
                  </a:cubicBezTo>
                  <a:cubicBezTo>
                    <a:pt x="44" y="44"/>
                    <a:pt x="42" y="41"/>
                    <a:pt x="41" y="39"/>
                  </a:cubicBezTo>
                  <a:close/>
                </a:path>
              </a:pathLst>
            </a:custGeom>
            <a:solidFill>
              <a:srgbClr val="8D838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0" name="Freeform 99">
              <a:extLst>
                <a:ext uri="{FF2B5EF4-FFF2-40B4-BE49-F238E27FC236}">
                  <a16:creationId xmlns:a16="http://schemas.microsoft.com/office/drawing/2014/main" id="{0C6FD3A0-655E-49E5-B6BE-0EDBF5EA9DA0}"/>
                </a:ext>
              </a:extLst>
            </p:cNvPr>
            <p:cNvSpPr>
              <a:spLocks/>
            </p:cNvSpPr>
            <p:nvPr/>
          </p:nvSpPr>
          <p:spPr bwMode="auto">
            <a:xfrm>
              <a:off x="3994" y="2299"/>
              <a:ext cx="57" cy="70"/>
            </a:xfrm>
            <a:custGeom>
              <a:avLst/>
              <a:gdLst>
                <a:gd name="T0" fmla="*/ 12 w 26"/>
                <a:gd name="T1" fmla="*/ 26 h 32"/>
                <a:gd name="T2" fmla="*/ 20 w 26"/>
                <a:gd name="T3" fmla="*/ 13 h 32"/>
                <a:gd name="T4" fmla="*/ 26 w 26"/>
                <a:gd name="T5" fmla="*/ 4 h 32"/>
                <a:gd name="T6" fmla="*/ 9 w 26"/>
                <a:gd name="T7" fmla="*/ 0 h 32"/>
                <a:gd name="T8" fmla="*/ 6 w 26"/>
                <a:gd name="T9" fmla="*/ 5 h 32"/>
                <a:gd name="T10" fmla="*/ 2 w 26"/>
                <a:gd name="T11" fmla="*/ 21 h 32"/>
                <a:gd name="T12" fmla="*/ 12 w 26"/>
                <a:gd name="T13" fmla="*/ 26 h 32"/>
              </a:gdLst>
              <a:ahLst/>
              <a:cxnLst>
                <a:cxn ang="0">
                  <a:pos x="T0" y="T1"/>
                </a:cxn>
                <a:cxn ang="0">
                  <a:pos x="T2" y="T3"/>
                </a:cxn>
                <a:cxn ang="0">
                  <a:pos x="T4" y="T5"/>
                </a:cxn>
                <a:cxn ang="0">
                  <a:pos x="T6" y="T7"/>
                </a:cxn>
                <a:cxn ang="0">
                  <a:pos x="T8" y="T9"/>
                </a:cxn>
                <a:cxn ang="0">
                  <a:pos x="T10" y="T11"/>
                </a:cxn>
                <a:cxn ang="0">
                  <a:pos x="T12" y="T13"/>
                </a:cxn>
              </a:cxnLst>
              <a:rect l="0" t="0" r="r" b="b"/>
              <a:pathLst>
                <a:path w="26" h="32">
                  <a:moveTo>
                    <a:pt x="12" y="26"/>
                  </a:moveTo>
                  <a:cubicBezTo>
                    <a:pt x="15" y="21"/>
                    <a:pt x="17" y="17"/>
                    <a:pt x="20" y="13"/>
                  </a:cubicBezTo>
                  <a:cubicBezTo>
                    <a:pt x="23" y="10"/>
                    <a:pt x="25" y="7"/>
                    <a:pt x="26" y="4"/>
                  </a:cubicBezTo>
                  <a:cubicBezTo>
                    <a:pt x="20" y="2"/>
                    <a:pt x="14" y="1"/>
                    <a:pt x="9" y="0"/>
                  </a:cubicBezTo>
                  <a:cubicBezTo>
                    <a:pt x="8" y="1"/>
                    <a:pt x="7" y="3"/>
                    <a:pt x="6" y="5"/>
                  </a:cubicBezTo>
                  <a:cubicBezTo>
                    <a:pt x="4" y="10"/>
                    <a:pt x="3" y="16"/>
                    <a:pt x="2" y="21"/>
                  </a:cubicBezTo>
                  <a:cubicBezTo>
                    <a:pt x="0" y="27"/>
                    <a:pt x="9" y="32"/>
                    <a:pt x="12" y="26"/>
                  </a:cubicBezTo>
                  <a:close/>
                </a:path>
              </a:pathLst>
            </a:custGeom>
            <a:solidFill>
              <a:srgbClr val="8D838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1" name="Freeform 100">
              <a:extLst>
                <a:ext uri="{FF2B5EF4-FFF2-40B4-BE49-F238E27FC236}">
                  <a16:creationId xmlns:a16="http://schemas.microsoft.com/office/drawing/2014/main" id="{1140C63C-1B20-4796-8F00-0D275AD6F6E9}"/>
                </a:ext>
              </a:extLst>
            </p:cNvPr>
            <p:cNvSpPr>
              <a:spLocks/>
            </p:cNvSpPr>
            <p:nvPr/>
          </p:nvSpPr>
          <p:spPr bwMode="auto">
            <a:xfrm>
              <a:off x="4022" y="2315"/>
              <a:ext cx="89" cy="123"/>
            </a:xfrm>
            <a:custGeom>
              <a:avLst/>
              <a:gdLst>
                <a:gd name="T0" fmla="*/ 13 w 41"/>
                <a:gd name="T1" fmla="*/ 51 h 57"/>
                <a:gd name="T2" fmla="*/ 35 w 41"/>
                <a:gd name="T3" fmla="*/ 15 h 57"/>
                <a:gd name="T4" fmla="*/ 41 w 41"/>
                <a:gd name="T5" fmla="*/ 6 h 57"/>
                <a:gd name="T6" fmla="*/ 23 w 41"/>
                <a:gd name="T7" fmla="*/ 0 h 57"/>
                <a:gd name="T8" fmla="*/ 19 w 41"/>
                <a:gd name="T9" fmla="*/ 8 h 57"/>
                <a:gd name="T10" fmla="*/ 2 w 41"/>
                <a:gd name="T11" fmla="*/ 47 h 57"/>
                <a:gd name="T12" fmla="*/ 13 w 41"/>
                <a:gd name="T13" fmla="*/ 51 h 57"/>
              </a:gdLst>
              <a:ahLst/>
              <a:cxnLst>
                <a:cxn ang="0">
                  <a:pos x="T0" y="T1"/>
                </a:cxn>
                <a:cxn ang="0">
                  <a:pos x="T2" y="T3"/>
                </a:cxn>
                <a:cxn ang="0">
                  <a:pos x="T4" y="T5"/>
                </a:cxn>
                <a:cxn ang="0">
                  <a:pos x="T6" y="T7"/>
                </a:cxn>
                <a:cxn ang="0">
                  <a:pos x="T8" y="T9"/>
                </a:cxn>
                <a:cxn ang="0">
                  <a:pos x="T10" y="T11"/>
                </a:cxn>
                <a:cxn ang="0">
                  <a:pos x="T12" y="T13"/>
                </a:cxn>
              </a:cxnLst>
              <a:rect l="0" t="0" r="r" b="b"/>
              <a:pathLst>
                <a:path w="41" h="57">
                  <a:moveTo>
                    <a:pt x="13" y="51"/>
                  </a:moveTo>
                  <a:cubicBezTo>
                    <a:pt x="20" y="39"/>
                    <a:pt x="28" y="27"/>
                    <a:pt x="35" y="15"/>
                  </a:cubicBezTo>
                  <a:cubicBezTo>
                    <a:pt x="37" y="12"/>
                    <a:pt x="39" y="9"/>
                    <a:pt x="41" y="6"/>
                  </a:cubicBezTo>
                  <a:cubicBezTo>
                    <a:pt x="35" y="4"/>
                    <a:pt x="29" y="2"/>
                    <a:pt x="23" y="0"/>
                  </a:cubicBezTo>
                  <a:cubicBezTo>
                    <a:pt x="22" y="3"/>
                    <a:pt x="20" y="5"/>
                    <a:pt x="19" y="8"/>
                  </a:cubicBezTo>
                  <a:cubicBezTo>
                    <a:pt x="12" y="20"/>
                    <a:pt x="7" y="33"/>
                    <a:pt x="2" y="47"/>
                  </a:cubicBezTo>
                  <a:cubicBezTo>
                    <a:pt x="0" y="53"/>
                    <a:pt x="9" y="57"/>
                    <a:pt x="13" y="51"/>
                  </a:cubicBezTo>
                  <a:close/>
                </a:path>
              </a:pathLst>
            </a:custGeom>
            <a:solidFill>
              <a:srgbClr val="8D838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2" name="Freeform 101">
              <a:extLst>
                <a:ext uri="{FF2B5EF4-FFF2-40B4-BE49-F238E27FC236}">
                  <a16:creationId xmlns:a16="http://schemas.microsoft.com/office/drawing/2014/main" id="{9AAA8D9D-6DAC-45D5-8349-9D5ECD60A30B}"/>
                </a:ext>
              </a:extLst>
            </p:cNvPr>
            <p:cNvSpPr>
              <a:spLocks/>
            </p:cNvSpPr>
            <p:nvPr/>
          </p:nvSpPr>
          <p:spPr bwMode="auto">
            <a:xfrm>
              <a:off x="4098" y="2334"/>
              <a:ext cx="76" cy="76"/>
            </a:xfrm>
            <a:custGeom>
              <a:avLst/>
              <a:gdLst>
                <a:gd name="T0" fmla="*/ 35 w 35"/>
                <a:gd name="T1" fmla="*/ 9 h 35"/>
                <a:gd name="T2" fmla="*/ 35 w 35"/>
                <a:gd name="T3" fmla="*/ 8 h 35"/>
                <a:gd name="T4" fmla="*/ 13 w 35"/>
                <a:gd name="T5" fmla="*/ 0 h 35"/>
                <a:gd name="T6" fmla="*/ 4 w 35"/>
                <a:gd name="T7" fmla="*/ 16 h 35"/>
                <a:gd name="T8" fmla="*/ 19 w 35"/>
                <a:gd name="T9" fmla="*/ 27 h 35"/>
                <a:gd name="T10" fmla="*/ 35 w 35"/>
                <a:gd name="T11" fmla="*/ 9 h 35"/>
              </a:gdLst>
              <a:ahLst/>
              <a:cxnLst>
                <a:cxn ang="0">
                  <a:pos x="T0" y="T1"/>
                </a:cxn>
                <a:cxn ang="0">
                  <a:pos x="T2" y="T3"/>
                </a:cxn>
                <a:cxn ang="0">
                  <a:pos x="T4" y="T5"/>
                </a:cxn>
                <a:cxn ang="0">
                  <a:pos x="T6" y="T7"/>
                </a:cxn>
                <a:cxn ang="0">
                  <a:pos x="T8" y="T9"/>
                </a:cxn>
                <a:cxn ang="0">
                  <a:pos x="T10" y="T11"/>
                </a:cxn>
              </a:cxnLst>
              <a:rect l="0" t="0" r="r" b="b"/>
              <a:pathLst>
                <a:path w="35" h="35">
                  <a:moveTo>
                    <a:pt x="35" y="9"/>
                  </a:moveTo>
                  <a:cubicBezTo>
                    <a:pt x="35" y="8"/>
                    <a:pt x="35" y="8"/>
                    <a:pt x="35" y="8"/>
                  </a:cubicBezTo>
                  <a:cubicBezTo>
                    <a:pt x="28" y="5"/>
                    <a:pt x="21" y="3"/>
                    <a:pt x="13" y="0"/>
                  </a:cubicBezTo>
                  <a:cubicBezTo>
                    <a:pt x="10" y="5"/>
                    <a:pt x="7" y="11"/>
                    <a:pt x="4" y="16"/>
                  </a:cubicBezTo>
                  <a:cubicBezTo>
                    <a:pt x="0" y="25"/>
                    <a:pt x="11" y="35"/>
                    <a:pt x="19" y="27"/>
                  </a:cubicBezTo>
                  <a:cubicBezTo>
                    <a:pt x="24" y="21"/>
                    <a:pt x="31" y="16"/>
                    <a:pt x="35" y="9"/>
                  </a:cubicBezTo>
                  <a:close/>
                </a:path>
              </a:pathLst>
            </a:custGeom>
            <a:solidFill>
              <a:srgbClr val="8D838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3" name="Freeform 102">
              <a:extLst>
                <a:ext uri="{FF2B5EF4-FFF2-40B4-BE49-F238E27FC236}">
                  <a16:creationId xmlns:a16="http://schemas.microsoft.com/office/drawing/2014/main" id="{FD40A150-92AC-450F-9BA8-AB33F43908F7}"/>
                </a:ext>
              </a:extLst>
            </p:cNvPr>
            <p:cNvSpPr>
              <a:spLocks/>
            </p:cNvSpPr>
            <p:nvPr/>
          </p:nvSpPr>
          <p:spPr bwMode="auto">
            <a:xfrm>
              <a:off x="3699" y="2562"/>
              <a:ext cx="412" cy="330"/>
            </a:xfrm>
            <a:custGeom>
              <a:avLst/>
              <a:gdLst>
                <a:gd name="T0" fmla="*/ 179 w 190"/>
                <a:gd name="T1" fmla="*/ 76 h 152"/>
                <a:gd name="T2" fmla="*/ 154 w 190"/>
                <a:gd name="T3" fmla="*/ 25 h 152"/>
                <a:gd name="T4" fmla="*/ 103 w 190"/>
                <a:gd name="T5" fmla="*/ 2 h 152"/>
                <a:gd name="T6" fmla="*/ 84 w 190"/>
                <a:gd name="T7" fmla="*/ 7 h 152"/>
                <a:gd name="T8" fmla="*/ 0 w 190"/>
                <a:gd name="T9" fmla="*/ 47 h 152"/>
                <a:gd name="T10" fmla="*/ 21 w 190"/>
                <a:gd name="T11" fmla="*/ 88 h 152"/>
                <a:gd name="T12" fmla="*/ 83 w 190"/>
                <a:gd name="T13" fmla="*/ 141 h 152"/>
                <a:gd name="T14" fmla="*/ 190 w 190"/>
                <a:gd name="T15" fmla="*/ 134 h 152"/>
                <a:gd name="T16" fmla="*/ 189 w 190"/>
                <a:gd name="T17" fmla="*/ 116 h 152"/>
                <a:gd name="T18" fmla="*/ 179 w 190"/>
                <a:gd name="T19" fmla="*/ 76 h 1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0" h="152">
                  <a:moveTo>
                    <a:pt x="179" y="76"/>
                  </a:moveTo>
                  <a:cubicBezTo>
                    <a:pt x="174" y="58"/>
                    <a:pt x="167" y="39"/>
                    <a:pt x="154" y="25"/>
                  </a:cubicBezTo>
                  <a:cubicBezTo>
                    <a:pt x="141" y="10"/>
                    <a:pt x="122" y="0"/>
                    <a:pt x="103" y="2"/>
                  </a:cubicBezTo>
                  <a:cubicBezTo>
                    <a:pt x="96" y="3"/>
                    <a:pt x="90" y="5"/>
                    <a:pt x="84" y="7"/>
                  </a:cubicBezTo>
                  <a:cubicBezTo>
                    <a:pt x="55" y="16"/>
                    <a:pt x="24" y="27"/>
                    <a:pt x="0" y="47"/>
                  </a:cubicBezTo>
                  <a:cubicBezTo>
                    <a:pt x="5" y="61"/>
                    <a:pt x="11" y="76"/>
                    <a:pt x="21" y="88"/>
                  </a:cubicBezTo>
                  <a:cubicBezTo>
                    <a:pt x="42" y="113"/>
                    <a:pt x="54" y="133"/>
                    <a:pt x="83" y="141"/>
                  </a:cubicBezTo>
                  <a:cubicBezTo>
                    <a:pt x="109" y="147"/>
                    <a:pt x="139" y="152"/>
                    <a:pt x="190" y="134"/>
                  </a:cubicBezTo>
                  <a:cubicBezTo>
                    <a:pt x="190" y="128"/>
                    <a:pt x="190" y="122"/>
                    <a:pt x="189" y="116"/>
                  </a:cubicBezTo>
                  <a:cubicBezTo>
                    <a:pt x="186" y="103"/>
                    <a:pt x="183" y="89"/>
                    <a:pt x="179" y="76"/>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4" name="Freeform 103">
              <a:extLst>
                <a:ext uri="{FF2B5EF4-FFF2-40B4-BE49-F238E27FC236}">
                  <a16:creationId xmlns:a16="http://schemas.microsoft.com/office/drawing/2014/main" id="{167FE36E-7E66-49AE-A880-353BA2083EB8}"/>
                </a:ext>
              </a:extLst>
            </p:cNvPr>
            <p:cNvSpPr>
              <a:spLocks/>
            </p:cNvSpPr>
            <p:nvPr/>
          </p:nvSpPr>
          <p:spPr bwMode="auto">
            <a:xfrm>
              <a:off x="3849" y="2438"/>
              <a:ext cx="67" cy="89"/>
            </a:xfrm>
            <a:custGeom>
              <a:avLst/>
              <a:gdLst>
                <a:gd name="T0" fmla="*/ 28 w 31"/>
                <a:gd name="T1" fmla="*/ 25 h 41"/>
                <a:gd name="T2" fmla="*/ 10 w 31"/>
                <a:gd name="T3" fmla="*/ 39 h 41"/>
                <a:gd name="T4" fmla="*/ 3 w 31"/>
                <a:gd name="T5" fmla="*/ 17 h 41"/>
                <a:gd name="T6" fmla="*/ 21 w 31"/>
                <a:gd name="T7" fmla="*/ 2 h 41"/>
                <a:gd name="T8" fmla="*/ 28 w 31"/>
                <a:gd name="T9" fmla="*/ 25 h 41"/>
              </a:gdLst>
              <a:ahLst/>
              <a:cxnLst>
                <a:cxn ang="0">
                  <a:pos x="T0" y="T1"/>
                </a:cxn>
                <a:cxn ang="0">
                  <a:pos x="T2" y="T3"/>
                </a:cxn>
                <a:cxn ang="0">
                  <a:pos x="T4" y="T5"/>
                </a:cxn>
                <a:cxn ang="0">
                  <a:pos x="T6" y="T7"/>
                </a:cxn>
                <a:cxn ang="0">
                  <a:pos x="T8" y="T9"/>
                </a:cxn>
              </a:cxnLst>
              <a:rect l="0" t="0" r="r" b="b"/>
              <a:pathLst>
                <a:path w="31" h="41">
                  <a:moveTo>
                    <a:pt x="28" y="25"/>
                  </a:moveTo>
                  <a:cubicBezTo>
                    <a:pt x="25" y="35"/>
                    <a:pt x="17" y="41"/>
                    <a:pt x="10" y="39"/>
                  </a:cubicBezTo>
                  <a:cubicBezTo>
                    <a:pt x="3" y="37"/>
                    <a:pt x="0" y="27"/>
                    <a:pt x="3" y="17"/>
                  </a:cubicBezTo>
                  <a:cubicBezTo>
                    <a:pt x="6" y="7"/>
                    <a:pt x="14" y="0"/>
                    <a:pt x="21" y="2"/>
                  </a:cubicBezTo>
                  <a:cubicBezTo>
                    <a:pt x="28" y="5"/>
                    <a:pt x="31" y="15"/>
                    <a:pt x="28" y="25"/>
                  </a:cubicBezTo>
                  <a:close/>
                </a:path>
              </a:pathLst>
            </a:custGeom>
            <a:solidFill>
              <a:srgbClr val="41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5" name="Freeform 104">
              <a:extLst>
                <a:ext uri="{FF2B5EF4-FFF2-40B4-BE49-F238E27FC236}">
                  <a16:creationId xmlns:a16="http://schemas.microsoft.com/office/drawing/2014/main" id="{FE66BF0B-5071-48A3-B0D6-5B6960BFF700}"/>
                </a:ext>
              </a:extLst>
            </p:cNvPr>
            <p:cNvSpPr>
              <a:spLocks/>
            </p:cNvSpPr>
            <p:nvPr/>
          </p:nvSpPr>
          <p:spPr bwMode="auto">
            <a:xfrm>
              <a:off x="4085" y="2525"/>
              <a:ext cx="68" cy="89"/>
            </a:xfrm>
            <a:custGeom>
              <a:avLst/>
              <a:gdLst>
                <a:gd name="T0" fmla="*/ 28 w 31"/>
                <a:gd name="T1" fmla="*/ 25 h 41"/>
                <a:gd name="T2" fmla="*/ 10 w 31"/>
                <a:gd name="T3" fmla="*/ 39 h 41"/>
                <a:gd name="T4" fmla="*/ 3 w 31"/>
                <a:gd name="T5" fmla="*/ 17 h 41"/>
                <a:gd name="T6" fmla="*/ 21 w 31"/>
                <a:gd name="T7" fmla="*/ 2 h 41"/>
                <a:gd name="T8" fmla="*/ 28 w 31"/>
                <a:gd name="T9" fmla="*/ 25 h 41"/>
              </a:gdLst>
              <a:ahLst/>
              <a:cxnLst>
                <a:cxn ang="0">
                  <a:pos x="T0" y="T1"/>
                </a:cxn>
                <a:cxn ang="0">
                  <a:pos x="T2" y="T3"/>
                </a:cxn>
                <a:cxn ang="0">
                  <a:pos x="T4" y="T5"/>
                </a:cxn>
                <a:cxn ang="0">
                  <a:pos x="T6" y="T7"/>
                </a:cxn>
                <a:cxn ang="0">
                  <a:pos x="T8" y="T9"/>
                </a:cxn>
              </a:cxnLst>
              <a:rect l="0" t="0" r="r" b="b"/>
              <a:pathLst>
                <a:path w="31" h="41">
                  <a:moveTo>
                    <a:pt x="28" y="25"/>
                  </a:moveTo>
                  <a:cubicBezTo>
                    <a:pt x="25" y="35"/>
                    <a:pt x="17" y="41"/>
                    <a:pt x="10" y="39"/>
                  </a:cubicBezTo>
                  <a:cubicBezTo>
                    <a:pt x="3" y="37"/>
                    <a:pt x="0" y="27"/>
                    <a:pt x="3" y="17"/>
                  </a:cubicBezTo>
                  <a:cubicBezTo>
                    <a:pt x="6" y="7"/>
                    <a:pt x="14" y="0"/>
                    <a:pt x="21" y="2"/>
                  </a:cubicBezTo>
                  <a:cubicBezTo>
                    <a:pt x="28" y="5"/>
                    <a:pt x="31" y="15"/>
                    <a:pt x="28" y="25"/>
                  </a:cubicBezTo>
                  <a:close/>
                </a:path>
              </a:pathLst>
            </a:custGeom>
            <a:solidFill>
              <a:srgbClr val="41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6" name="Freeform 105">
              <a:extLst>
                <a:ext uri="{FF2B5EF4-FFF2-40B4-BE49-F238E27FC236}">
                  <a16:creationId xmlns:a16="http://schemas.microsoft.com/office/drawing/2014/main" id="{A7888FE6-94E0-4D1E-8F76-9F9FD43BD232}"/>
                </a:ext>
              </a:extLst>
            </p:cNvPr>
            <p:cNvSpPr>
              <a:spLocks/>
            </p:cNvSpPr>
            <p:nvPr/>
          </p:nvSpPr>
          <p:spPr bwMode="auto">
            <a:xfrm>
              <a:off x="3907" y="2547"/>
              <a:ext cx="128" cy="87"/>
            </a:xfrm>
            <a:custGeom>
              <a:avLst/>
              <a:gdLst>
                <a:gd name="T0" fmla="*/ 10 w 59"/>
                <a:gd name="T1" fmla="*/ 30 h 40"/>
                <a:gd name="T2" fmla="*/ 32 w 59"/>
                <a:gd name="T3" fmla="*/ 39 h 40"/>
                <a:gd name="T4" fmla="*/ 55 w 59"/>
                <a:gd name="T5" fmla="*/ 18 h 40"/>
                <a:gd name="T6" fmla="*/ 16 w 59"/>
                <a:gd name="T7" fmla="*/ 0 h 40"/>
                <a:gd name="T8" fmla="*/ 10 w 59"/>
                <a:gd name="T9" fmla="*/ 30 h 40"/>
              </a:gdLst>
              <a:ahLst/>
              <a:cxnLst>
                <a:cxn ang="0">
                  <a:pos x="T0" y="T1"/>
                </a:cxn>
                <a:cxn ang="0">
                  <a:pos x="T2" y="T3"/>
                </a:cxn>
                <a:cxn ang="0">
                  <a:pos x="T4" y="T5"/>
                </a:cxn>
                <a:cxn ang="0">
                  <a:pos x="T6" y="T7"/>
                </a:cxn>
                <a:cxn ang="0">
                  <a:pos x="T8" y="T9"/>
                </a:cxn>
              </a:cxnLst>
              <a:rect l="0" t="0" r="r" b="b"/>
              <a:pathLst>
                <a:path w="59" h="40">
                  <a:moveTo>
                    <a:pt x="10" y="30"/>
                  </a:moveTo>
                  <a:cubicBezTo>
                    <a:pt x="10" y="30"/>
                    <a:pt x="19" y="38"/>
                    <a:pt x="32" y="39"/>
                  </a:cubicBezTo>
                  <a:cubicBezTo>
                    <a:pt x="46" y="40"/>
                    <a:pt x="59" y="34"/>
                    <a:pt x="55" y="18"/>
                  </a:cubicBezTo>
                  <a:cubicBezTo>
                    <a:pt x="53" y="8"/>
                    <a:pt x="33" y="0"/>
                    <a:pt x="16" y="0"/>
                  </a:cubicBezTo>
                  <a:cubicBezTo>
                    <a:pt x="0" y="1"/>
                    <a:pt x="0" y="20"/>
                    <a:pt x="10" y="30"/>
                  </a:cubicBezTo>
                  <a:close/>
                </a:path>
              </a:pathLst>
            </a:custGeom>
            <a:solidFill>
              <a:srgbClr val="786C7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7" name="Freeform 106">
              <a:extLst>
                <a:ext uri="{FF2B5EF4-FFF2-40B4-BE49-F238E27FC236}">
                  <a16:creationId xmlns:a16="http://schemas.microsoft.com/office/drawing/2014/main" id="{F5DDA2D0-AAFA-4AAA-833A-6B1AF00DF7A9}"/>
                </a:ext>
              </a:extLst>
            </p:cNvPr>
            <p:cNvSpPr>
              <a:spLocks/>
            </p:cNvSpPr>
            <p:nvPr/>
          </p:nvSpPr>
          <p:spPr bwMode="auto">
            <a:xfrm>
              <a:off x="3909" y="2564"/>
              <a:ext cx="120" cy="72"/>
            </a:xfrm>
            <a:custGeom>
              <a:avLst/>
              <a:gdLst>
                <a:gd name="T0" fmla="*/ 3 w 55"/>
                <a:gd name="T1" fmla="*/ 0 h 33"/>
                <a:gd name="T2" fmla="*/ 7 w 55"/>
                <a:gd name="T3" fmla="*/ 18 h 33"/>
                <a:gd name="T4" fmla="*/ 23 w 55"/>
                <a:gd name="T5" fmla="*/ 27 h 33"/>
                <a:gd name="T6" fmla="*/ 32 w 55"/>
                <a:gd name="T7" fmla="*/ 28 h 33"/>
                <a:gd name="T8" fmla="*/ 42 w 55"/>
                <a:gd name="T9" fmla="*/ 28 h 33"/>
                <a:gd name="T10" fmla="*/ 50 w 55"/>
                <a:gd name="T11" fmla="*/ 24 h 33"/>
                <a:gd name="T12" fmla="*/ 55 w 55"/>
                <a:gd name="T13" fmla="*/ 16 h 33"/>
                <a:gd name="T14" fmla="*/ 51 w 55"/>
                <a:gd name="T15" fmla="*/ 26 h 33"/>
                <a:gd name="T16" fmla="*/ 42 w 55"/>
                <a:gd name="T17" fmla="*/ 31 h 33"/>
                <a:gd name="T18" fmla="*/ 22 w 55"/>
                <a:gd name="T19" fmla="*/ 31 h 33"/>
                <a:gd name="T20" fmla="*/ 12 w 55"/>
                <a:gd name="T21" fmla="*/ 27 h 33"/>
                <a:gd name="T22" fmla="*/ 8 w 55"/>
                <a:gd name="T23" fmla="*/ 24 h 33"/>
                <a:gd name="T24" fmla="*/ 5 w 55"/>
                <a:gd name="T25" fmla="*/ 20 h 33"/>
                <a:gd name="T26" fmla="*/ 3 w 55"/>
                <a:gd name="T27" fmla="*/ 0 h 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55" h="33">
                  <a:moveTo>
                    <a:pt x="3" y="0"/>
                  </a:moveTo>
                  <a:cubicBezTo>
                    <a:pt x="2" y="6"/>
                    <a:pt x="4" y="13"/>
                    <a:pt x="7" y="18"/>
                  </a:cubicBezTo>
                  <a:cubicBezTo>
                    <a:pt x="11" y="23"/>
                    <a:pt x="17" y="25"/>
                    <a:pt x="23" y="27"/>
                  </a:cubicBezTo>
                  <a:cubicBezTo>
                    <a:pt x="26" y="27"/>
                    <a:pt x="29" y="28"/>
                    <a:pt x="32" y="28"/>
                  </a:cubicBezTo>
                  <a:cubicBezTo>
                    <a:pt x="36" y="29"/>
                    <a:pt x="39" y="29"/>
                    <a:pt x="42" y="28"/>
                  </a:cubicBezTo>
                  <a:cubicBezTo>
                    <a:pt x="45" y="28"/>
                    <a:pt x="47" y="26"/>
                    <a:pt x="50" y="24"/>
                  </a:cubicBezTo>
                  <a:cubicBezTo>
                    <a:pt x="52" y="22"/>
                    <a:pt x="54" y="20"/>
                    <a:pt x="55" y="16"/>
                  </a:cubicBezTo>
                  <a:cubicBezTo>
                    <a:pt x="55" y="20"/>
                    <a:pt x="54" y="23"/>
                    <a:pt x="51" y="26"/>
                  </a:cubicBezTo>
                  <a:cubicBezTo>
                    <a:pt x="49" y="29"/>
                    <a:pt x="46" y="30"/>
                    <a:pt x="42" y="31"/>
                  </a:cubicBezTo>
                  <a:cubicBezTo>
                    <a:pt x="35" y="33"/>
                    <a:pt x="29" y="32"/>
                    <a:pt x="22" y="31"/>
                  </a:cubicBezTo>
                  <a:cubicBezTo>
                    <a:pt x="19" y="30"/>
                    <a:pt x="15" y="29"/>
                    <a:pt x="12" y="27"/>
                  </a:cubicBezTo>
                  <a:cubicBezTo>
                    <a:pt x="11" y="26"/>
                    <a:pt x="9" y="25"/>
                    <a:pt x="8" y="24"/>
                  </a:cubicBezTo>
                  <a:cubicBezTo>
                    <a:pt x="7" y="23"/>
                    <a:pt x="6" y="21"/>
                    <a:pt x="5" y="20"/>
                  </a:cubicBezTo>
                  <a:cubicBezTo>
                    <a:pt x="1" y="14"/>
                    <a:pt x="0" y="6"/>
                    <a:pt x="3" y="0"/>
                  </a:cubicBezTo>
                  <a:close/>
                </a:path>
              </a:pathLst>
            </a:custGeom>
            <a:solidFill>
              <a:srgbClr val="5D4F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8" name="Freeform 107">
              <a:extLst>
                <a:ext uri="{FF2B5EF4-FFF2-40B4-BE49-F238E27FC236}">
                  <a16:creationId xmlns:a16="http://schemas.microsoft.com/office/drawing/2014/main" id="{CA7FE2C0-E048-4137-8ED3-B2412AC4BAD8}"/>
                </a:ext>
              </a:extLst>
            </p:cNvPr>
            <p:cNvSpPr>
              <a:spLocks/>
            </p:cNvSpPr>
            <p:nvPr/>
          </p:nvSpPr>
          <p:spPr bwMode="auto">
            <a:xfrm>
              <a:off x="3840" y="2619"/>
              <a:ext cx="113" cy="67"/>
            </a:xfrm>
            <a:custGeom>
              <a:avLst/>
              <a:gdLst>
                <a:gd name="T0" fmla="*/ 51 w 52"/>
                <a:gd name="T1" fmla="*/ 2 h 31"/>
                <a:gd name="T2" fmla="*/ 33 w 52"/>
                <a:gd name="T3" fmla="*/ 24 h 31"/>
                <a:gd name="T4" fmla="*/ 8 w 52"/>
                <a:gd name="T5" fmla="*/ 16 h 31"/>
                <a:gd name="T6" fmla="*/ 5 w 52"/>
                <a:gd name="T7" fmla="*/ 8 h 31"/>
                <a:gd name="T8" fmla="*/ 6 w 52"/>
                <a:gd name="T9" fmla="*/ 1 h 31"/>
                <a:gd name="T10" fmla="*/ 4 w 52"/>
                <a:gd name="T11" fmla="*/ 0 h 31"/>
                <a:gd name="T12" fmla="*/ 3 w 52"/>
                <a:gd name="T13" fmla="*/ 15 h 31"/>
                <a:gd name="T14" fmla="*/ 15 w 52"/>
                <a:gd name="T15" fmla="*/ 26 h 31"/>
                <a:gd name="T16" fmla="*/ 44 w 52"/>
                <a:gd name="T17" fmla="*/ 19 h 31"/>
                <a:gd name="T18" fmla="*/ 52 w 52"/>
                <a:gd name="T19" fmla="*/ 3 h 31"/>
                <a:gd name="T20" fmla="*/ 51 w 52"/>
                <a:gd name="T21" fmla="*/ 2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2" h="31">
                  <a:moveTo>
                    <a:pt x="51" y="2"/>
                  </a:moveTo>
                  <a:cubicBezTo>
                    <a:pt x="47" y="11"/>
                    <a:pt x="42" y="20"/>
                    <a:pt x="33" y="24"/>
                  </a:cubicBezTo>
                  <a:cubicBezTo>
                    <a:pt x="24" y="28"/>
                    <a:pt x="13" y="25"/>
                    <a:pt x="8" y="16"/>
                  </a:cubicBezTo>
                  <a:cubicBezTo>
                    <a:pt x="6" y="14"/>
                    <a:pt x="5" y="11"/>
                    <a:pt x="5" y="8"/>
                  </a:cubicBezTo>
                  <a:cubicBezTo>
                    <a:pt x="5" y="6"/>
                    <a:pt x="6" y="3"/>
                    <a:pt x="6" y="1"/>
                  </a:cubicBezTo>
                  <a:cubicBezTo>
                    <a:pt x="6" y="0"/>
                    <a:pt x="5" y="0"/>
                    <a:pt x="4" y="0"/>
                  </a:cubicBezTo>
                  <a:cubicBezTo>
                    <a:pt x="0" y="3"/>
                    <a:pt x="2" y="10"/>
                    <a:pt x="3" y="15"/>
                  </a:cubicBezTo>
                  <a:cubicBezTo>
                    <a:pt x="6" y="19"/>
                    <a:pt x="10" y="24"/>
                    <a:pt x="15" y="26"/>
                  </a:cubicBezTo>
                  <a:cubicBezTo>
                    <a:pt x="25" y="31"/>
                    <a:pt x="37" y="27"/>
                    <a:pt x="44" y="19"/>
                  </a:cubicBezTo>
                  <a:cubicBezTo>
                    <a:pt x="48" y="15"/>
                    <a:pt x="51" y="9"/>
                    <a:pt x="52" y="3"/>
                  </a:cubicBezTo>
                  <a:cubicBezTo>
                    <a:pt x="52" y="2"/>
                    <a:pt x="51" y="2"/>
                    <a:pt x="51" y="2"/>
                  </a:cubicBezTo>
                  <a:close/>
                </a:path>
              </a:pathLst>
            </a:custGeom>
            <a:solidFill>
              <a:srgbClr val="5D4F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9" name="Freeform 108">
              <a:extLst>
                <a:ext uri="{FF2B5EF4-FFF2-40B4-BE49-F238E27FC236}">
                  <a16:creationId xmlns:a16="http://schemas.microsoft.com/office/drawing/2014/main" id="{F4A571B3-8494-4298-BA64-B0898D937C17}"/>
                </a:ext>
              </a:extLst>
            </p:cNvPr>
            <p:cNvSpPr>
              <a:spLocks/>
            </p:cNvSpPr>
            <p:nvPr/>
          </p:nvSpPr>
          <p:spPr bwMode="auto">
            <a:xfrm>
              <a:off x="3942" y="2625"/>
              <a:ext cx="91" cy="98"/>
            </a:xfrm>
            <a:custGeom>
              <a:avLst/>
              <a:gdLst>
                <a:gd name="T0" fmla="*/ 5 w 42"/>
                <a:gd name="T1" fmla="*/ 1 h 45"/>
                <a:gd name="T2" fmla="*/ 0 w 42"/>
                <a:gd name="T3" fmla="*/ 16 h 45"/>
                <a:gd name="T4" fmla="*/ 4 w 42"/>
                <a:gd name="T5" fmla="*/ 33 h 45"/>
                <a:gd name="T6" fmla="*/ 30 w 42"/>
                <a:gd name="T7" fmla="*/ 41 h 45"/>
                <a:gd name="T8" fmla="*/ 38 w 42"/>
                <a:gd name="T9" fmla="*/ 37 h 45"/>
                <a:gd name="T10" fmla="*/ 41 w 42"/>
                <a:gd name="T11" fmla="*/ 30 h 45"/>
                <a:gd name="T12" fmla="*/ 40 w 42"/>
                <a:gd name="T13" fmla="*/ 29 h 45"/>
                <a:gd name="T14" fmla="*/ 34 w 42"/>
                <a:gd name="T15" fmla="*/ 34 h 45"/>
                <a:gd name="T16" fmla="*/ 27 w 42"/>
                <a:gd name="T17" fmla="*/ 38 h 45"/>
                <a:gd name="T18" fmla="*/ 12 w 42"/>
                <a:gd name="T19" fmla="*/ 36 h 45"/>
                <a:gd name="T20" fmla="*/ 3 w 42"/>
                <a:gd name="T21" fmla="*/ 22 h 45"/>
                <a:gd name="T22" fmla="*/ 3 w 42"/>
                <a:gd name="T23" fmla="*/ 11 h 45"/>
                <a:gd name="T24" fmla="*/ 6 w 42"/>
                <a:gd name="T25" fmla="*/ 2 h 45"/>
                <a:gd name="T26" fmla="*/ 5 w 42"/>
                <a:gd name="T27" fmla="*/ 1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2" h="45">
                  <a:moveTo>
                    <a:pt x="5" y="1"/>
                  </a:moveTo>
                  <a:cubicBezTo>
                    <a:pt x="1" y="5"/>
                    <a:pt x="1" y="11"/>
                    <a:pt x="0" y="16"/>
                  </a:cubicBezTo>
                  <a:cubicBezTo>
                    <a:pt x="0" y="22"/>
                    <a:pt x="0" y="28"/>
                    <a:pt x="4" y="33"/>
                  </a:cubicBezTo>
                  <a:cubicBezTo>
                    <a:pt x="10" y="41"/>
                    <a:pt x="21" y="45"/>
                    <a:pt x="30" y="41"/>
                  </a:cubicBezTo>
                  <a:cubicBezTo>
                    <a:pt x="33" y="40"/>
                    <a:pt x="36" y="39"/>
                    <a:pt x="38" y="37"/>
                  </a:cubicBezTo>
                  <a:cubicBezTo>
                    <a:pt x="40" y="35"/>
                    <a:pt x="42" y="33"/>
                    <a:pt x="41" y="30"/>
                  </a:cubicBezTo>
                  <a:cubicBezTo>
                    <a:pt x="41" y="29"/>
                    <a:pt x="41" y="29"/>
                    <a:pt x="40" y="29"/>
                  </a:cubicBezTo>
                  <a:cubicBezTo>
                    <a:pt x="38" y="30"/>
                    <a:pt x="36" y="33"/>
                    <a:pt x="34" y="34"/>
                  </a:cubicBezTo>
                  <a:cubicBezTo>
                    <a:pt x="32" y="36"/>
                    <a:pt x="30" y="37"/>
                    <a:pt x="27" y="38"/>
                  </a:cubicBezTo>
                  <a:cubicBezTo>
                    <a:pt x="22" y="40"/>
                    <a:pt x="16" y="39"/>
                    <a:pt x="12" y="36"/>
                  </a:cubicBezTo>
                  <a:cubicBezTo>
                    <a:pt x="7" y="33"/>
                    <a:pt x="4" y="27"/>
                    <a:pt x="3" y="22"/>
                  </a:cubicBezTo>
                  <a:cubicBezTo>
                    <a:pt x="3" y="18"/>
                    <a:pt x="3" y="15"/>
                    <a:pt x="3" y="11"/>
                  </a:cubicBezTo>
                  <a:cubicBezTo>
                    <a:pt x="3" y="8"/>
                    <a:pt x="4" y="5"/>
                    <a:pt x="6" y="2"/>
                  </a:cubicBezTo>
                  <a:cubicBezTo>
                    <a:pt x="6" y="1"/>
                    <a:pt x="5" y="0"/>
                    <a:pt x="5" y="1"/>
                  </a:cubicBezTo>
                  <a:close/>
                </a:path>
              </a:pathLst>
            </a:custGeom>
            <a:solidFill>
              <a:srgbClr val="5D4F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0" name="Freeform 109">
              <a:extLst>
                <a:ext uri="{FF2B5EF4-FFF2-40B4-BE49-F238E27FC236}">
                  <a16:creationId xmlns:a16="http://schemas.microsoft.com/office/drawing/2014/main" id="{0C186D60-FAFD-49C7-B081-828617215501}"/>
                </a:ext>
              </a:extLst>
            </p:cNvPr>
            <p:cNvSpPr>
              <a:spLocks/>
            </p:cNvSpPr>
            <p:nvPr/>
          </p:nvSpPr>
          <p:spPr bwMode="auto">
            <a:xfrm>
              <a:off x="3612" y="2508"/>
              <a:ext cx="224" cy="82"/>
            </a:xfrm>
            <a:custGeom>
              <a:avLst/>
              <a:gdLst>
                <a:gd name="T0" fmla="*/ 103 w 103"/>
                <a:gd name="T1" fmla="*/ 36 h 38"/>
                <a:gd name="T2" fmla="*/ 94 w 103"/>
                <a:gd name="T3" fmla="*/ 30 h 38"/>
                <a:gd name="T4" fmla="*/ 85 w 103"/>
                <a:gd name="T5" fmla="*/ 25 h 38"/>
                <a:gd name="T6" fmla="*/ 66 w 103"/>
                <a:gd name="T7" fmla="*/ 16 h 38"/>
                <a:gd name="T8" fmla="*/ 26 w 103"/>
                <a:gd name="T9" fmla="*/ 4 h 38"/>
                <a:gd name="T10" fmla="*/ 1 w 103"/>
                <a:gd name="T11" fmla="*/ 2 h 38"/>
                <a:gd name="T12" fmla="*/ 1 w 103"/>
                <a:gd name="T13" fmla="*/ 4 h 38"/>
                <a:gd name="T14" fmla="*/ 23 w 103"/>
                <a:gd name="T15" fmla="*/ 7 h 38"/>
                <a:gd name="T16" fmla="*/ 43 w 103"/>
                <a:gd name="T17" fmla="*/ 12 h 38"/>
                <a:gd name="T18" fmla="*/ 81 w 103"/>
                <a:gd name="T19" fmla="*/ 26 h 38"/>
                <a:gd name="T20" fmla="*/ 92 w 103"/>
                <a:gd name="T21" fmla="*/ 32 h 38"/>
                <a:gd name="T22" fmla="*/ 102 w 103"/>
                <a:gd name="T23" fmla="*/ 37 h 38"/>
                <a:gd name="T24" fmla="*/ 103 w 103"/>
                <a:gd name="T25" fmla="*/ 36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3" h="38">
                  <a:moveTo>
                    <a:pt x="103" y="36"/>
                  </a:moveTo>
                  <a:cubicBezTo>
                    <a:pt x="100" y="34"/>
                    <a:pt x="97" y="32"/>
                    <a:pt x="94" y="30"/>
                  </a:cubicBezTo>
                  <a:cubicBezTo>
                    <a:pt x="91" y="28"/>
                    <a:pt x="88" y="27"/>
                    <a:pt x="85" y="25"/>
                  </a:cubicBezTo>
                  <a:cubicBezTo>
                    <a:pt x="79" y="22"/>
                    <a:pt x="72" y="19"/>
                    <a:pt x="66" y="16"/>
                  </a:cubicBezTo>
                  <a:cubicBezTo>
                    <a:pt x="53" y="11"/>
                    <a:pt x="40" y="7"/>
                    <a:pt x="26" y="4"/>
                  </a:cubicBezTo>
                  <a:cubicBezTo>
                    <a:pt x="18" y="2"/>
                    <a:pt x="9" y="0"/>
                    <a:pt x="1" y="2"/>
                  </a:cubicBezTo>
                  <a:cubicBezTo>
                    <a:pt x="0" y="2"/>
                    <a:pt x="0" y="4"/>
                    <a:pt x="1" y="4"/>
                  </a:cubicBezTo>
                  <a:cubicBezTo>
                    <a:pt x="8" y="5"/>
                    <a:pt x="16" y="6"/>
                    <a:pt x="23" y="7"/>
                  </a:cubicBezTo>
                  <a:cubicBezTo>
                    <a:pt x="30" y="8"/>
                    <a:pt x="36" y="10"/>
                    <a:pt x="43" y="12"/>
                  </a:cubicBezTo>
                  <a:cubicBezTo>
                    <a:pt x="56" y="15"/>
                    <a:pt x="69" y="20"/>
                    <a:pt x="81" y="26"/>
                  </a:cubicBezTo>
                  <a:cubicBezTo>
                    <a:pt x="85" y="28"/>
                    <a:pt x="88" y="30"/>
                    <a:pt x="92" y="32"/>
                  </a:cubicBezTo>
                  <a:cubicBezTo>
                    <a:pt x="95" y="34"/>
                    <a:pt x="99" y="35"/>
                    <a:pt x="102" y="37"/>
                  </a:cubicBezTo>
                  <a:cubicBezTo>
                    <a:pt x="103" y="38"/>
                    <a:pt x="103" y="37"/>
                    <a:pt x="103" y="36"/>
                  </a:cubicBezTo>
                  <a:close/>
                </a:path>
              </a:pathLst>
            </a:custGeom>
            <a:solidFill>
              <a:srgbClr val="41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1" name="Freeform 110">
              <a:extLst>
                <a:ext uri="{FF2B5EF4-FFF2-40B4-BE49-F238E27FC236}">
                  <a16:creationId xmlns:a16="http://schemas.microsoft.com/office/drawing/2014/main" id="{BA9D0067-621E-4D66-95A1-B0EC33D966B0}"/>
                </a:ext>
              </a:extLst>
            </p:cNvPr>
            <p:cNvSpPr>
              <a:spLocks/>
            </p:cNvSpPr>
            <p:nvPr/>
          </p:nvSpPr>
          <p:spPr bwMode="auto">
            <a:xfrm>
              <a:off x="3601" y="2573"/>
              <a:ext cx="213" cy="26"/>
            </a:xfrm>
            <a:custGeom>
              <a:avLst/>
              <a:gdLst>
                <a:gd name="T0" fmla="*/ 97 w 98"/>
                <a:gd name="T1" fmla="*/ 10 h 12"/>
                <a:gd name="T2" fmla="*/ 49 w 98"/>
                <a:gd name="T3" fmla="*/ 1 h 12"/>
                <a:gd name="T4" fmla="*/ 24 w 98"/>
                <a:gd name="T5" fmla="*/ 0 h 12"/>
                <a:gd name="T6" fmla="*/ 12 w 98"/>
                <a:gd name="T7" fmla="*/ 0 h 12"/>
                <a:gd name="T8" fmla="*/ 6 w 98"/>
                <a:gd name="T9" fmla="*/ 1 h 12"/>
                <a:gd name="T10" fmla="*/ 0 w 98"/>
                <a:gd name="T11" fmla="*/ 2 h 12"/>
                <a:gd name="T12" fmla="*/ 0 w 98"/>
                <a:gd name="T13" fmla="*/ 3 h 12"/>
                <a:gd name="T14" fmla="*/ 6 w 98"/>
                <a:gd name="T15" fmla="*/ 3 h 12"/>
                <a:gd name="T16" fmla="*/ 12 w 98"/>
                <a:gd name="T17" fmla="*/ 3 h 12"/>
                <a:gd name="T18" fmla="*/ 24 w 98"/>
                <a:gd name="T19" fmla="*/ 3 h 12"/>
                <a:gd name="T20" fmla="*/ 48 w 98"/>
                <a:gd name="T21" fmla="*/ 4 h 12"/>
                <a:gd name="T22" fmla="*/ 97 w 98"/>
                <a:gd name="T23" fmla="*/ 12 h 12"/>
                <a:gd name="T24" fmla="*/ 97 w 98"/>
                <a:gd name="T25" fmla="*/ 10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8" h="12">
                  <a:moveTo>
                    <a:pt x="97" y="10"/>
                  </a:moveTo>
                  <a:cubicBezTo>
                    <a:pt x="82" y="5"/>
                    <a:pt x="65" y="3"/>
                    <a:pt x="49" y="1"/>
                  </a:cubicBezTo>
                  <a:cubicBezTo>
                    <a:pt x="41" y="0"/>
                    <a:pt x="33" y="0"/>
                    <a:pt x="24" y="0"/>
                  </a:cubicBezTo>
                  <a:cubicBezTo>
                    <a:pt x="20" y="0"/>
                    <a:pt x="16" y="0"/>
                    <a:pt x="12" y="0"/>
                  </a:cubicBezTo>
                  <a:cubicBezTo>
                    <a:pt x="10" y="0"/>
                    <a:pt x="8" y="0"/>
                    <a:pt x="6" y="1"/>
                  </a:cubicBezTo>
                  <a:cubicBezTo>
                    <a:pt x="4" y="1"/>
                    <a:pt x="2" y="1"/>
                    <a:pt x="0" y="2"/>
                  </a:cubicBezTo>
                  <a:cubicBezTo>
                    <a:pt x="0" y="2"/>
                    <a:pt x="0" y="3"/>
                    <a:pt x="0" y="3"/>
                  </a:cubicBezTo>
                  <a:cubicBezTo>
                    <a:pt x="2" y="3"/>
                    <a:pt x="4" y="3"/>
                    <a:pt x="6" y="3"/>
                  </a:cubicBezTo>
                  <a:cubicBezTo>
                    <a:pt x="8" y="3"/>
                    <a:pt x="10" y="3"/>
                    <a:pt x="12" y="3"/>
                  </a:cubicBezTo>
                  <a:cubicBezTo>
                    <a:pt x="16" y="3"/>
                    <a:pt x="20" y="3"/>
                    <a:pt x="24" y="3"/>
                  </a:cubicBezTo>
                  <a:cubicBezTo>
                    <a:pt x="32" y="3"/>
                    <a:pt x="40" y="4"/>
                    <a:pt x="48" y="4"/>
                  </a:cubicBezTo>
                  <a:cubicBezTo>
                    <a:pt x="65" y="6"/>
                    <a:pt x="81" y="9"/>
                    <a:pt x="97" y="12"/>
                  </a:cubicBezTo>
                  <a:cubicBezTo>
                    <a:pt x="98" y="12"/>
                    <a:pt x="98" y="11"/>
                    <a:pt x="97" y="10"/>
                  </a:cubicBezTo>
                  <a:close/>
                </a:path>
              </a:pathLst>
            </a:custGeom>
            <a:solidFill>
              <a:srgbClr val="41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2" name="Freeform 111">
              <a:extLst>
                <a:ext uri="{FF2B5EF4-FFF2-40B4-BE49-F238E27FC236}">
                  <a16:creationId xmlns:a16="http://schemas.microsoft.com/office/drawing/2014/main" id="{85F9B69F-38E1-4D2C-85A5-B6A435A9116E}"/>
                </a:ext>
              </a:extLst>
            </p:cNvPr>
            <p:cNvSpPr>
              <a:spLocks/>
            </p:cNvSpPr>
            <p:nvPr/>
          </p:nvSpPr>
          <p:spPr bwMode="auto">
            <a:xfrm>
              <a:off x="3566" y="2619"/>
              <a:ext cx="233" cy="45"/>
            </a:xfrm>
            <a:custGeom>
              <a:avLst/>
              <a:gdLst>
                <a:gd name="T0" fmla="*/ 106 w 107"/>
                <a:gd name="T1" fmla="*/ 8 h 21"/>
                <a:gd name="T2" fmla="*/ 22 w 107"/>
                <a:gd name="T3" fmla="*/ 9 h 21"/>
                <a:gd name="T4" fmla="*/ 1 w 107"/>
                <a:gd name="T5" fmla="*/ 19 h 21"/>
                <a:gd name="T6" fmla="*/ 1 w 107"/>
                <a:gd name="T7" fmla="*/ 21 h 21"/>
                <a:gd name="T8" fmla="*/ 21 w 107"/>
                <a:gd name="T9" fmla="*/ 14 h 21"/>
                <a:gd name="T10" fmla="*/ 41 w 107"/>
                <a:gd name="T11" fmla="*/ 9 h 21"/>
                <a:gd name="T12" fmla="*/ 82 w 107"/>
                <a:gd name="T13" fmla="*/ 7 h 21"/>
                <a:gd name="T14" fmla="*/ 105 w 107"/>
                <a:gd name="T15" fmla="*/ 10 h 21"/>
                <a:gd name="T16" fmla="*/ 106 w 107"/>
                <a:gd name="T17" fmla="*/ 8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7" h="21">
                  <a:moveTo>
                    <a:pt x="106" y="8"/>
                  </a:moveTo>
                  <a:cubicBezTo>
                    <a:pt x="79" y="0"/>
                    <a:pt x="49" y="0"/>
                    <a:pt x="22" y="9"/>
                  </a:cubicBezTo>
                  <a:cubicBezTo>
                    <a:pt x="15" y="11"/>
                    <a:pt x="7" y="14"/>
                    <a:pt x="1" y="19"/>
                  </a:cubicBezTo>
                  <a:cubicBezTo>
                    <a:pt x="0" y="20"/>
                    <a:pt x="0" y="21"/>
                    <a:pt x="1" y="21"/>
                  </a:cubicBezTo>
                  <a:cubicBezTo>
                    <a:pt x="8" y="19"/>
                    <a:pt x="14" y="16"/>
                    <a:pt x="21" y="14"/>
                  </a:cubicBezTo>
                  <a:cubicBezTo>
                    <a:pt x="27" y="12"/>
                    <a:pt x="34" y="10"/>
                    <a:pt x="41" y="9"/>
                  </a:cubicBezTo>
                  <a:cubicBezTo>
                    <a:pt x="54" y="6"/>
                    <a:pt x="68" y="6"/>
                    <a:pt x="82" y="7"/>
                  </a:cubicBezTo>
                  <a:cubicBezTo>
                    <a:pt x="90" y="7"/>
                    <a:pt x="97" y="9"/>
                    <a:pt x="105" y="10"/>
                  </a:cubicBezTo>
                  <a:cubicBezTo>
                    <a:pt x="106" y="11"/>
                    <a:pt x="107" y="9"/>
                    <a:pt x="106" y="8"/>
                  </a:cubicBezTo>
                  <a:close/>
                </a:path>
              </a:pathLst>
            </a:custGeom>
            <a:solidFill>
              <a:srgbClr val="41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3" name="Freeform 112">
              <a:extLst>
                <a:ext uri="{FF2B5EF4-FFF2-40B4-BE49-F238E27FC236}">
                  <a16:creationId xmlns:a16="http://schemas.microsoft.com/office/drawing/2014/main" id="{5FFC2356-71EC-40CF-AE0A-14E93A552D03}"/>
                </a:ext>
              </a:extLst>
            </p:cNvPr>
            <p:cNvSpPr>
              <a:spLocks/>
            </p:cNvSpPr>
            <p:nvPr/>
          </p:nvSpPr>
          <p:spPr bwMode="auto">
            <a:xfrm>
              <a:off x="4048" y="2729"/>
              <a:ext cx="118" cy="191"/>
            </a:xfrm>
            <a:custGeom>
              <a:avLst/>
              <a:gdLst>
                <a:gd name="T0" fmla="*/ 0 w 54"/>
                <a:gd name="T1" fmla="*/ 2 h 88"/>
                <a:gd name="T2" fmla="*/ 24 w 54"/>
                <a:gd name="T3" fmla="*/ 33 h 88"/>
                <a:gd name="T4" fmla="*/ 43 w 54"/>
                <a:gd name="T5" fmla="*/ 67 h 88"/>
                <a:gd name="T6" fmla="*/ 47 w 54"/>
                <a:gd name="T7" fmla="*/ 77 h 88"/>
                <a:gd name="T8" fmla="*/ 52 w 54"/>
                <a:gd name="T9" fmla="*/ 87 h 88"/>
                <a:gd name="T10" fmla="*/ 53 w 54"/>
                <a:gd name="T11" fmla="*/ 86 h 88"/>
                <a:gd name="T12" fmla="*/ 47 w 54"/>
                <a:gd name="T13" fmla="*/ 68 h 88"/>
                <a:gd name="T14" fmla="*/ 38 w 54"/>
                <a:gd name="T15" fmla="*/ 50 h 88"/>
                <a:gd name="T16" fmla="*/ 17 w 54"/>
                <a:gd name="T17" fmla="*/ 17 h 88"/>
                <a:gd name="T18" fmla="*/ 2 w 54"/>
                <a:gd name="T19" fmla="*/ 0 h 88"/>
                <a:gd name="T20" fmla="*/ 0 w 54"/>
                <a:gd name="T21" fmla="*/ 2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4" h="88">
                  <a:moveTo>
                    <a:pt x="0" y="2"/>
                  </a:moveTo>
                  <a:cubicBezTo>
                    <a:pt x="9" y="11"/>
                    <a:pt x="17" y="22"/>
                    <a:pt x="24" y="33"/>
                  </a:cubicBezTo>
                  <a:cubicBezTo>
                    <a:pt x="31" y="44"/>
                    <a:pt x="37" y="55"/>
                    <a:pt x="43" y="67"/>
                  </a:cubicBezTo>
                  <a:cubicBezTo>
                    <a:pt x="44" y="70"/>
                    <a:pt x="46" y="73"/>
                    <a:pt x="47" y="77"/>
                  </a:cubicBezTo>
                  <a:cubicBezTo>
                    <a:pt x="49" y="80"/>
                    <a:pt x="50" y="84"/>
                    <a:pt x="52" y="87"/>
                  </a:cubicBezTo>
                  <a:cubicBezTo>
                    <a:pt x="52" y="88"/>
                    <a:pt x="54" y="87"/>
                    <a:pt x="53" y="86"/>
                  </a:cubicBezTo>
                  <a:cubicBezTo>
                    <a:pt x="53" y="80"/>
                    <a:pt x="49" y="74"/>
                    <a:pt x="47" y="68"/>
                  </a:cubicBezTo>
                  <a:cubicBezTo>
                    <a:pt x="44" y="62"/>
                    <a:pt x="42" y="56"/>
                    <a:pt x="38" y="50"/>
                  </a:cubicBezTo>
                  <a:cubicBezTo>
                    <a:pt x="32" y="38"/>
                    <a:pt x="25" y="27"/>
                    <a:pt x="17" y="17"/>
                  </a:cubicBezTo>
                  <a:cubicBezTo>
                    <a:pt x="12" y="11"/>
                    <a:pt x="7" y="6"/>
                    <a:pt x="2" y="0"/>
                  </a:cubicBezTo>
                  <a:cubicBezTo>
                    <a:pt x="1" y="0"/>
                    <a:pt x="0" y="1"/>
                    <a:pt x="0" y="2"/>
                  </a:cubicBezTo>
                  <a:close/>
                </a:path>
              </a:pathLst>
            </a:custGeom>
            <a:solidFill>
              <a:srgbClr val="41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4" name="Freeform 113">
              <a:extLst>
                <a:ext uri="{FF2B5EF4-FFF2-40B4-BE49-F238E27FC236}">
                  <a16:creationId xmlns:a16="http://schemas.microsoft.com/office/drawing/2014/main" id="{ED444BCC-C848-47C4-B40F-BC50E732E036}"/>
                </a:ext>
              </a:extLst>
            </p:cNvPr>
            <p:cNvSpPr>
              <a:spLocks/>
            </p:cNvSpPr>
            <p:nvPr/>
          </p:nvSpPr>
          <p:spPr bwMode="auto">
            <a:xfrm>
              <a:off x="4072" y="2703"/>
              <a:ext cx="181" cy="198"/>
            </a:xfrm>
            <a:custGeom>
              <a:avLst/>
              <a:gdLst>
                <a:gd name="T0" fmla="*/ 1 w 83"/>
                <a:gd name="T1" fmla="*/ 2 h 91"/>
                <a:gd name="T2" fmla="*/ 67 w 83"/>
                <a:gd name="T3" fmla="*/ 67 h 91"/>
                <a:gd name="T4" fmla="*/ 74 w 83"/>
                <a:gd name="T5" fmla="*/ 78 h 91"/>
                <a:gd name="T6" fmla="*/ 81 w 83"/>
                <a:gd name="T7" fmla="*/ 90 h 91"/>
                <a:gd name="T8" fmla="*/ 83 w 83"/>
                <a:gd name="T9" fmla="*/ 89 h 91"/>
                <a:gd name="T10" fmla="*/ 72 w 83"/>
                <a:gd name="T11" fmla="*/ 68 h 91"/>
                <a:gd name="T12" fmla="*/ 58 w 83"/>
                <a:gd name="T13" fmla="*/ 49 h 91"/>
                <a:gd name="T14" fmla="*/ 24 w 83"/>
                <a:gd name="T15" fmla="*/ 15 h 91"/>
                <a:gd name="T16" fmla="*/ 2 w 83"/>
                <a:gd name="T17" fmla="*/ 0 h 91"/>
                <a:gd name="T18" fmla="*/ 1 w 83"/>
                <a:gd name="T19" fmla="*/ 2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3" h="91">
                  <a:moveTo>
                    <a:pt x="1" y="2"/>
                  </a:moveTo>
                  <a:cubicBezTo>
                    <a:pt x="27" y="19"/>
                    <a:pt x="50" y="41"/>
                    <a:pt x="67" y="67"/>
                  </a:cubicBezTo>
                  <a:cubicBezTo>
                    <a:pt x="70" y="71"/>
                    <a:pt x="72" y="75"/>
                    <a:pt x="74" y="78"/>
                  </a:cubicBezTo>
                  <a:cubicBezTo>
                    <a:pt x="76" y="82"/>
                    <a:pt x="78" y="86"/>
                    <a:pt x="81" y="90"/>
                  </a:cubicBezTo>
                  <a:cubicBezTo>
                    <a:pt x="82" y="91"/>
                    <a:pt x="83" y="90"/>
                    <a:pt x="83" y="89"/>
                  </a:cubicBezTo>
                  <a:cubicBezTo>
                    <a:pt x="81" y="81"/>
                    <a:pt x="76" y="75"/>
                    <a:pt x="72" y="68"/>
                  </a:cubicBezTo>
                  <a:cubicBezTo>
                    <a:pt x="68" y="61"/>
                    <a:pt x="63" y="55"/>
                    <a:pt x="58" y="49"/>
                  </a:cubicBezTo>
                  <a:cubicBezTo>
                    <a:pt x="48" y="36"/>
                    <a:pt x="37" y="25"/>
                    <a:pt x="24" y="15"/>
                  </a:cubicBezTo>
                  <a:cubicBezTo>
                    <a:pt x="17" y="10"/>
                    <a:pt x="10" y="5"/>
                    <a:pt x="2" y="0"/>
                  </a:cubicBezTo>
                  <a:cubicBezTo>
                    <a:pt x="1" y="0"/>
                    <a:pt x="0" y="2"/>
                    <a:pt x="1" y="2"/>
                  </a:cubicBezTo>
                  <a:close/>
                </a:path>
              </a:pathLst>
            </a:custGeom>
            <a:solidFill>
              <a:srgbClr val="41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5" name="Freeform 114">
              <a:extLst>
                <a:ext uri="{FF2B5EF4-FFF2-40B4-BE49-F238E27FC236}">
                  <a16:creationId xmlns:a16="http://schemas.microsoft.com/office/drawing/2014/main" id="{1206F0C7-6FAD-4579-AED9-878A009C807E}"/>
                </a:ext>
              </a:extLst>
            </p:cNvPr>
            <p:cNvSpPr>
              <a:spLocks/>
            </p:cNvSpPr>
            <p:nvPr/>
          </p:nvSpPr>
          <p:spPr bwMode="auto">
            <a:xfrm>
              <a:off x="4105" y="2679"/>
              <a:ext cx="228" cy="124"/>
            </a:xfrm>
            <a:custGeom>
              <a:avLst/>
              <a:gdLst>
                <a:gd name="T0" fmla="*/ 1 w 105"/>
                <a:gd name="T1" fmla="*/ 2 h 57"/>
                <a:gd name="T2" fmla="*/ 83 w 105"/>
                <a:gd name="T3" fmla="*/ 40 h 57"/>
                <a:gd name="T4" fmla="*/ 103 w 105"/>
                <a:gd name="T5" fmla="*/ 56 h 57"/>
                <a:gd name="T6" fmla="*/ 105 w 105"/>
                <a:gd name="T7" fmla="*/ 55 h 57"/>
                <a:gd name="T8" fmla="*/ 88 w 105"/>
                <a:gd name="T9" fmla="*/ 39 h 57"/>
                <a:gd name="T10" fmla="*/ 69 w 105"/>
                <a:gd name="T11" fmla="*/ 26 h 57"/>
                <a:gd name="T12" fmla="*/ 27 w 105"/>
                <a:gd name="T13" fmla="*/ 6 h 57"/>
                <a:gd name="T14" fmla="*/ 2 w 105"/>
                <a:gd name="T15" fmla="*/ 0 h 57"/>
                <a:gd name="T16" fmla="*/ 1 w 105"/>
                <a:gd name="T17" fmla="*/ 2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5" h="57">
                  <a:moveTo>
                    <a:pt x="1" y="2"/>
                  </a:moveTo>
                  <a:cubicBezTo>
                    <a:pt x="31" y="8"/>
                    <a:pt x="59" y="21"/>
                    <a:pt x="83" y="40"/>
                  </a:cubicBezTo>
                  <a:cubicBezTo>
                    <a:pt x="90" y="45"/>
                    <a:pt x="96" y="51"/>
                    <a:pt x="103" y="56"/>
                  </a:cubicBezTo>
                  <a:cubicBezTo>
                    <a:pt x="104" y="57"/>
                    <a:pt x="105" y="56"/>
                    <a:pt x="105" y="55"/>
                  </a:cubicBezTo>
                  <a:cubicBezTo>
                    <a:pt x="100" y="49"/>
                    <a:pt x="94" y="44"/>
                    <a:pt x="88" y="39"/>
                  </a:cubicBezTo>
                  <a:cubicBezTo>
                    <a:pt x="82" y="34"/>
                    <a:pt x="76" y="30"/>
                    <a:pt x="69" y="26"/>
                  </a:cubicBezTo>
                  <a:cubicBezTo>
                    <a:pt x="56" y="18"/>
                    <a:pt x="42" y="11"/>
                    <a:pt x="27" y="6"/>
                  </a:cubicBezTo>
                  <a:cubicBezTo>
                    <a:pt x="19" y="3"/>
                    <a:pt x="10" y="1"/>
                    <a:pt x="2" y="0"/>
                  </a:cubicBezTo>
                  <a:cubicBezTo>
                    <a:pt x="0" y="0"/>
                    <a:pt x="0" y="2"/>
                    <a:pt x="1" y="2"/>
                  </a:cubicBezTo>
                  <a:close/>
                </a:path>
              </a:pathLst>
            </a:custGeom>
            <a:solidFill>
              <a:srgbClr val="41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6" name="Freeform 115">
              <a:extLst>
                <a:ext uri="{FF2B5EF4-FFF2-40B4-BE49-F238E27FC236}">
                  <a16:creationId xmlns:a16="http://schemas.microsoft.com/office/drawing/2014/main" id="{C81F1736-B43C-423B-9049-F1B137D125E1}"/>
                </a:ext>
              </a:extLst>
            </p:cNvPr>
            <p:cNvSpPr>
              <a:spLocks/>
            </p:cNvSpPr>
            <p:nvPr/>
          </p:nvSpPr>
          <p:spPr bwMode="auto">
            <a:xfrm>
              <a:off x="3699" y="2664"/>
              <a:ext cx="126" cy="180"/>
            </a:xfrm>
            <a:custGeom>
              <a:avLst/>
              <a:gdLst>
                <a:gd name="T0" fmla="*/ 0 w 58"/>
                <a:gd name="T1" fmla="*/ 0 h 83"/>
                <a:gd name="T2" fmla="*/ 11 w 58"/>
                <a:gd name="T3" fmla="*/ 23 h 83"/>
                <a:gd name="T4" fmla="*/ 24 w 58"/>
                <a:gd name="T5" fmla="*/ 44 h 83"/>
                <a:gd name="T6" fmla="*/ 32 w 58"/>
                <a:gd name="T7" fmla="*/ 54 h 83"/>
                <a:gd name="T8" fmla="*/ 41 w 58"/>
                <a:gd name="T9" fmla="*/ 64 h 83"/>
                <a:gd name="T10" fmla="*/ 58 w 58"/>
                <a:gd name="T11" fmla="*/ 83 h 83"/>
                <a:gd name="T12" fmla="*/ 38 w 58"/>
                <a:gd name="T13" fmla="*/ 66 h 83"/>
                <a:gd name="T14" fmla="*/ 21 w 58"/>
                <a:gd name="T15" fmla="*/ 47 h 83"/>
                <a:gd name="T16" fmla="*/ 8 w 58"/>
                <a:gd name="T17" fmla="*/ 24 h 83"/>
                <a:gd name="T18" fmla="*/ 0 w 58"/>
                <a:gd name="T19" fmla="*/ 0 h 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8" h="83">
                  <a:moveTo>
                    <a:pt x="0" y="0"/>
                  </a:moveTo>
                  <a:cubicBezTo>
                    <a:pt x="3" y="8"/>
                    <a:pt x="7" y="15"/>
                    <a:pt x="11" y="23"/>
                  </a:cubicBezTo>
                  <a:cubicBezTo>
                    <a:pt x="14" y="31"/>
                    <a:pt x="19" y="38"/>
                    <a:pt x="24" y="44"/>
                  </a:cubicBezTo>
                  <a:cubicBezTo>
                    <a:pt x="26" y="48"/>
                    <a:pt x="29" y="51"/>
                    <a:pt x="32" y="54"/>
                  </a:cubicBezTo>
                  <a:cubicBezTo>
                    <a:pt x="35" y="57"/>
                    <a:pt x="38" y="61"/>
                    <a:pt x="41" y="64"/>
                  </a:cubicBezTo>
                  <a:cubicBezTo>
                    <a:pt x="46" y="70"/>
                    <a:pt x="52" y="76"/>
                    <a:pt x="58" y="83"/>
                  </a:cubicBezTo>
                  <a:cubicBezTo>
                    <a:pt x="51" y="77"/>
                    <a:pt x="44" y="72"/>
                    <a:pt x="38" y="66"/>
                  </a:cubicBezTo>
                  <a:cubicBezTo>
                    <a:pt x="32" y="60"/>
                    <a:pt x="26" y="54"/>
                    <a:pt x="21" y="47"/>
                  </a:cubicBezTo>
                  <a:cubicBezTo>
                    <a:pt x="15" y="40"/>
                    <a:pt x="11" y="32"/>
                    <a:pt x="8" y="24"/>
                  </a:cubicBezTo>
                  <a:cubicBezTo>
                    <a:pt x="4" y="16"/>
                    <a:pt x="2" y="8"/>
                    <a:pt x="0" y="0"/>
                  </a:cubicBezTo>
                  <a:close/>
                </a:path>
              </a:pathLst>
            </a:custGeom>
            <a:solidFill>
              <a:srgbClr val="5D4F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7" name="Freeform 116">
              <a:extLst>
                <a:ext uri="{FF2B5EF4-FFF2-40B4-BE49-F238E27FC236}">
                  <a16:creationId xmlns:a16="http://schemas.microsoft.com/office/drawing/2014/main" id="{2A29D17E-E81F-49FC-A7F3-0079098BC23F}"/>
                </a:ext>
              </a:extLst>
            </p:cNvPr>
            <p:cNvSpPr>
              <a:spLocks/>
            </p:cNvSpPr>
            <p:nvPr/>
          </p:nvSpPr>
          <p:spPr bwMode="auto">
            <a:xfrm>
              <a:off x="3979" y="2775"/>
              <a:ext cx="308" cy="106"/>
            </a:xfrm>
            <a:custGeom>
              <a:avLst/>
              <a:gdLst>
                <a:gd name="T0" fmla="*/ 0 w 142"/>
                <a:gd name="T1" fmla="*/ 49 h 49"/>
                <a:gd name="T2" fmla="*/ 38 w 142"/>
                <a:gd name="T3" fmla="*/ 42 h 49"/>
                <a:gd name="T4" fmla="*/ 74 w 142"/>
                <a:gd name="T5" fmla="*/ 31 h 49"/>
                <a:gd name="T6" fmla="*/ 92 w 142"/>
                <a:gd name="T7" fmla="*/ 25 h 49"/>
                <a:gd name="T8" fmla="*/ 110 w 142"/>
                <a:gd name="T9" fmla="*/ 19 h 49"/>
                <a:gd name="T10" fmla="*/ 127 w 142"/>
                <a:gd name="T11" fmla="*/ 11 h 49"/>
                <a:gd name="T12" fmla="*/ 135 w 142"/>
                <a:gd name="T13" fmla="*/ 6 h 49"/>
                <a:gd name="T14" fmla="*/ 139 w 142"/>
                <a:gd name="T15" fmla="*/ 4 h 49"/>
                <a:gd name="T16" fmla="*/ 142 w 142"/>
                <a:gd name="T17" fmla="*/ 0 h 49"/>
                <a:gd name="T18" fmla="*/ 136 w 142"/>
                <a:gd name="T19" fmla="*/ 7 h 49"/>
                <a:gd name="T20" fmla="*/ 128 w 142"/>
                <a:gd name="T21" fmla="*/ 13 h 49"/>
                <a:gd name="T22" fmla="*/ 111 w 142"/>
                <a:gd name="T23" fmla="*/ 22 h 49"/>
                <a:gd name="T24" fmla="*/ 75 w 142"/>
                <a:gd name="T25" fmla="*/ 35 h 49"/>
                <a:gd name="T26" fmla="*/ 57 w 142"/>
                <a:gd name="T27" fmla="*/ 41 h 49"/>
                <a:gd name="T28" fmla="*/ 38 w 142"/>
                <a:gd name="T29" fmla="*/ 45 h 49"/>
                <a:gd name="T30" fmla="*/ 0 w 142"/>
                <a:gd name="T31" fmla="*/ 49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42" h="49">
                  <a:moveTo>
                    <a:pt x="0" y="49"/>
                  </a:moveTo>
                  <a:cubicBezTo>
                    <a:pt x="13" y="47"/>
                    <a:pt x="25" y="45"/>
                    <a:pt x="38" y="42"/>
                  </a:cubicBezTo>
                  <a:cubicBezTo>
                    <a:pt x="50" y="39"/>
                    <a:pt x="62" y="35"/>
                    <a:pt x="74" y="31"/>
                  </a:cubicBezTo>
                  <a:cubicBezTo>
                    <a:pt x="80" y="30"/>
                    <a:pt x="86" y="28"/>
                    <a:pt x="92" y="25"/>
                  </a:cubicBezTo>
                  <a:cubicBezTo>
                    <a:pt x="98" y="23"/>
                    <a:pt x="104" y="21"/>
                    <a:pt x="110" y="19"/>
                  </a:cubicBezTo>
                  <a:cubicBezTo>
                    <a:pt x="116" y="16"/>
                    <a:pt x="121" y="14"/>
                    <a:pt x="127" y="11"/>
                  </a:cubicBezTo>
                  <a:cubicBezTo>
                    <a:pt x="130" y="10"/>
                    <a:pt x="133" y="8"/>
                    <a:pt x="135" y="6"/>
                  </a:cubicBezTo>
                  <a:cubicBezTo>
                    <a:pt x="136" y="6"/>
                    <a:pt x="138" y="5"/>
                    <a:pt x="139" y="4"/>
                  </a:cubicBezTo>
                  <a:cubicBezTo>
                    <a:pt x="140" y="3"/>
                    <a:pt x="141" y="1"/>
                    <a:pt x="142" y="0"/>
                  </a:cubicBezTo>
                  <a:cubicBezTo>
                    <a:pt x="141" y="3"/>
                    <a:pt x="138" y="5"/>
                    <a:pt x="136" y="7"/>
                  </a:cubicBezTo>
                  <a:cubicBezTo>
                    <a:pt x="133" y="9"/>
                    <a:pt x="131" y="11"/>
                    <a:pt x="128" y="13"/>
                  </a:cubicBezTo>
                  <a:cubicBezTo>
                    <a:pt x="123" y="16"/>
                    <a:pt x="117" y="19"/>
                    <a:pt x="111" y="22"/>
                  </a:cubicBezTo>
                  <a:cubicBezTo>
                    <a:pt x="99" y="27"/>
                    <a:pt x="87" y="32"/>
                    <a:pt x="75" y="35"/>
                  </a:cubicBezTo>
                  <a:cubicBezTo>
                    <a:pt x="69" y="37"/>
                    <a:pt x="63" y="39"/>
                    <a:pt x="57" y="41"/>
                  </a:cubicBezTo>
                  <a:cubicBezTo>
                    <a:pt x="51" y="42"/>
                    <a:pt x="45" y="44"/>
                    <a:pt x="38" y="45"/>
                  </a:cubicBezTo>
                  <a:cubicBezTo>
                    <a:pt x="26" y="47"/>
                    <a:pt x="13" y="49"/>
                    <a:pt x="0" y="49"/>
                  </a:cubicBezTo>
                  <a:close/>
                </a:path>
              </a:pathLst>
            </a:custGeom>
            <a:solidFill>
              <a:srgbClr val="5D4F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8" name="Freeform 117">
              <a:extLst>
                <a:ext uri="{FF2B5EF4-FFF2-40B4-BE49-F238E27FC236}">
                  <a16:creationId xmlns:a16="http://schemas.microsoft.com/office/drawing/2014/main" id="{81590618-745F-48B0-AEA9-CE911331F5C4}"/>
                </a:ext>
              </a:extLst>
            </p:cNvPr>
            <p:cNvSpPr>
              <a:spLocks/>
            </p:cNvSpPr>
            <p:nvPr/>
          </p:nvSpPr>
          <p:spPr bwMode="auto">
            <a:xfrm>
              <a:off x="3744" y="2286"/>
              <a:ext cx="380" cy="118"/>
            </a:xfrm>
            <a:custGeom>
              <a:avLst/>
              <a:gdLst>
                <a:gd name="T0" fmla="*/ 0 w 175"/>
                <a:gd name="T1" fmla="*/ 54 h 54"/>
                <a:gd name="T2" fmla="*/ 40 w 175"/>
                <a:gd name="T3" fmla="*/ 28 h 54"/>
                <a:gd name="T4" fmla="*/ 61 w 175"/>
                <a:gd name="T5" fmla="*/ 17 h 54"/>
                <a:gd name="T6" fmla="*/ 83 w 175"/>
                <a:gd name="T7" fmla="*/ 7 h 54"/>
                <a:gd name="T8" fmla="*/ 94 w 175"/>
                <a:gd name="T9" fmla="*/ 3 h 54"/>
                <a:gd name="T10" fmla="*/ 106 w 175"/>
                <a:gd name="T11" fmla="*/ 0 h 54"/>
                <a:gd name="T12" fmla="*/ 113 w 175"/>
                <a:gd name="T13" fmla="*/ 0 h 54"/>
                <a:gd name="T14" fmla="*/ 116 w 175"/>
                <a:gd name="T15" fmla="*/ 1 h 54"/>
                <a:gd name="T16" fmla="*/ 119 w 175"/>
                <a:gd name="T17" fmla="*/ 1 h 54"/>
                <a:gd name="T18" fmla="*/ 130 w 175"/>
                <a:gd name="T19" fmla="*/ 4 h 54"/>
                <a:gd name="T20" fmla="*/ 175 w 175"/>
                <a:gd name="T21" fmla="*/ 22 h 54"/>
                <a:gd name="T22" fmla="*/ 129 w 175"/>
                <a:gd name="T23" fmla="*/ 8 h 54"/>
                <a:gd name="T24" fmla="*/ 118 w 175"/>
                <a:gd name="T25" fmla="*/ 5 h 54"/>
                <a:gd name="T26" fmla="*/ 107 w 175"/>
                <a:gd name="T27" fmla="*/ 4 h 54"/>
                <a:gd name="T28" fmla="*/ 84 w 175"/>
                <a:gd name="T29" fmla="*/ 11 h 54"/>
                <a:gd name="T30" fmla="*/ 63 w 175"/>
                <a:gd name="T31" fmla="*/ 20 h 54"/>
                <a:gd name="T32" fmla="*/ 41 w 175"/>
                <a:gd name="T33" fmla="*/ 31 h 54"/>
                <a:gd name="T34" fmla="*/ 0 w 175"/>
                <a:gd name="T35" fmla="*/ 54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75" h="54">
                  <a:moveTo>
                    <a:pt x="0" y="54"/>
                  </a:moveTo>
                  <a:cubicBezTo>
                    <a:pt x="13" y="45"/>
                    <a:pt x="26" y="36"/>
                    <a:pt x="40" y="28"/>
                  </a:cubicBezTo>
                  <a:cubicBezTo>
                    <a:pt x="47" y="24"/>
                    <a:pt x="54" y="20"/>
                    <a:pt x="61" y="17"/>
                  </a:cubicBezTo>
                  <a:cubicBezTo>
                    <a:pt x="68" y="13"/>
                    <a:pt x="75" y="10"/>
                    <a:pt x="83" y="7"/>
                  </a:cubicBezTo>
                  <a:cubicBezTo>
                    <a:pt x="87" y="6"/>
                    <a:pt x="90" y="4"/>
                    <a:pt x="94" y="3"/>
                  </a:cubicBezTo>
                  <a:cubicBezTo>
                    <a:pt x="98" y="1"/>
                    <a:pt x="102" y="0"/>
                    <a:pt x="106" y="0"/>
                  </a:cubicBezTo>
                  <a:cubicBezTo>
                    <a:pt x="108" y="0"/>
                    <a:pt x="111" y="0"/>
                    <a:pt x="113" y="0"/>
                  </a:cubicBezTo>
                  <a:cubicBezTo>
                    <a:pt x="114" y="0"/>
                    <a:pt x="115" y="1"/>
                    <a:pt x="116" y="1"/>
                  </a:cubicBezTo>
                  <a:cubicBezTo>
                    <a:pt x="117" y="1"/>
                    <a:pt x="118" y="1"/>
                    <a:pt x="119" y="1"/>
                  </a:cubicBezTo>
                  <a:cubicBezTo>
                    <a:pt x="123" y="2"/>
                    <a:pt x="126" y="3"/>
                    <a:pt x="130" y="4"/>
                  </a:cubicBezTo>
                  <a:cubicBezTo>
                    <a:pt x="146" y="9"/>
                    <a:pt x="160" y="16"/>
                    <a:pt x="175" y="22"/>
                  </a:cubicBezTo>
                  <a:cubicBezTo>
                    <a:pt x="160" y="17"/>
                    <a:pt x="145" y="12"/>
                    <a:pt x="129" y="8"/>
                  </a:cubicBezTo>
                  <a:cubicBezTo>
                    <a:pt x="126" y="6"/>
                    <a:pt x="122" y="6"/>
                    <a:pt x="118" y="5"/>
                  </a:cubicBezTo>
                  <a:cubicBezTo>
                    <a:pt x="114" y="4"/>
                    <a:pt x="110" y="4"/>
                    <a:pt x="107" y="4"/>
                  </a:cubicBezTo>
                  <a:cubicBezTo>
                    <a:pt x="99" y="5"/>
                    <a:pt x="92" y="8"/>
                    <a:pt x="84" y="11"/>
                  </a:cubicBezTo>
                  <a:cubicBezTo>
                    <a:pt x="77" y="14"/>
                    <a:pt x="70" y="17"/>
                    <a:pt x="63" y="20"/>
                  </a:cubicBezTo>
                  <a:cubicBezTo>
                    <a:pt x="56" y="24"/>
                    <a:pt x="49" y="27"/>
                    <a:pt x="41" y="31"/>
                  </a:cubicBezTo>
                  <a:cubicBezTo>
                    <a:pt x="27" y="38"/>
                    <a:pt x="14" y="46"/>
                    <a:pt x="0" y="54"/>
                  </a:cubicBezTo>
                  <a:close/>
                </a:path>
              </a:pathLst>
            </a:custGeom>
            <a:solidFill>
              <a:srgbClr val="5D4F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9" name="Freeform 118">
              <a:extLst>
                <a:ext uri="{FF2B5EF4-FFF2-40B4-BE49-F238E27FC236}">
                  <a16:creationId xmlns:a16="http://schemas.microsoft.com/office/drawing/2014/main" id="{4BDFC594-DEFE-4B98-9BD0-CE65BDFFC7A4}"/>
                </a:ext>
              </a:extLst>
            </p:cNvPr>
            <p:cNvSpPr>
              <a:spLocks/>
            </p:cNvSpPr>
            <p:nvPr/>
          </p:nvSpPr>
          <p:spPr bwMode="auto">
            <a:xfrm>
              <a:off x="3794" y="3250"/>
              <a:ext cx="220" cy="50"/>
            </a:xfrm>
            <a:custGeom>
              <a:avLst/>
              <a:gdLst>
                <a:gd name="T0" fmla="*/ 0 w 101"/>
                <a:gd name="T1" fmla="*/ 2 h 23"/>
                <a:gd name="T2" fmla="*/ 26 w 101"/>
                <a:gd name="T3" fmla="*/ 1 h 23"/>
                <a:gd name="T4" fmla="*/ 51 w 101"/>
                <a:gd name="T5" fmla="*/ 6 h 23"/>
                <a:gd name="T6" fmla="*/ 76 w 101"/>
                <a:gd name="T7" fmla="*/ 13 h 23"/>
                <a:gd name="T8" fmla="*/ 89 w 101"/>
                <a:gd name="T9" fmla="*/ 17 h 23"/>
                <a:gd name="T10" fmla="*/ 101 w 101"/>
                <a:gd name="T11" fmla="*/ 23 h 23"/>
                <a:gd name="T12" fmla="*/ 88 w 101"/>
                <a:gd name="T13" fmla="*/ 19 h 23"/>
                <a:gd name="T14" fmla="*/ 76 w 101"/>
                <a:gd name="T15" fmla="*/ 16 h 23"/>
                <a:gd name="T16" fmla="*/ 50 w 101"/>
                <a:gd name="T17" fmla="*/ 10 h 23"/>
                <a:gd name="T18" fmla="*/ 38 w 101"/>
                <a:gd name="T19" fmla="*/ 7 h 23"/>
                <a:gd name="T20" fmla="*/ 32 w 101"/>
                <a:gd name="T21" fmla="*/ 6 h 23"/>
                <a:gd name="T22" fmla="*/ 25 w 101"/>
                <a:gd name="T23" fmla="*/ 4 h 23"/>
                <a:gd name="T24" fmla="*/ 0 w 101"/>
                <a:gd name="T25" fmla="*/ 2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1" h="23">
                  <a:moveTo>
                    <a:pt x="0" y="2"/>
                  </a:moveTo>
                  <a:cubicBezTo>
                    <a:pt x="8" y="0"/>
                    <a:pt x="17" y="1"/>
                    <a:pt x="26" y="1"/>
                  </a:cubicBezTo>
                  <a:cubicBezTo>
                    <a:pt x="34" y="2"/>
                    <a:pt x="43" y="4"/>
                    <a:pt x="51" y="6"/>
                  </a:cubicBezTo>
                  <a:cubicBezTo>
                    <a:pt x="60" y="8"/>
                    <a:pt x="68" y="10"/>
                    <a:pt x="76" y="13"/>
                  </a:cubicBezTo>
                  <a:cubicBezTo>
                    <a:pt x="81" y="14"/>
                    <a:pt x="85" y="15"/>
                    <a:pt x="89" y="17"/>
                  </a:cubicBezTo>
                  <a:cubicBezTo>
                    <a:pt x="93" y="18"/>
                    <a:pt x="97" y="20"/>
                    <a:pt x="101" y="23"/>
                  </a:cubicBezTo>
                  <a:cubicBezTo>
                    <a:pt x="96" y="21"/>
                    <a:pt x="92" y="20"/>
                    <a:pt x="88" y="19"/>
                  </a:cubicBezTo>
                  <a:cubicBezTo>
                    <a:pt x="76" y="16"/>
                    <a:pt x="76" y="16"/>
                    <a:pt x="76" y="16"/>
                  </a:cubicBezTo>
                  <a:cubicBezTo>
                    <a:pt x="67" y="14"/>
                    <a:pt x="59" y="12"/>
                    <a:pt x="50" y="10"/>
                  </a:cubicBezTo>
                  <a:cubicBezTo>
                    <a:pt x="46" y="9"/>
                    <a:pt x="42" y="8"/>
                    <a:pt x="38" y="7"/>
                  </a:cubicBezTo>
                  <a:cubicBezTo>
                    <a:pt x="36" y="6"/>
                    <a:pt x="34" y="6"/>
                    <a:pt x="32" y="6"/>
                  </a:cubicBezTo>
                  <a:cubicBezTo>
                    <a:pt x="25" y="4"/>
                    <a:pt x="25" y="4"/>
                    <a:pt x="25" y="4"/>
                  </a:cubicBezTo>
                  <a:cubicBezTo>
                    <a:pt x="17" y="3"/>
                    <a:pt x="8" y="2"/>
                    <a:pt x="0" y="2"/>
                  </a:cubicBezTo>
                  <a:close/>
                </a:path>
              </a:pathLst>
            </a:custGeom>
            <a:solidFill>
              <a:srgbClr val="5D4F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0" name="Freeform 119">
              <a:extLst>
                <a:ext uri="{FF2B5EF4-FFF2-40B4-BE49-F238E27FC236}">
                  <a16:creationId xmlns:a16="http://schemas.microsoft.com/office/drawing/2014/main" id="{AA85762C-EB40-40D7-AAB2-DBC19D83E30E}"/>
                </a:ext>
              </a:extLst>
            </p:cNvPr>
            <p:cNvSpPr>
              <a:spLocks/>
            </p:cNvSpPr>
            <p:nvPr/>
          </p:nvSpPr>
          <p:spPr bwMode="auto">
            <a:xfrm>
              <a:off x="4168" y="3190"/>
              <a:ext cx="269" cy="408"/>
            </a:xfrm>
            <a:custGeom>
              <a:avLst/>
              <a:gdLst>
                <a:gd name="T0" fmla="*/ 123 w 124"/>
                <a:gd name="T1" fmla="*/ 43 h 188"/>
                <a:gd name="T2" fmla="*/ 104 w 124"/>
                <a:gd name="T3" fmla="*/ 22 h 188"/>
                <a:gd name="T4" fmla="*/ 80 w 124"/>
                <a:gd name="T5" fmla="*/ 7 h 188"/>
                <a:gd name="T6" fmla="*/ 30 w 124"/>
                <a:gd name="T7" fmla="*/ 15 h 188"/>
                <a:gd name="T8" fmla="*/ 4 w 124"/>
                <a:gd name="T9" fmla="*/ 59 h 188"/>
                <a:gd name="T10" fmla="*/ 9 w 124"/>
                <a:gd name="T11" fmla="*/ 125 h 188"/>
                <a:gd name="T12" fmla="*/ 26 w 124"/>
                <a:gd name="T13" fmla="*/ 158 h 188"/>
                <a:gd name="T14" fmla="*/ 35 w 124"/>
                <a:gd name="T15" fmla="*/ 173 h 188"/>
                <a:gd name="T16" fmla="*/ 46 w 124"/>
                <a:gd name="T17" fmla="*/ 187 h 188"/>
                <a:gd name="T18" fmla="*/ 49 w 124"/>
                <a:gd name="T19" fmla="*/ 185 h 188"/>
                <a:gd name="T20" fmla="*/ 40 w 124"/>
                <a:gd name="T21" fmla="*/ 173 h 188"/>
                <a:gd name="T22" fmla="*/ 31 w 124"/>
                <a:gd name="T23" fmla="*/ 160 h 188"/>
                <a:gd name="T24" fmla="*/ 16 w 124"/>
                <a:gd name="T25" fmla="*/ 133 h 188"/>
                <a:gd name="T26" fmla="*/ 7 w 124"/>
                <a:gd name="T27" fmla="*/ 70 h 188"/>
                <a:gd name="T28" fmla="*/ 27 w 124"/>
                <a:gd name="T29" fmla="*/ 23 h 188"/>
                <a:gd name="T30" fmla="*/ 73 w 124"/>
                <a:gd name="T31" fmla="*/ 9 h 188"/>
                <a:gd name="T32" fmla="*/ 100 w 124"/>
                <a:gd name="T33" fmla="*/ 23 h 188"/>
                <a:gd name="T34" fmla="*/ 122 w 124"/>
                <a:gd name="T35" fmla="*/ 44 h 188"/>
                <a:gd name="T36" fmla="*/ 123 w 124"/>
                <a:gd name="T37" fmla="*/ 43 h 1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24" h="188">
                  <a:moveTo>
                    <a:pt x="123" y="43"/>
                  </a:moveTo>
                  <a:cubicBezTo>
                    <a:pt x="118" y="35"/>
                    <a:pt x="111" y="28"/>
                    <a:pt x="104" y="22"/>
                  </a:cubicBezTo>
                  <a:cubicBezTo>
                    <a:pt x="97" y="15"/>
                    <a:pt x="89" y="10"/>
                    <a:pt x="80" y="7"/>
                  </a:cubicBezTo>
                  <a:cubicBezTo>
                    <a:pt x="63" y="0"/>
                    <a:pt x="45" y="4"/>
                    <a:pt x="30" y="15"/>
                  </a:cubicBezTo>
                  <a:cubicBezTo>
                    <a:pt x="17" y="25"/>
                    <a:pt x="7" y="42"/>
                    <a:pt x="4" y="59"/>
                  </a:cubicBezTo>
                  <a:cubicBezTo>
                    <a:pt x="0" y="81"/>
                    <a:pt x="2" y="104"/>
                    <a:pt x="9" y="125"/>
                  </a:cubicBezTo>
                  <a:cubicBezTo>
                    <a:pt x="13" y="137"/>
                    <a:pt x="19" y="147"/>
                    <a:pt x="26" y="158"/>
                  </a:cubicBezTo>
                  <a:cubicBezTo>
                    <a:pt x="29" y="163"/>
                    <a:pt x="32" y="168"/>
                    <a:pt x="35" y="173"/>
                  </a:cubicBezTo>
                  <a:cubicBezTo>
                    <a:pt x="39" y="178"/>
                    <a:pt x="42" y="183"/>
                    <a:pt x="46" y="187"/>
                  </a:cubicBezTo>
                  <a:cubicBezTo>
                    <a:pt x="48" y="188"/>
                    <a:pt x="50" y="186"/>
                    <a:pt x="49" y="185"/>
                  </a:cubicBezTo>
                  <a:cubicBezTo>
                    <a:pt x="46" y="181"/>
                    <a:pt x="43" y="177"/>
                    <a:pt x="40" y="173"/>
                  </a:cubicBezTo>
                  <a:cubicBezTo>
                    <a:pt x="37" y="169"/>
                    <a:pt x="34" y="165"/>
                    <a:pt x="31" y="160"/>
                  </a:cubicBezTo>
                  <a:cubicBezTo>
                    <a:pt x="26" y="151"/>
                    <a:pt x="20" y="142"/>
                    <a:pt x="16" y="133"/>
                  </a:cubicBezTo>
                  <a:cubicBezTo>
                    <a:pt x="8" y="113"/>
                    <a:pt x="5" y="91"/>
                    <a:pt x="7" y="70"/>
                  </a:cubicBezTo>
                  <a:cubicBezTo>
                    <a:pt x="9" y="52"/>
                    <a:pt x="15" y="36"/>
                    <a:pt x="27" y="23"/>
                  </a:cubicBezTo>
                  <a:cubicBezTo>
                    <a:pt x="39" y="11"/>
                    <a:pt x="56" y="5"/>
                    <a:pt x="73" y="9"/>
                  </a:cubicBezTo>
                  <a:cubicBezTo>
                    <a:pt x="83" y="11"/>
                    <a:pt x="92" y="16"/>
                    <a:pt x="100" y="23"/>
                  </a:cubicBezTo>
                  <a:cubicBezTo>
                    <a:pt x="108" y="29"/>
                    <a:pt x="115" y="37"/>
                    <a:pt x="122" y="44"/>
                  </a:cubicBezTo>
                  <a:cubicBezTo>
                    <a:pt x="123" y="45"/>
                    <a:pt x="124" y="44"/>
                    <a:pt x="123" y="43"/>
                  </a:cubicBezTo>
                  <a:close/>
                </a:path>
              </a:pathLst>
            </a:custGeom>
            <a:solidFill>
              <a:srgbClr val="5D4F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1" name="Freeform 120">
              <a:extLst>
                <a:ext uri="{FF2B5EF4-FFF2-40B4-BE49-F238E27FC236}">
                  <a16:creationId xmlns:a16="http://schemas.microsoft.com/office/drawing/2014/main" id="{30524E4A-4267-48DC-9B1A-38688BF1F74B}"/>
                </a:ext>
              </a:extLst>
            </p:cNvPr>
            <p:cNvSpPr>
              <a:spLocks/>
            </p:cNvSpPr>
            <p:nvPr/>
          </p:nvSpPr>
          <p:spPr bwMode="auto">
            <a:xfrm>
              <a:off x="4137" y="3587"/>
              <a:ext cx="137" cy="70"/>
            </a:xfrm>
            <a:custGeom>
              <a:avLst/>
              <a:gdLst>
                <a:gd name="T0" fmla="*/ 62 w 63"/>
                <a:gd name="T1" fmla="*/ 3 h 32"/>
                <a:gd name="T2" fmla="*/ 31 w 63"/>
                <a:gd name="T3" fmla="*/ 3 h 32"/>
                <a:gd name="T4" fmla="*/ 3 w 63"/>
                <a:gd name="T5" fmla="*/ 21 h 32"/>
                <a:gd name="T6" fmla="*/ 4 w 63"/>
                <a:gd name="T7" fmla="*/ 32 h 32"/>
                <a:gd name="T8" fmla="*/ 5 w 63"/>
                <a:gd name="T9" fmla="*/ 31 h 32"/>
                <a:gd name="T10" fmla="*/ 9 w 63"/>
                <a:gd name="T11" fmla="*/ 18 h 32"/>
                <a:gd name="T12" fmla="*/ 25 w 63"/>
                <a:gd name="T13" fmla="*/ 9 h 32"/>
                <a:gd name="T14" fmla="*/ 46 w 63"/>
                <a:gd name="T15" fmla="*/ 4 h 32"/>
                <a:gd name="T16" fmla="*/ 62 w 63"/>
                <a:gd name="T17" fmla="*/ 4 h 32"/>
                <a:gd name="T18" fmla="*/ 62 w 63"/>
                <a:gd name="T19" fmla="*/ 3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3" h="32">
                  <a:moveTo>
                    <a:pt x="62" y="3"/>
                  </a:moveTo>
                  <a:cubicBezTo>
                    <a:pt x="52" y="0"/>
                    <a:pt x="41" y="1"/>
                    <a:pt x="31" y="3"/>
                  </a:cubicBezTo>
                  <a:cubicBezTo>
                    <a:pt x="20" y="6"/>
                    <a:pt x="9" y="11"/>
                    <a:pt x="3" y="21"/>
                  </a:cubicBezTo>
                  <a:cubicBezTo>
                    <a:pt x="1" y="24"/>
                    <a:pt x="0" y="29"/>
                    <a:pt x="4" y="32"/>
                  </a:cubicBezTo>
                  <a:cubicBezTo>
                    <a:pt x="5" y="32"/>
                    <a:pt x="6" y="31"/>
                    <a:pt x="5" y="31"/>
                  </a:cubicBezTo>
                  <a:cubicBezTo>
                    <a:pt x="2" y="26"/>
                    <a:pt x="6" y="22"/>
                    <a:pt x="9" y="18"/>
                  </a:cubicBezTo>
                  <a:cubicBezTo>
                    <a:pt x="14" y="14"/>
                    <a:pt x="19" y="11"/>
                    <a:pt x="25" y="9"/>
                  </a:cubicBezTo>
                  <a:cubicBezTo>
                    <a:pt x="32" y="6"/>
                    <a:pt x="39" y="5"/>
                    <a:pt x="46" y="4"/>
                  </a:cubicBezTo>
                  <a:cubicBezTo>
                    <a:pt x="51" y="4"/>
                    <a:pt x="56" y="4"/>
                    <a:pt x="62" y="4"/>
                  </a:cubicBezTo>
                  <a:cubicBezTo>
                    <a:pt x="62" y="4"/>
                    <a:pt x="63" y="3"/>
                    <a:pt x="62" y="3"/>
                  </a:cubicBezTo>
                  <a:close/>
                </a:path>
              </a:pathLst>
            </a:custGeom>
            <a:solidFill>
              <a:srgbClr val="5D4F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2" name="Freeform 121">
              <a:extLst>
                <a:ext uri="{FF2B5EF4-FFF2-40B4-BE49-F238E27FC236}">
                  <a16:creationId xmlns:a16="http://schemas.microsoft.com/office/drawing/2014/main" id="{BD107999-7B73-465D-8342-4380C6C1386C}"/>
                </a:ext>
              </a:extLst>
            </p:cNvPr>
            <p:cNvSpPr>
              <a:spLocks/>
            </p:cNvSpPr>
            <p:nvPr/>
          </p:nvSpPr>
          <p:spPr bwMode="auto">
            <a:xfrm>
              <a:off x="4146" y="3648"/>
              <a:ext cx="365" cy="9"/>
            </a:xfrm>
            <a:custGeom>
              <a:avLst/>
              <a:gdLst>
                <a:gd name="T0" fmla="*/ 1 w 168"/>
                <a:gd name="T1" fmla="*/ 4 h 4"/>
                <a:gd name="T2" fmla="*/ 65 w 168"/>
                <a:gd name="T3" fmla="*/ 4 h 4"/>
                <a:gd name="T4" fmla="*/ 133 w 168"/>
                <a:gd name="T5" fmla="*/ 3 h 4"/>
                <a:gd name="T6" fmla="*/ 151 w 168"/>
                <a:gd name="T7" fmla="*/ 3 h 4"/>
                <a:gd name="T8" fmla="*/ 167 w 168"/>
                <a:gd name="T9" fmla="*/ 3 h 4"/>
                <a:gd name="T10" fmla="*/ 167 w 168"/>
                <a:gd name="T11" fmla="*/ 1 h 4"/>
                <a:gd name="T12" fmla="*/ 153 w 168"/>
                <a:gd name="T13" fmla="*/ 0 h 4"/>
                <a:gd name="T14" fmla="*/ 138 w 168"/>
                <a:gd name="T15" fmla="*/ 0 h 4"/>
                <a:gd name="T16" fmla="*/ 104 w 168"/>
                <a:gd name="T17" fmla="*/ 1 h 4"/>
                <a:gd name="T18" fmla="*/ 36 w 168"/>
                <a:gd name="T19" fmla="*/ 2 h 4"/>
                <a:gd name="T20" fmla="*/ 1 w 168"/>
                <a:gd name="T21" fmla="*/ 2 h 4"/>
                <a:gd name="T22" fmla="*/ 1 w 168"/>
                <a:gd name="T23" fmla="*/ 4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68" h="4">
                  <a:moveTo>
                    <a:pt x="1" y="4"/>
                  </a:moveTo>
                  <a:cubicBezTo>
                    <a:pt x="22" y="4"/>
                    <a:pt x="44" y="4"/>
                    <a:pt x="65" y="4"/>
                  </a:cubicBezTo>
                  <a:cubicBezTo>
                    <a:pt x="88" y="4"/>
                    <a:pt x="111" y="4"/>
                    <a:pt x="133" y="3"/>
                  </a:cubicBezTo>
                  <a:cubicBezTo>
                    <a:pt x="139" y="3"/>
                    <a:pt x="145" y="3"/>
                    <a:pt x="151" y="3"/>
                  </a:cubicBezTo>
                  <a:cubicBezTo>
                    <a:pt x="156" y="3"/>
                    <a:pt x="162" y="4"/>
                    <a:pt x="167" y="3"/>
                  </a:cubicBezTo>
                  <a:cubicBezTo>
                    <a:pt x="168" y="3"/>
                    <a:pt x="168" y="1"/>
                    <a:pt x="167" y="1"/>
                  </a:cubicBezTo>
                  <a:cubicBezTo>
                    <a:pt x="163" y="0"/>
                    <a:pt x="158" y="0"/>
                    <a:pt x="153" y="0"/>
                  </a:cubicBezTo>
                  <a:cubicBezTo>
                    <a:pt x="148" y="0"/>
                    <a:pt x="143" y="0"/>
                    <a:pt x="138" y="0"/>
                  </a:cubicBezTo>
                  <a:cubicBezTo>
                    <a:pt x="126" y="0"/>
                    <a:pt x="115" y="0"/>
                    <a:pt x="104" y="1"/>
                  </a:cubicBezTo>
                  <a:cubicBezTo>
                    <a:pt x="81" y="1"/>
                    <a:pt x="58" y="1"/>
                    <a:pt x="36" y="2"/>
                  </a:cubicBezTo>
                  <a:cubicBezTo>
                    <a:pt x="24" y="2"/>
                    <a:pt x="13" y="2"/>
                    <a:pt x="1" y="2"/>
                  </a:cubicBezTo>
                  <a:cubicBezTo>
                    <a:pt x="0" y="2"/>
                    <a:pt x="0" y="4"/>
                    <a:pt x="1" y="4"/>
                  </a:cubicBezTo>
                  <a:close/>
                </a:path>
              </a:pathLst>
            </a:custGeom>
            <a:solidFill>
              <a:srgbClr val="613B3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3" name="Freeform 122">
              <a:extLst>
                <a:ext uri="{FF2B5EF4-FFF2-40B4-BE49-F238E27FC236}">
                  <a16:creationId xmlns:a16="http://schemas.microsoft.com/office/drawing/2014/main" id="{99C8C7EF-F85E-4D97-973D-FE89D45831D9}"/>
                </a:ext>
              </a:extLst>
            </p:cNvPr>
            <p:cNvSpPr>
              <a:spLocks/>
            </p:cNvSpPr>
            <p:nvPr/>
          </p:nvSpPr>
          <p:spPr bwMode="auto">
            <a:xfrm>
              <a:off x="4544" y="3216"/>
              <a:ext cx="308" cy="410"/>
            </a:xfrm>
            <a:custGeom>
              <a:avLst/>
              <a:gdLst>
                <a:gd name="T0" fmla="*/ 142 w 142"/>
                <a:gd name="T1" fmla="*/ 0 h 189"/>
                <a:gd name="T2" fmla="*/ 140 w 142"/>
                <a:gd name="T3" fmla="*/ 36 h 189"/>
                <a:gd name="T4" fmla="*/ 135 w 142"/>
                <a:gd name="T5" fmla="*/ 71 h 189"/>
                <a:gd name="T6" fmla="*/ 131 w 142"/>
                <a:gd name="T7" fmla="*/ 88 h 189"/>
                <a:gd name="T8" fmla="*/ 129 w 142"/>
                <a:gd name="T9" fmla="*/ 96 h 189"/>
                <a:gd name="T10" fmla="*/ 126 w 142"/>
                <a:gd name="T11" fmla="*/ 104 h 189"/>
                <a:gd name="T12" fmla="*/ 109 w 142"/>
                <a:gd name="T13" fmla="*/ 135 h 189"/>
                <a:gd name="T14" fmla="*/ 86 w 142"/>
                <a:gd name="T15" fmla="*/ 161 h 189"/>
                <a:gd name="T16" fmla="*/ 57 w 142"/>
                <a:gd name="T17" fmla="*/ 180 h 189"/>
                <a:gd name="T18" fmla="*/ 23 w 142"/>
                <a:gd name="T19" fmla="*/ 187 h 189"/>
                <a:gd name="T20" fmla="*/ 1 w 142"/>
                <a:gd name="T21" fmla="*/ 185 h 189"/>
                <a:gd name="T22" fmla="*/ 0 w 142"/>
                <a:gd name="T23" fmla="*/ 186 h 189"/>
                <a:gd name="T24" fmla="*/ 23 w 142"/>
                <a:gd name="T25" fmla="*/ 189 h 189"/>
                <a:gd name="T26" fmla="*/ 58 w 142"/>
                <a:gd name="T27" fmla="*/ 182 h 189"/>
                <a:gd name="T28" fmla="*/ 88 w 142"/>
                <a:gd name="T29" fmla="*/ 164 h 189"/>
                <a:gd name="T30" fmla="*/ 113 w 142"/>
                <a:gd name="T31" fmla="*/ 137 h 189"/>
                <a:gd name="T32" fmla="*/ 129 w 142"/>
                <a:gd name="T33" fmla="*/ 106 h 189"/>
                <a:gd name="T34" fmla="*/ 139 w 142"/>
                <a:gd name="T35" fmla="*/ 71 h 189"/>
                <a:gd name="T36" fmla="*/ 142 w 142"/>
                <a:gd name="T37" fmla="*/ 36 h 189"/>
                <a:gd name="T38" fmla="*/ 142 w 142"/>
                <a:gd name="T39" fmla="*/ 0 h 1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42" h="189">
                  <a:moveTo>
                    <a:pt x="142" y="0"/>
                  </a:moveTo>
                  <a:cubicBezTo>
                    <a:pt x="141" y="12"/>
                    <a:pt x="141" y="24"/>
                    <a:pt x="140" y="36"/>
                  </a:cubicBezTo>
                  <a:cubicBezTo>
                    <a:pt x="139" y="48"/>
                    <a:pt x="138" y="59"/>
                    <a:pt x="135" y="71"/>
                  </a:cubicBezTo>
                  <a:cubicBezTo>
                    <a:pt x="134" y="76"/>
                    <a:pt x="133" y="82"/>
                    <a:pt x="131" y="88"/>
                  </a:cubicBezTo>
                  <a:cubicBezTo>
                    <a:pt x="131" y="91"/>
                    <a:pt x="130" y="93"/>
                    <a:pt x="129" y="96"/>
                  </a:cubicBezTo>
                  <a:cubicBezTo>
                    <a:pt x="128" y="99"/>
                    <a:pt x="127" y="102"/>
                    <a:pt x="126" y="104"/>
                  </a:cubicBezTo>
                  <a:cubicBezTo>
                    <a:pt x="121" y="115"/>
                    <a:pt x="116" y="125"/>
                    <a:pt x="109" y="135"/>
                  </a:cubicBezTo>
                  <a:cubicBezTo>
                    <a:pt x="102" y="144"/>
                    <a:pt x="95" y="153"/>
                    <a:pt x="86" y="161"/>
                  </a:cubicBezTo>
                  <a:cubicBezTo>
                    <a:pt x="77" y="168"/>
                    <a:pt x="67" y="175"/>
                    <a:pt x="57" y="180"/>
                  </a:cubicBezTo>
                  <a:cubicBezTo>
                    <a:pt x="46" y="184"/>
                    <a:pt x="34" y="187"/>
                    <a:pt x="23" y="187"/>
                  </a:cubicBezTo>
                  <a:cubicBezTo>
                    <a:pt x="15" y="188"/>
                    <a:pt x="8" y="187"/>
                    <a:pt x="1" y="185"/>
                  </a:cubicBezTo>
                  <a:cubicBezTo>
                    <a:pt x="0" y="186"/>
                    <a:pt x="0" y="186"/>
                    <a:pt x="0" y="186"/>
                  </a:cubicBezTo>
                  <a:cubicBezTo>
                    <a:pt x="8" y="188"/>
                    <a:pt x="15" y="189"/>
                    <a:pt x="23" y="189"/>
                  </a:cubicBezTo>
                  <a:cubicBezTo>
                    <a:pt x="35" y="189"/>
                    <a:pt x="47" y="187"/>
                    <a:pt x="58" y="182"/>
                  </a:cubicBezTo>
                  <a:cubicBezTo>
                    <a:pt x="69" y="178"/>
                    <a:pt x="79" y="172"/>
                    <a:pt x="88" y="164"/>
                  </a:cubicBezTo>
                  <a:cubicBezTo>
                    <a:pt x="98" y="156"/>
                    <a:pt x="106" y="147"/>
                    <a:pt x="113" y="137"/>
                  </a:cubicBezTo>
                  <a:cubicBezTo>
                    <a:pt x="119" y="128"/>
                    <a:pt x="125" y="117"/>
                    <a:pt x="129" y="106"/>
                  </a:cubicBezTo>
                  <a:cubicBezTo>
                    <a:pt x="134" y="95"/>
                    <a:pt x="137" y="83"/>
                    <a:pt x="139" y="71"/>
                  </a:cubicBezTo>
                  <a:cubicBezTo>
                    <a:pt x="141" y="60"/>
                    <a:pt x="141" y="48"/>
                    <a:pt x="142" y="36"/>
                  </a:cubicBezTo>
                  <a:cubicBezTo>
                    <a:pt x="142" y="24"/>
                    <a:pt x="142" y="12"/>
                    <a:pt x="142" y="0"/>
                  </a:cubicBezTo>
                  <a:close/>
                </a:path>
              </a:pathLst>
            </a:custGeom>
            <a:solidFill>
              <a:srgbClr val="5D4F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4" name="Freeform 123">
              <a:extLst>
                <a:ext uri="{FF2B5EF4-FFF2-40B4-BE49-F238E27FC236}">
                  <a16:creationId xmlns:a16="http://schemas.microsoft.com/office/drawing/2014/main" id="{26A1AB90-690A-4899-A714-9155117102AF}"/>
                </a:ext>
              </a:extLst>
            </p:cNvPr>
            <p:cNvSpPr>
              <a:spLocks/>
            </p:cNvSpPr>
            <p:nvPr/>
          </p:nvSpPr>
          <p:spPr bwMode="auto">
            <a:xfrm>
              <a:off x="3942" y="3641"/>
              <a:ext cx="0" cy="0"/>
            </a:xfrm>
            <a:custGeom>
              <a:avLst/>
              <a:gdLst/>
              <a:ahLst/>
              <a:cxnLst>
                <a:cxn ang="0">
                  <a:pos x="0" y="0"/>
                </a:cxn>
                <a:cxn ang="0">
                  <a:pos x="0" y="0"/>
                </a:cxn>
                <a:cxn ang="0">
                  <a:pos x="0" y="0"/>
                </a:cxn>
              </a:cxnLst>
              <a:rect l="0" t="0" r="r" b="b"/>
              <a:pathLst>
                <a:path>
                  <a:moveTo>
                    <a:pt x="0" y="0"/>
                  </a:moveTo>
                  <a:lnTo>
                    <a:pt x="0" y="0"/>
                  </a:lnTo>
                  <a:lnTo>
                    <a:pt x="0" y="0"/>
                  </a:lnTo>
                  <a:close/>
                </a:path>
              </a:pathLst>
            </a:custGeom>
            <a:solidFill>
              <a:srgbClr val="41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5" name="Freeform 124">
              <a:extLst>
                <a:ext uri="{FF2B5EF4-FFF2-40B4-BE49-F238E27FC236}">
                  <a16:creationId xmlns:a16="http://schemas.microsoft.com/office/drawing/2014/main" id="{3A1E125F-3039-4068-8E93-7FD55C8561AF}"/>
                </a:ext>
              </a:extLst>
            </p:cNvPr>
            <p:cNvSpPr>
              <a:spLocks/>
            </p:cNvSpPr>
            <p:nvPr/>
          </p:nvSpPr>
          <p:spPr bwMode="auto">
            <a:xfrm>
              <a:off x="3783" y="3609"/>
              <a:ext cx="161" cy="39"/>
            </a:xfrm>
            <a:custGeom>
              <a:avLst/>
              <a:gdLst>
                <a:gd name="T0" fmla="*/ 72 w 74"/>
                <a:gd name="T1" fmla="*/ 16 h 18"/>
                <a:gd name="T2" fmla="*/ 71 w 74"/>
                <a:gd name="T3" fmla="*/ 16 h 18"/>
                <a:gd name="T4" fmla="*/ 61 w 74"/>
                <a:gd name="T5" fmla="*/ 15 h 18"/>
                <a:gd name="T6" fmla="*/ 38 w 74"/>
                <a:gd name="T7" fmla="*/ 14 h 18"/>
                <a:gd name="T8" fmla="*/ 26 w 74"/>
                <a:gd name="T9" fmla="*/ 13 h 18"/>
                <a:gd name="T10" fmla="*/ 20 w 74"/>
                <a:gd name="T11" fmla="*/ 13 h 18"/>
                <a:gd name="T12" fmla="*/ 17 w 74"/>
                <a:gd name="T13" fmla="*/ 13 h 18"/>
                <a:gd name="T14" fmla="*/ 15 w 74"/>
                <a:gd name="T15" fmla="*/ 12 h 18"/>
                <a:gd name="T16" fmla="*/ 3 w 74"/>
                <a:gd name="T17" fmla="*/ 9 h 18"/>
                <a:gd name="T18" fmla="*/ 1 w 74"/>
                <a:gd name="T19" fmla="*/ 5 h 18"/>
                <a:gd name="T20" fmla="*/ 3 w 74"/>
                <a:gd name="T21" fmla="*/ 0 h 18"/>
                <a:gd name="T22" fmla="*/ 0 w 74"/>
                <a:gd name="T23" fmla="*/ 5 h 18"/>
                <a:gd name="T24" fmla="*/ 3 w 74"/>
                <a:gd name="T25" fmla="*/ 10 h 18"/>
                <a:gd name="T26" fmla="*/ 8 w 74"/>
                <a:gd name="T27" fmla="*/ 13 h 18"/>
                <a:gd name="T28" fmla="*/ 14 w 74"/>
                <a:gd name="T29" fmla="*/ 14 h 18"/>
                <a:gd name="T30" fmla="*/ 20 w 74"/>
                <a:gd name="T31" fmla="*/ 16 h 18"/>
                <a:gd name="T32" fmla="*/ 26 w 74"/>
                <a:gd name="T33" fmla="*/ 16 h 18"/>
                <a:gd name="T34" fmla="*/ 38 w 74"/>
                <a:gd name="T35" fmla="*/ 18 h 18"/>
                <a:gd name="T36" fmla="*/ 61 w 74"/>
                <a:gd name="T37" fmla="*/ 18 h 18"/>
                <a:gd name="T38" fmla="*/ 74 w 74"/>
                <a:gd name="T39" fmla="*/ 17 h 18"/>
                <a:gd name="T40" fmla="*/ 72 w 74"/>
                <a:gd name="T41" fmla="*/ 16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 h="18">
                  <a:moveTo>
                    <a:pt x="72" y="16"/>
                  </a:moveTo>
                  <a:cubicBezTo>
                    <a:pt x="71" y="16"/>
                    <a:pt x="71" y="16"/>
                    <a:pt x="71" y="16"/>
                  </a:cubicBezTo>
                  <a:cubicBezTo>
                    <a:pt x="68" y="16"/>
                    <a:pt x="65" y="16"/>
                    <a:pt x="61" y="15"/>
                  </a:cubicBezTo>
                  <a:cubicBezTo>
                    <a:pt x="53" y="15"/>
                    <a:pt x="46" y="15"/>
                    <a:pt x="38" y="14"/>
                  </a:cubicBezTo>
                  <a:cubicBezTo>
                    <a:pt x="26" y="13"/>
                    <a:pt x="26" y="13"/>
                    <a:pt x="26" y="13"/>
                  </a:cubicBezTo>
                  <a:cubicBezTo>
                    <a:pt x="20" y="13"/>
                    <a:pt x="20" y="13"/>
                    <a:pt x="20" y="13"/>
                  </a:cubicBezTo>
                  <a:cubicBezTo>
                    <a:pt x="19" y="13"/>
                    <a:pt x="18" y="13"/>
                    <a:pt x="17" y="13"/>
                  </a:cubicBezTo>
                  <a:cubicBezTo>
                    <a:pt x="16" y="13"/>
                    <a:pt x="15" y="12"/>
                    <a:pt x="15" y="12"/>
                  </a:cubicBezTo>
                  <a:cubicBezTo>
                    <a:pt x="11" y="11"/>
                    <a:pt x="7" y="10"/>
                    <a:pt x="3" y="9"/>
                  </a:cubicBezTo>
                  <a:cubicBezTo>
                    <a:pt x="2" y="8"/>
                    <a:pt x="1" y="6"/>
                    <a:pt x="1" y="5"/>
                  </a:cubicBezTo>
                  <a:cubicBezTo>
                    <a:pt x="1" y="3"/>
                    <a:pt x="2" y="1"/>
                    <a:pt x="3" y="0"/>
                  </a:cubicBezTo>
                  <a:cubicBezTo>
                    <a:pt x="2" y="1"/>
                    <a:pt x="0" y="2"/>
                    <a:pt x="0" y="5"/>
                  </a:cubicBezTo>
                  <a:cubicBezTo>
                    <a:pt x="0" y="7"/>
                    <a:pt x="1" y="9"/>
                    <a:pt x="3" y="10"/>
                  </a:cubicBezTo>
                  <a:cubicBezTo>
                    <a:pt x="5" y="11"/>
                    <a:pt x="6" y="12"/>
                    <a:pt x="8" y="13"/>
                  </a:cubicBezTo>
                  <a:cubicBezTo>
                    <a:pt x="10" y="13"/>
                    <a:pt x="12" y="14"/>
                    <a:pt x="14" y="14"/>
                  </a:cubicBezTo>
                  <a:cubicBezTo>
                    <a:pt x="16" y="15"/>
                    <a:pt x="18" y="15"/>
                    <a:pt x="20" y="16"/>
                  </a:cubicBezTo>
                  <a:cubicBezTo>
                    <a:pt x="22" y="16"/>
                    <a:pt x="24" y="16"/>
                    <a:pt x="26" y="16"/>
                  </a:cubicBezTo>
                  <a:cubicBezTo>
                    <a:pt x="30" y="17"/>
                    <a:pt x="34" y="17"/>
                    <a:pt x="38" y="18"/>
                  </a:cubicBezTo>
                  <a:cubicBezTo>
                    <a:pt x="45" y="18"/>
                    <a:pt x="53" y="18"/>
                    <a:pt x="61" y="18"/>
                  </a:cubicBezTo>
                  <a:cubicBezTo>
                    <a:pt x="65" y="18"/>
                    <a:pt x="69" y="18"/>
                    <a:pt x="74" y="17"/>
                  </a:cubicBezTo>
                  <a:cubicBezTo>
                    <a:pt x="73" y="17"/>
                    <a:pt x="73" y="17"/>
                    <a:pt x="72" y="16"/>
                  </a:cubicBezTo>
                  <a:close/>
                </a:path>
              </a:pathLst>
            </a:custGeom>
            <a:solidFill>
              <a:srgbClr val="5D4F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6" name="Freeform 125">
              <a:extLst>
                <a:ext uri="{FF2B5EF4-FFF2-40B4-BE49-F238E27FC236}">
                  <a16:creationId xmlns:a16="http://schemas.microsoft.com/office/drawing/2014/main" id="{1474C3AF-BA09-4A8E-9122-5B8BE3A5007E}"/>
                </a:ext>
              </a:extLst>
            </p:cNvPr>
            <p:cNvSpPr>
              <a:spLocks/>
            </p:cNvSpPr>
            <p:nvPr/>
          </p:nvSpPr>
          <p:spPr bwMode="auto">
            <a:xfrm>
              <a:off x="3948" y="3277"/>
              <a:ext cx="13" cy="345"/>
            </a:xfrm>
            <a:custGeom>
              <a:avLst/>
              <a:gdLst>
                <a:gd name="T0" fmla="*/ 6 w 6"/>
                <a:gd name="T1" fmla="*/ 158 h 159"/>
                <a:gd name="T2" fmla="*/ 5 w 6"/>
                <a:gd name="T3" fmla="*/ 98 h 159"/>
                <a:gd name="T4" fmla="*/ 4 w 6"/>
                <a:gd name="T5" fmla="*/ 33 h 159"/>
                <a:gd name="T6" fmla="*/ 2 w 6"/>
                <a:gd name="T7" fmla="*/ 1 h 159"/>
                <a:gd name="T8" fmla="*/ 0 w 6"/>
                <a:gd name="T9" fmla="*/ 1 h 159"/>
                <a:gd name="T10" fmla="*/ 0 w 6"/>
                <a:gd name="T11" fmla="*/ 29 h 159"/>
                <a:gd name="T12" fmla="*/ 1 w 6"/>
                <a:gd name="T13" fmla="*/ 61 h 159"/>
                <a:gd name="T14" fmla="*/ 2 w 6"/>
                <a:gd name="T15" fmla="*/ 127 h 159"/>
                <a:gd name="T16" fmla="*/ 4 w 6"/>
                <a:gd name="T17" fmla="*/ 158 h 159"/>
                <a:gd name="T18" fmla="*/ 6 w 6"/>
                <a:gd name="T19" fmla="*/ 158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 h="159">
                  <a:moveTo>
                    <a:pt x="6" y="158"/>
                  </a:moveTo>
                  <a:cubicBezTo>
                    <a:pt x="5" y="138"/>
                    <a:pt x="5" y="118"/>
                    <a:pt x="5" y="98"/>
                  </a:cubicBezTo>
                  <a:cubicBezTo>
                    <a:pt x="5" y="76"/>
                    <a:pt x="5" y="55"/>
                    <a:pt x="4" y="33"/>
                  </a:cubicBezTo>
                  <a:cubicBezTo>
                    <a:pt x="4" y="22"/>
                    <a:pt x="4" y="11"/>
                    <a:pt x="2" y="1"/>
                  </a:cubicBezTo>
                  <a:cubicBezTo>
                    <a:pt x="2" y="0"/>
                    <a:pt x="0" y="0"/>
                    <a:pt x="0" y="1"/>
                  </a:cubicBezTo>
                  <a:cubicBezTo>
                    <a:pt x="0" y="11"/>
                    <a:pt x="0" y="20"/>
                    <a:pt x="0" y="29"/>
                  </a:cubicBezTo>
                  <a:cubicBezTo>
                    <a:pt x="1" y="40"/>
                    <a:pt x="1" y="50"/>
                    <a:pt x="1" y="61"/>
                  </a:cubicBezTo>
                  <a:cubicBezTo>
                    <a:pt x="1" y="83"/>
                    <a:pt x="1" y="105"/>
                    <a:pt x="2" y="127"/>
                  </a:cubicBezTo>
                  <a:cubicBezTo>
                    <a:pt x="2" y="137"/>
                    <a:pt x="3" y="148"/>
                    <a:pt x="4" y="158"/>
                  </a:cubicBezTo>
                  <a:cubicBezTo>
                    <a:pt x="4" y="159"/>
                    <a:pt x="6" y="159"/>
                    <a:pt x="6" y="158"/>
                  </a:cubicBezTo>
                  <a:close/>
                </a:path>
              </a:pathLst>
            </a:custGeom>
            <a:solidFill>
              <a:srgbClr val="5D4F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7" name="Freeform 126">
              <a:extLst>
                <a:ext uri="{FF2B5EF4-FFF2-40B4-BE49-F238E27FC236}">
                  <a16:creationId xmlns:a16="http://schemas.microsoft.com/office/drawing/2014/main" id="{D2EB1561-EBA3-4737-BD06-FBC43DE5ECB4}"/>
                </a:ext>
              </a:extLst>
            </p:cNvPr>
            <p:cNvSpPr>
              <a:spLocks/>
            </p:cNvSpPr>
            <p:nvPr/>
          </p:nvSpPr>
          <p:spPr bwMode="auto">
            <a:xfrm>
              <a:off x="4559" y="3322"/>
              <a:ext cx="48" cy="276"/>
            </a:xfrm>
            <a:custGeom>
              <a:avLst/>
              <a:gdLst>
                <a:gd name="T0" fmla="*/ 0 w 22"/>
                <a:gd name="T1" fmla="*/ 127 h 127"/>
                <a:gd name="T2" fmla="*/ 12 w 22"/>
                <a:gd name="T3" fmla="*/ 96 h 127"/>
                <a:gd name="T4" fmla="*/ 18 w 22"/>
                <a:gd name="T5" fmla="*/ 65 h 127"/>
                <a:gd name="T6" fmla="*/ 18 w 22"/>
                <a:gd name="T7" fmla="*/ 32 h 127"/>
                <a:gd name="T8" fmla="*/ 13 w 22"/>
                <a:gd name="T9" fmla="*/ 0 h 127"/>
                <a:gd name="T10" fmla="*/ 21 w 22"/>
                <a:gd name="T11" fmla="*/ 32 h 127"/>
                <a:gd name="T12" fmla="*/ 21 w 22"/>
                <a:gd name="T13" fmla="*/ 65 h 127"/>
                <a:gd name="T14" fmla="*/ 14 w 22"/>
                <a:gd name="T15" fmla="*/ 97 h 127"/>
                <a:gd name="T16" fmla="*/ 0 w 22"/>
                <a:gd name="T17" fmla="*/ 127 h 1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2" h="127">
                  <a:moveTo>
                    <a:pt x="0" y="127"/>
                  </a:moveTo>
                  <a:cubicBezTo>
                    <a:pt x="5" y="117"/>
                    <a:pt x="9" y="107"/>
                    <a:pt x="12" y="96"/>
                  </a:cubicBezTo>
                  <a:cubicBezTo>
                    <a:pt x="14" y="86"/>
                    <a:pt x="17" y="75"/>
                    <a:pt x="18" y="65"/>
                  </a:cubicBezTo>
                  <a:cubicBezTo>
                    <a:pt x="19" y="54"/>
                    <a:pt x="19" y="43"/>
                    <a:pt x="18" y="32"/>
                  </a:cubicBezTo>
                  <a:cubicBezTo>
                    <a:pt x="17" y="21"/>
                    <a:pt x="16" y="10"/>
                    <a:pt x="13" y="0"/>
                  </a:cubicBezTo>
                  <a:cubicBezTo>
                    <a:pt x="17" y="10"/>
                    <a:pt x="19" y="21"/>
                    <a:pt x="21" y="32"/>
                  </a:cubicBezTo>
                  <a:cubicBezTo>
                    <a:pt x="22" y="43"/>
                    <a:pt x="22" y="54"/>
                    <a:pt x="21" y="65"/>
                  </a:cubicBezTo>
                  <a:cubicBezTo>
                    <a:pt x="20" y="76"/>
                    <a:pt x="18" y="87"/>
                    <a:pt x="14" y="97"/>
                  </a:cubicBezTo>
                  <a:cubicBezTo>
                    <a:pt x="11" y="108"/>
                    <a:pt x="6" y="118"/>
                    <a:pt x="0" y="127"/>
                  </a:cubicBezTo>
                  <a:close/>
                </a:path>
              </a:pathLst>
            </a:custGeom>
            <a:solidFill>
              <a:srgbClr val="5D4F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8" name="Freeform 127">
              <a:extLst>
                <a:ext uri="{FF2B5EF4-FFF2-40B4-BE49-F238E27FC236}">
                  <a16:creationId xmlns:a16="http://schemas.microsoft.com/office/drawing/2014/main" id="{0BA70705-3D68-44C0-A55A-DC42A27A878C}"/>
                </a:ext>
              </a:extLst>
            </p:cNvPr>
            <p:cNvSpPr>
              <a:spLocks/>
            </p:cNvSpPr>
            <p:nvPr/>
          </p:nvSpPr>
          <p:spPr bwMode="auto">
            <a:xfrm>
              <a:off x="4298" y="2490"/>
              <a:ext cx="61" cy="250"/>
            </a:xfrm>
            <a:custGeom>
              <a:avLst/>
              <a:gdLst>
                <a:gd name="T0" fmla="*/ 0 w 28"/>
                <a:gd name="T1" fmla="*/ 0 h 115"/>
                <a:gd name="T2" fmla="*/ 14 w 28"/>
                <a:gd name="T3" fmla="*/ 28 h 115"/>
                <a:gd name="T4" fmla="*/ 26 w 28"/>
                <a:gd name="T5" fmla="*/ 57 h 115"/>
                <a:gd name="T6" fmla="*/ 27 w 28"/>
                <a:gd name="T7" fmla="*/ 65 h 115"/>
                <a:gd name="T8" fmla="*/ 27 w 28"/>
                <a:gd name="T9" fmla="*/ 73 h 115"/>
                <a:gd name="T10" fmla="*/ 21 w 28"/>
                <a:gd name="T11" fmla="*/ 88 h 115"/>
                <a:gd name="T12" fmla="*/ 14 w 28"/>
                <a:gd name="T13" fmla="*/ 102 h 115"/>
                <a:gd name="T14" fmla="*/ 6 w 28"/>
                <a:gd name="T15" fmla="*/ 115 h 115"/>
                <a:gd name="T16" fmla="*/ 13 w 28"/>
                <a:gd name="T17" fmla="*/ 101 h 115"/>
                <a:gd name="T18" fmla="*/ 19 w 28"/>
                <a:gd name="T19" fmla="*/ 87 h 115"/>
                <a:gd name="T20" fmla="*/ 24 w 28"/>
                <a:gd name="T21" fmla="*/ 72 h 115"/>
                <a:gd name="T22" fmla="*/ 24 w 28"/>
                <a:gd name="T23" fmla="*/ 65 h 115"/>
                <a:gd name="T24" fmla="*/ 23 w 28"/>
                <a:gd name="T25" fmla="*/ 58 h 115"/>
                <a:gd name="T26" fmla="*/ 18 w 28"/>
                <a:gd name="T27" fmla="*/ 43 h 115"/>
                <a:gd name="T28" fmla="*/ 12 w 28"/>
                <a:gd name="T29" fmla="*/ 29 h 115"/>
                <a:gd name="T30" fmla="*/ 0 w 28"/>
                <a:gd name="T31" fmla="*/ 0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 h="115">
                  <a:moveTo>
                    <a:pt x="0" y="0"/>
                  </a:moveTo>
                  <a:cubicBezTo>
                    <a:pt x="5" y="9"/>
                    <a:pt x="10" y="18"/>
                    <a:pt x="14" y="28"/>
                  </a:cubicBezTo>
                  <a:cubicBezTo>
                    <a:pt x="19" y="37"/>
                    <a:pt x="23" y="47"/>
                    <a:pt x="26" y="57"/>
                  </a:cubicBezTo>
                  <a:cubicBezTo>
                    <a:pt x="26" y="59"/>
                    <a:pt x="27" y="62"/>
                    <a:pt x="27" y="65"/>
                  </a:cubicBezTo>
                  <a:cubicBezTo>
                    <a:pt x="28" y="68"/>
                    <a:pt x="27" y="70"/>
                    <a:pt x="27" y="73"/>
                  </a:cubicBezTo>
                  <a:cubicBezTo>
                    <a:pt x="25" y="78"/>
                    <a:pt x="24" y="83"/>
                    <a:pt x="21" y="88"/>
                  </a:cubicBezTo>
                  <a:cubicBezTo>
                    <a:pt x="19" y="93"/>
                    <a:pt x="17" y="98"/>
                    <a:pt x="14" y="102"/>
                  </a:cubicBezTo>
                  <a:cubicBezTo>
                    <a:pt x="12" y="107"/>
                    <a:pt x="9" y="111"/>
                    <a:pt x="6" y="115"/>
                  </a:cubicBezTo>
                  <a:cubicBezTo>
                    <a:pt x="8" y="111"/>
                    <a:pt x="11" y="106"/>
                    <a:pt x="13" y="101"/>
                  </a:cubicBezTo>
                  <a:cubicBezTo>
                    <a:pt x="15" y="97"/>
                    <a:pt x="17" y="92"/>
                    <a:pt x="19" y="87"/>
                  </a:cubicBezTo>
                  <a:cubicBezTo>
                    <a:pt x="21" y="82"/>
                    <a:pt x="23" y="77"/>
                    <a:pt x="24" y="72"/>
                  </a:cubicBezTo>
                  <a:cubicBezTo>
                    <a:pt x="24" y="70"/>
                    <a:pt x="24" y="67"/>
                    <a:pt x="24" y="65"/>
                  </a:cubicBezTo>
                  <a:cubicBezTo>
                    <a:pt x="24" y="63"/>
                    <a:pt x="23" y="60"/>
                    <a:pt x="23" y="58"/>
                  </a:cubicBezTo>
                  <a:cubicBezTo>
                    <a:pt x="21" y="53"/>
                    <a:pt x="19" y="48"/>
                    <a:pt x="18" y="43"/>
                  </a:cubicBezTo>
                  <a:cubicBezTo>
                    <a:pt x="16" y="38"/>
                    <a:pt x="14" y="33"/>
                    <a:pt x="12" y="29"/>
                  </a:cubicBezTo>
                  <a:cubicBezTo>
                    <a:pt x="8" y="19"/>
                    <a:pt x="4" y="9"/>
                    <a:pt x="0" y="0"/>
                  </a:cubicBezTo>
                  <a:close/>
                </a:path>
              </a:pathLst>
            </a:custGeom>
            <a:solidFill>
              <a:srgbClr val="5D4F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9" name="Freeform 128">
              <a:extLst>
                <a:ext uri="{FF2B5EF4-FFF2-40B4-BE49-F238E27FC236}">
                  <a16:creationId xmlns:a16="http://schemas.microsoft.com/office/drawing/2014/main" id="{68A10102-0796-4816-B143-76E2C9420D74}"/>
                </a:ext>
              </a:extLst>
            </p:cNvPr>
            <p:cNvSpPr>
              <a:spLocks/>
            </p:cNvSpPr>
            <p:nvPr/>
          </p:nvSpPr>
          <p:spPr bwMode="auto">
            <a:xfrm>
              <a:off x="4352" y="2347"/>
              <a:ext cx="98" cy="193"/>
            </a:xfrm>
            <a:custGeom>
              <a:avLst/>
              <a:gdLst>
                <a:gd name="T0" fmla="*/ 0 w 45"/>
                <a:gd name="T1" fmla="*/ 89 h 89"/>
                <a:gd name="T2" fmla="*/ 14 w 45"/>
                <a:gd name="T3" fmla="*/ 68 h 89"/>
                <a:gd name="T4" fmla="*/ 27 w 45"/>
                <a:gd name="T5" fmla="*/ 46 h 89"/>
                <a:gd name="T6" fmla="*/ 37 w 45"/>
                <a:gd name="T7" fmla="*/ 23 h 89"/>
                <a:gd name="T8" fmla="*/ 45 w 45"/>
                <a:gd name="T9" fmla="*/ 0 h 89"/>
                <a:gd name="T10" fmla="*/ 39 w 45"/>
                <a:gd name="T11" fmla="*/ 24 h 89"/>
                <a:gd name="T12" fmla="*/ 30 w 45"/>
                <a:gd name="T13" fmla="*/ 48 h 89"/>
                <a:gd name="T14" fmla="*/ 17 w 45"/>
                <a:gd name="T15" fmla="*/ 70 h 89"/>
                <a:gd name="T16" fmla="*/ 0 w 45"/>
                <a:gd name="T17" fmla="*/ 89 h 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5" h="89">
                  <a:moveTo>
                    <a:pt x="0" y="89"/>
                  </a:moveTo>
                  <a:cubicBezTo>
                    <a:pt x="5" y="82"/>
                    <a:pt x="10" y="75"/>
                    <a:pt x="14" y="68"/>
                  </a:cubicBezTo>
                  <a:cubicBezTo>
                    <a:pt x="19" y="61"/>
                    <a:pt x="23" y="54"/>
                    <a:pt x="27" y="46"/>
                  </a:cubicBezTo>
                  <a:cubicBezTo>
                    <a:pt x="30" y="39"/>
                    <a:pt x="34" y="31"/>
                    <a:pt x="37" y="23"/>
                  </a:cubicBezTo>
                  <a:cubicBezTo>
                    <a:pt x="40" y="16"/>
                    <a:pt x="42" y="8"/>
                    <a:pt x="45" y="0"/>
                  </a:cubicBezTo>
                  <a:cubicBezTo>
                    <a:pt x="44" y="8"/>
                    <a:pt x="42" y="16"/>
                    <a:pt x="39" y="24"/>
                  </a:cubicBezTo>
                  <a:cubicBezTo>
                    <a:pt x="37" y="32"/>
                    <a:pt x="33" y="40"/>
                    <a:pt x="30" y="48"/>
                  </a:cubicBezTo>
                  <a:cubicBezTo>
                    <a:pt x="26" y="55"/>
                    <a:pt x="21" y="63"/>
                    <a:pt x="17" y="70"/>
                  </a:cubicBezTo>
                  <a:cubicBezTo>
                    <a:pt x="12" y="76"/>
                    <a:pt x="6" y="83"/>
                    <a:pt x="0" y="89"/>
                  </a:cubicBezTo>
                  <a:close/>
                </a:path>
              </a:pathLst>
            </a:custGeom>
            <a:solidFill>
              <a:srgbClr val="5D4F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0" name="Freeform 129">
              <a:extLst>
                <a:ext uri="{FF2B5EF4-FFF2-40B4-BE49-F238E27FC236}">
                  <a16:creationId xmlns:a16="http://schemas.microsoft.com/office/drawing/2014/main" id="{CE25F5B0-A6D2-48CE-A927-6CCBEE0A6930}"/>
                </a:ext>
              </a:extLst>
            </p:cNvPr>
            <p:cNvSpPr>
              <a:spLocks/>
            </p:cNvSpPr>
            <p:nvPr/>
          </p:nvSpPr>
          <p:spPr bwMode="auto">
            <a:xfrm>
              <a:off x="3786" y="2145"/>
              <a:ext cx="73" cy="204"/>
            </a:xfrm>
            <a:custGeom>
              <a:avLst/>
              <a:gdLst>
                <a:gd name="T0" fmla="*/ 0 w 34"/>
                <a:gd name="T1" fmla="*/ 94 h 94"/>
                <a:gd name="T2" fmla="*/ 4 w 34"/>
                <a:gd name="T3" fmla="*/ 69 h 94"/>
                <a:gd name="T4" fmla="*/ 11 w 34"/>
                <a:gd name="T5" fmla="*/ 45 h 94"/>
                <a:gd name="T6" fmla="*/ 15 w 34"/>
                <a:gd name="T7" fmla="*/ 33 h 94"/>
                <a:gd name="T8" fmla="*/ 21 w 34"/>
                <a:gd name="T9" fmla="*/ 21 h 94"/>
                <a:gd name="T10" fmla="*/ 34 w 34"/>
                <a:gd name="T11" fmla="*/ 0 h 94"/>
                <a:gd name="T12" fmla="*/ 23 w 34"/>
                <a:gd name="T13" fmla="*/ 23 h 94"/>
                <a:gd name="T14" fmla="*/ 14 w 34"/>
                <a:gd name="T15" fmla="*/ 46 h 94"/>
                <a:gd name="T16" fmla="*/ 7 w 34"/>
                <a:gd name="T17" fmla="*/ 70 h 94"/>
                <a:gd name="T18" fmla="*/ 0 w 34"/>
                <a:gd name="T19" fmla="*/ 94 h 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4" h="94">
                  <a:moveTo>
                    <a:pt x="0" y="94"/>
                  </a:moveTo>
                  <a:cubicBezTo>
                    <a:pt x="1" y="86"/>
                    <a:pt x="2" y="77"/>
                    <a:pt x="4" y="69"/>
                  </a:cubicBezTo>
                  <a:cubicBezTo>
                    <a:pt x="6" y="61"/>
                    <a:pt x="8" y="53"/>
                    <a:pt x="11" y="45"/>
                  </a:cubicBezTo>
                  <a:cubicBezTo>
                    <a:pt x="12" y="41"/>
                    <a:pt x="14" y="37"/>
                    <a:pt x="15" y="33"/>
                  </a:cubicBezTo>
                  <a:cubicBezTo>
                    <a:pt x="17" y="29"/>
                    <a:pt x="19" y="25"/>
                    <a:pt x="21" y="21"/>
                  </a:cubicBezTo>
                  <a:cubicBezTo>
                    <a:pt x="25" y="14"/>
                    <a:pt x="29" y="7"/>
                    <a:pt x="34" y="0"/>
                  </a:cubicBezTo>
                  <a:cubicBezTo>
                    <a:pt x="30" y="8"/>
                    <a:pt x="27" y="15"/>
                    <a:pt x="23" y="23"/>
                  </a:cubicBezTo>
                  <a:cubicBezTo>
                    <a:pt x="20" y="30"/>
                    <a:pt x="17" y="38"/>
                    <a:pt x="14" y="46"/>
                  </a:cubicBezTo>
                  <a:cubicBezTo>
                    <a:pt x="12" y="54"/>
                    <a:pt x="9" y="62"/>
                    <a:pt x="7" y="70"/>
                  </a:cubicBezTo>
                  <a:cubicBezTo>
                    <a:pt x="4" y="78"/>
                    <a:pt x="2" y="86"/>
                    <a:pt x="0" y="94"/>
                  </a:cubicBezTo>
                  <a:close/>
                </a:path>
              </a:pathLst>
            </a:custGeom>
            <a:solidFill>
              <a:srgbClr val="5D4F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1" name="Freeform 130">
              <a:extLst>
                <a:ext uri="{FF2B5EF4-FFF2-40B4-BE49-F238E27FC236}">
                  <a16:creationId xmlns:a16="http://schemas.microsoft.com/office/drawing/2014/main" id="{38E27F33-EE32-45F8-924A-CAC6AFB7B5B5}"/>
                </a:ext>
              </a:extLst>
            </p:cNvPr>
            <p:cNvSpPr>
              <a:spLocks/>
            </p:cNvSpPr>
            <p:nvPr/>
          </p:nvSpPr>
          <p:spPr bwMode="auto">
            <a:xfrm>
              <a:off x="3938" y="3129"/>
              <a:ext cx="230" cy="530"/>
            </a:xfrm>
            <a:custGeom>
              <a:avLst/>
              <a:gdLst>
                <a:gd name="T0" fmla="*/ 16 w 106"/>
                <a:gd name="T1" fmla="*/ 33 h 244"/>
                <a:gd name="T2" fmla="*/ 22 w 106"/>
                <a:gd name="T3" fmla="*/ 221 h 244"/>
                <a:gd name="T4" fmla="*/ 0 w 106"/>
                <a:gd name="T5" fmla="*/ 232 h 244"/>
                <a:gd name="T6" fmla="*/ 40 w 106"/>
                <a:gd name="T7" fmla="*/ 242 h 244"/>
                <a:gd name="T8" fmla="*/ 77 w 106"/>
                <a:gd name="T9" fmla="*/ 240 h 244"/>
                <a:gd name="T10" fmla="*/ 101 w 106"/>
                <a:gd name="T11" fmla="*/ 57 h 244"/>
                <a:gd name="T12" fmla="*/ 106 w 106"/>
                <a:gd name="T13" fmla="*/ 0 h 244"/>
                <a:gd name="T14" fmla="*/ 40 w 106"/>
                <a:gd name="T15" fmla="*/ 17 h 244"/>
                <a:gd name="T16" fmla="*/ 16 w 106"/>
                <a:gd name="T17" fmla="*/ 33 h 2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6" h="244">
                  <a:moveTo>
                    <a:pt x="16" y="33"/>
                  </a:moveTo>
                  <a:cubicBezTo>
                    <a:pt x="16" y="33"/>
                    <a:pt x="27" y="220"/>
                    <a:pt x="22" y="221"/>
                  </a:cubicBezTo>
                  <a:cubicBezTo>
                    <a:pt x="16" y="222"/>
                    <a:pt x="0" y="223"/>
                    <a:pt x="0" y="232"/>
                  </a:cubicBezTo>
                  <a:cubicBezTo>
                    <a:pt x="0" y="241"/>
                    <a:pt x="9" y="244"/>
                    <a:pt x="40" y="242"/>
                  </a:cubicBezTo>
                  <a:cubicBezTo>
                    <a:pt x="71" y="240"/>
                    <a:pt x="77" y="240"/>
                    <a:pt x="77" y="240"/>
                  </a:cubicBezTo>
                  <a:cubicBezTo>
                    <a:pt x="77" y="240"/>
                    <a:pt x="101" y="84"/>
                    <a:pt x="101" y="57"/>
                  </a:cubicBezTo>
                  <a:cubicBezTo>
                    <a:pt x="101" y="29"/>
                    <a:pt x="106" y="0"/>
                    <a:pt x="106" y="0"/>
                  </a:cubicBezTo>
                  <a:cubicBezTo>
                    <a:pt x="106" y="0"/>
                    <a:pt x="55" y="10"/>
                    <a:pt x="40" y="17"/>
                  </a:cubicBezTo>
                  <a:cubicBezTo>
                    <a:pt x="24" y="23"/>
                    <a:pt x="16" y="33"/>
                    <a:pt x="16" y="33"/>
                  </a:cubicBezTo>
                  <a:close/>
                </a:path>
              </a:pathLst>
            </a:custGeom>
            <a:solidFill>
              <a:srgbClr val="B3ACB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2" name="Freeform 131">
              <a:extLst>
                <a:ext uri="{FF2B5EF4-FFF2-40B4-BE49-F238E27FC236}">
                  <a16:creationId xmlns:a16="http://schemas.microsoft.com/office/drawing/2014/main" id="{EF036E6A-3D3A-4B5D-A951-E4DEBE062555}"/>
                </a:ext>
              </a:extLst>
            </p:cNvPr>
            <p:cNvSpPr>
              <a:spLocks/>
            </p:cNvSpPr>
            <p:nvPr/>
          </p:nvSpPr>
          <p:spPr bwMode="auto">
            <a:xfrm>
              <a:off x="3935" y="3394"/>
              <a:ext cx="215" cy="265"/>
            </a:xfrm>
            <a:custGeom>
              <a:avLst/>
              <a:gdLst>
                <a:gd name="T0" fmla="*/ 3 w 99"/>
                <a:gd name="T1" fmla="*/ 104 h 122"/>
                <a:gd name="T2" fmla="*/ 1 w 99"/>
                <a:gd name="T3" fmla="*/ 109 h 122"/>
                <a:gd name="T4" fmla="*/ 2 w 99"/>
                <a:gd name="T5" fmla="*/ 115 h 122"/>
                <a:gd name="T6" fmla="*/ 6 w 99"/>
                <a:gd name="T7" fmla="*/ 118 h 122"/>
                <a:gd name="T8" fmla="*/ 11 w 99"/>
                <a:gd name="T9" fmla="*/ 119 h 122"/>
                <a:gd name="T10" fmla="*/ 34 w 99"/>
                <a:gd name="T11" fmla="*/ 119 h 122"/>
                <a:gd name="T12" fmla="*/ 80 w 99"/>
                <a:gd name="T13" fmla="*/ 117 h 122"/>
                <a:gd name="T14" fmla="*/ 78 w 99"/>
                <a:gd name="T15" fmla="*/ 119 h 122"/>
                <a:gd name="T16" fmla="*/ 80 w 99"/>
                <a:gd name="T17" fmla="*/ 89 h 122"/>
                <a:gd name="T18" fmla="*/ 84 w 99"/>
                <a:gd name="T19" fmla="*/ 59 h 122"/>
                <a:gd name="T20" fmla="*/ 99 w 99"/>
                <a:gd name="T21" fmla="*/ 0 h 122"/>
                <a:gd name="T22" fmla="*/ 88 w 99"/>
                <a:gd name="T23" fmla="*/ 60 h 122"/>
                <a:gd name="T24" fmla="*/ 84 w 99"/>
                <a:gd name="T25" fmla="*/ 89 h 122"/>
                <a:gd name="T26" fmla="*/ 82 w 99"/>
                <a:gd name="T27" fmla="*/ 119 h 122"/>
                <a:gd name="T28" fmla="*/ 82 w 99"/>
                <a:gd name="T29" fmla="*/ 121 h 122"/>
                <a:gd name="T30" fmla="*/ 80 w 99"/>
                <a:gd name="T31" fmla="*/ 121 h 122"/>
                <a:gd name="T32" fmla="*/ 34 w 99"/>
                <a:gd name="T33" fmla="*/ 122 h 122"/>
                <a:gd name="T34" fmla="*/ 23 w 99"/>
                <a:gd name="T35" fmla="*/ 121 h 122"/>
                <a:gd name="T36" fmla="*/ 11 w 99"/>
                <a:gd name="T37" fmla="*/ 121 h 122"/>
                <a:gd name="T38" fmla="*/ 5 w 99"/>
                <a:gd name="T39" fmla="*/ 119 h 122"/>
                <a:gd name="T40" fmla="*/ 1 w 99"/>
                <a:gd name="T41" fmla="*/ 115 h 122"/>
                <a:gd name="T42" fmla="*/ 0 w 99"/>
                <a:gd name="T43" fmla="*/ 109 h 122"/>
                <a:gd name="T44" fmla="*/ 3 w 99"/>
                <a:gd name="T45" fmla="*/ 104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99" h="122">
                  <a:moveTo>
                    <a:pt x="3" y="104"/>
                  </a:moveTo>
                  <a:cubicBezTo>
                    <a:pt x="2" y="106"/>
                    <a:pt x="1" y="107"/>
                    <a:pt x="1" y="109"/>
                  </a:cubicBezTo>
                  <a:cubicBezTo>
                    <a:pt x="1" y="111"/>
                    <a:pt x="1" y="113"/>
                    <a:pt x="2" y="115"/>
                  </a:cubicBezTo>
                  <a:cubicBezTo>
                    <a:pt x="2" y="116"/>
                    <a:pt x="4" y="117"/>
                    <a:pt x="6" y="118"/>
                  </a:cubicBezTo>
                  <a:cubicBezTo>
                    <a:pt x="7" y="119"/>
                    <a:pt x="9" y="119"/>
                    <a:pt x="11" y="119"/>
                  </a:cubicBezTo>
                  <a:cubicBezTo>
                    <a:pt x="34" y="119"/>
                    <a:pt x="34" y="119"/>
                    <a:pt x="34" y="119"/>
                  </a:cubicBezTo>
                  <a:cubicBezTo>
                    <a:pt x="49" y="119"/>
                    <a:pt x="65" y="118"/>
                    <a:pt x="80" y="117"/>
                  </a:cubicBezTo>
                  <a:cubicBezTo>
                    <a:pt x="78" y="119"/>
                    <a:pt x="78" y="119"/>
                    <a:pt x="78" y="119"/>
                  </a:cubicBezTo>
                  <a:cubicBezTo>
                    <a:pt x="78" y="109"/>
                    <a:pt x="79" y="99"/>
                    <a:pt x="80" y="89"/>
                  </a:cubicBezTo>
                  <a:cubicBezTo>
                    <a:pt x="81" y="79"/>
                    <a:pt x="83" y="69"/>
                    <a:pt x="84" y="59"/>
                  </a:cubicBezTo>
                  <a:cubicBezTo>
                    <a:pt x="88" y="39"/>
                    <a:pt x="93" y="20"/>
                    <a:pt x="99" y="0"/>
                  </a:cubicBezTo>
                  <a:cubicBezTo>
                    <a:pt x="95" y="20"/>
                    <a:pt x="91" y="40"/>
                    <a:pt x="88" y="60"/>
                  </a:cubicBezTo>
                  <a:cubicBezTo>
                    <a:pt x="86" y="69"/>
                    <a:pt x="85" y="79"/>
                    <a:pt x="84" y="89"/>
                  </a:cubicBezTo>
                  <a:cubicBezTo>
                    <a:pt x="83" y="99"/>
                    <a:pt x="82" y="109"/>
                    <a:pt x="82" y="119"/>
                  </a:cubicBezTo>
                  <a:cubicBezTo>
                    <a:pt x="82" y="121"/>
                    <a:pt x="82" y="121"/>
                    <a:pt x="82" y="121"/>
                  </a:cubicBezTo>
                  <a:cubicBezTo>
                    <a:pt x="80" y="121"/>
                    <a:pt x="80" y="121"/>
                    <a:pt x="80" y="121"/>
                  </a:cubicBezTo>
                  <a:cubicBezTo>
                    <a:pt x="65" y="122"/>
                    <a:pt x="50" y="122"/>
                    <a:pt x="34" y="122"/>
                  </a:cubicBezTo>
                  <a:cubicBezTo>
                    <a:pt x="30" y="122"/>
                    <a:pt x="26" y="121"/>
                    <a:pt x="23" y="121"/>
                  </a:cubicBezTo>
                  <a:cubicBezTo>
                    <a:pt x="19" y="121"/>
                    <a:pt x="15" y="121"/>
                    <a:pt x="11" y="121"/>
                  </a:cubicBezTo>
                  <a:cubicBezTo>
                    <a:pt x="9" y="120"/>
                    <a:pt x="7" y="120"/>
                    <a:pt x="5" y="119"/>
                  </a:cubicBezTo>
                  <a:cubicBezTo>
                    <a:pt x="3" y="118"/>
                    <a:pt x="2" y="117"/>
                    <a:pt x="1" y="115"/>
                  </a:cubicBezTo>
                  <a:cubicBezTo>
                    <a:pt x="0" y="113"/>
                    <a:pt x="0" y="111"/>
                    <a:pt x="0" y="109"/>
                  </a:cubicBezTo>
                  <a:cubicBezTo>
                    <a:pt x="1" y="107"/>
                    <a:pt x="2" y="105"/>
                    <a:pt x="3" y="104"/>
                  </a:cubicBezTo>
                  <a:close/>
                </a:path>
              </a:pathLst>
            </a:custGeom>
            <a:solidFill>
              <a:srgbClr val="5D4F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3" name="Freeform 132">
              <a:extLst>
                <a:ext uri="{FF2B5EF4-FFF2-40B4-BE49-F238E27FC236}">
                  <a16:creationId xmlns:a16="http://schemas.microsoft.com/office/drawing/2014/main" id="{793B6012-C7B0-4FD7-9EF4-3F09BCA7E51E}"/>
                </a:ext>
              </a:extLst>
            </p:cNvPr>
            <p:cNvSpPr>
              <a:spLocks/>
            </p:cNvSpPr>
            <p:nvPr/>
          </p:nvSpPr>
          <p:spPr bwMode="auto">
            <a:xfrm>
              <a:off x="4607" y="2610"/>
              <a:ext cx="86" cy="297"/>
            </a:xfrm>
            <a:custGeom>
              <a:avLst/>
              <a:gdLst>
                <a:gd name="T0" fmla="*/ 40 w 40"/>
                <a:gd name="T1" fmla="*/ 0 h 137"/>
                <a:gd name="T2" fmla="*/ 24 w 40"/>
                <a:gd name="T3" fmla="*/ 10 h 137"/>
                <a:gd name="T4" fmla="*/ 13 w 40"/>
                <a:gd name="T5" fmla="*/ 26 h 137"/>
                <a:gd name="T6" fmla="*/ 6 w 40"/>
                <a:gd name="T7" fmla="*/ 44 h 137"/>
                <a:gd name="T8" fmla="*/ 4 w 40"/>
                <a:gd name="T9" fmla="*/ 64 h 137"/>
                <a:gd name="T10" fmla="*/ 5 w 40"/>
                <a:gd name="T11" fmla="*/ 83 h 137"/>
                <a:gd name="T12" fmla="*/ 12 w 40"/>
                <a:gd name="T13" fmla="*/ 101 h 137"/>
                <a:gd name="T14" fmla="*/ 30 w 40"/>
                <a:gd name="T15" fmla="*/ 137 h 137"/>
                <a:gd name="T16" fmla="*/ 9 w 40"/>
                <a:gd name="T17" fmla="*/ 103 h 137"/>
                <a:gd name="T18" fmla="*/ 1 w 40"/>
                <a:gd name="T19" fmla="*/ 84 h 137"/>
                <a:gd name="T20" fmla="*/ 0 w 40"/>
                <a:gd name="T21" fmla="*/ 63 h 137"/>
                <a:gd name="T22" fmla="*/ 3 w 40"/>
                <a:gd name="T23" fmla="*/ 43 h 137"/>
                <a:gd name="T24" fmla="*/ 10 w 40"/>
                <a:gd name="T25" fmla="*/ 24 h 137"/>
                <a:gd name="T26" fmla="*/ 22 w 40"/>
                <a:gd name="T27" fmla="*/ 8 h 137"/>
                <a:gd name="T28" fmla="*/ 40 w 40"/>
                <a:gd name="T29" fmla="*/ 0 h 1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40" h="137">
                  <a:moveTo>
                    <a:pt x="40" y="0"/>
                  </a:moveTo>
                  <a:cubicBezTo>
                    <a:pt x="34" y="1"/>
                    <a:pt x="28" y="5"/>
                    <a:pt x="24" y="10"/>
                  </a:cubicBezTo>
                  <a:cubicBezTo>
                    <a:pt x="19" y="15"/>
                    <a:pt x="16" y="20"/>
                    <a:pt x="13" y="26"/>
                  </a:cubicBezTo>
                  <a:cubicBezTo>
                    <a:pt x="10" y="32"/>
                    <a:pt x="8" y="38"/>
                    <a:pt x="6" y="44"/>
                  </a:cubicBezTo>
                  <a:cubicBezTo>
                    <a:pt x="5" y="51"/>
                    <a:pt x="4" y="57"/>
                    <a:pt x="4" y="64"/>
                  </a:cubicBezTo>
                  <a:cubicBezTo>
                    <a:pt x="4" y="70"/>
                    <a:pt x="4" y="77"/>
                    <a:pt x="5" y="83"/>
                  </a:cubicBezTo>
                  <a:cubicBezTo>
                    <a:pt x="6" y="89"/>
                    <a:pt x="9" y="95"/>
                    <a:pt x="12" y="101"/>
                  </a:cubicBezTo>
                  <a:cubicBezTo>
                    <a:pt x="18" y="113"/>
                    <a:pt x="24" y="125"/>
                    <a:pt x="30" y="137"/>
                  </a:cubicBezTo>
                  <a:cubicBezTo>
                    <a:pt x="23" y="125"/>
                    <a:pt x="16" y="114"/>
                    <a:pt x="9" y="103"/>
                  </a:cubicBezTo>
                  <a:cubicBezTo>
                    <a:pt x="6" y="97"/>
                    <a:pt x="3" y="91"/>
                    <a:pt x="1" y="84"/>
                  </a:cubicBezTo>
                  <a:cubicBezTo>
                    <a:pt x="0" y="77"/>
                    <a:pt x="0" y="70"/>
                    <a:pt x="0" y="63"/>
                  </a:cubicBezTo>
                  <a:cubicBezTo>
                    <a:pt x="0" y="57"/>
                    <a:pt x="1" y="50"/>
                    <a:pt x="3" y="43"/>
                  </a:cubicBezTo>
                  <a:cubicBezTo>
                    <a:pt x="4" y="37"/>
                    <a:pt x="6" y="30"/>
                    <a:pt x="10" y="24"/>
                  </a:cubicBezTo>
                  <a:cubicBezTo>
                    <a:pt x="13" y="18"/>
                    <a:pt x="17" y="13"/>
                    <a:pt x="22" y="8"/>
                  </a:cubicBezTo>
                  <a:cubicBezTo>
                    <a:pt x="28" y="4"/>
                    <a:pt x="34" y="1"/>
                    <a:pt x="40" y="0"/>
                  </a:cubicBezTo>
                  <a:close/>
                </a:path>
              </a:pathLst>
            </a:custGeom>
            <a:solidFill>
              <a:srgbClr val="5D4F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4" name="Freeform 133">
              <a:extLst>
                <a:ext uri="{FF2B5EF4-FFF2-40B4-BE49-F238E27FC236}">
                  <a16:creationId xmlns:a16="http://schemas.microsoft.com/office/drawing/2014/main" id="{D6AA85CD-C674-4B0B-B1C6-B11A55017828}"/>
                </a:ext>
              </a:extLst>
            </p:cNvPr>
            <p:cNvSpPr>
              <a:spLocks/>
            </p:cNvSpPr>
            <p:nvPr/>
          </p:nvSpPr>
          <p:spPr bwMode="auto">
            <a:xfrm>
              <a:off x="3840" y="2291"/>
              <a:ext cx="24" cy="45"/>
            </a:xfrm>
            <a:custGeom>
              <a:avLst/>
              <a:gdLst>
                <a:gd name="T0" fmla="*/ 11 w 11"/>
                <a:gd name="T1" fmla="*/ 19 h 21"/>
                <a:gd name="T2" fmla="*/ 1 w 11"/>
                <a:gd name="T3" fmla="*/ 0 h 21"/>
                <a:gd name="T4" fmla="*/ 0 w 11"/>
                <a:gd name="T5" fmla="*/ 1 h 21"/>
                <a:gd name="T6" fmla="*/ 5 w 11"/>
                <a:gd name="T7" fmla="*/ 10 h 21"/>
                <a:gd name="T8" fmla="*/ 9 w 11"/>
                <a:gd name="T9" fmla="*/ 20 h 21"/>
                <a:gd name="T10" fmla="*/ 11 w 11"/>
                <a:gd name="T11" fmla="*/ 19 h 21"/>
              </a:gdLst>
              <a:ahLst/>
              <a:cxnLst>
                <a:cxn ang="0">
                  <a:pos x="T0" y="T1"/>
                </a:cxn>
                <a:cxn ang="0">
                  <a:pos x="T2" y="T3"/>
                </a:cxn>
                <a:cxn ang="0">
                  <a:pos x="T4" y="T5"/>
                </a:cxn>
                <a:cxn ang="0">
                  <a:pos x="T6" y="T7"/>
                </a:cxn>
                <a:cxn ang="0">
                  <a:pos x="T8" y="T9"/>
                </a:cxn>
                <a:cxn ang="0">
                  <a:pos x="T10" y="T11"/>
                </a:cxn>
              </a:cxnLst>
              <a:rect l="0" t="0" r="r" b="b"/>
              <a:pathLst>
                <a:path w="11" h="21">
                  <a:moveTo>
                    <a:pt x="11" y="19"/>
                  </a:moveTo>
                  <a:cubicBezTo>
                    <a:pt x="9" y="12"/>
                    <a:pt x="6" y="6"/>
                    <a:pt x="1" y="0"/>
                  </a:cubicBezTo>
                  <a:cubicBezTo>
                    <a:pt x="1" y="0"/>
                    <a:pt x="0" y="0"/>
                    <a:pt x="0" y="1"/>
                  </a:cubicBezTo>
                  <a:cubicBezTo>
                    <a:pt x="1" y="4"/>
                    <a:pt x="3" y="7"/>
                    <a:pt x="5" y="10"/>
                  </a:cubicBezTo>
                  <a:cubicBezTo>
                    <a:pt x="6" y="13"/>
                    <a:pt x="7" y="16"/>
                    <a:pt x="9" y="20"/>
                  </a:cubicBezTo>
                  <a:cubicBezTo>
                    <a:pt x="9" y="21"/>
                    <a:pt x="11" y="20"/>
                    <a:pt x="11" y="19"/>
                  </a:cubicBezTo>
                  <a:close/>
                </a:path>
              </a:pathLst>
            </a:custGeom>
            <a:solidFill>
              <a:srgbClr val="41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5" name="Freeform 134">
              <a:extLst>
                <a:ext uri="{FF2B5EF4-FFF2-40B4-BE49-F238E27FC236}">
                  <a16:creationId xmlns:a16="http://schemas.microsoft.com/office/drawing/2014/main" id="{9106D134-0879-42D4-AE2C-9C3ED53DE63F}"/>
                </a:ext>
              </a:extLst>
            </p:cNvPr>
            <p:cNvSpPr>
              <a:spLocks/>
            </p:cNvSpPr>
            <p:nvPr/>
          </p:nvSpPr>
          <p:spPr bwMode="auto">
            <a:xfrm>
              <a:off x="3866" y="2228"/>
              <a:ext cx="17" cy="106"/>
            </a:xfrm>
            <a:custGeom>
              <a:avLst/>
              <a:gdLst>
                <a:gd name="T0" fmla="*/ 3 w 8"/>
                <a:gd name="T1" fmla="*/ 48 h 49"/>
                <a:gd name="T2" fmla="*/ 4 w 8"/>
                <a:gd name="T3" fmla="*/ 24 h 49"/>
                <a:gd name="T4" fmla="*/ 6 w 8"/>
                <a:gd name="T5" fmla="*/ 12 h 49"/>
                <a:gd name="T6" fmla="*/ 8 w 8"/>
                <a:gd name="T7" fmla="*/ 1 h 49"/>
                <a:gd name="T8" fmla="*/ 6 w 8"/>
                <a:gd name="T9" fmla="*/ 0 h 49"/>
                <a:gd name="T10" fmla="*/ 1 w 8"/>
                <a:gd name="T11" fmla="*/ 23 h 49"/>
                <a:gd name="T12" fmla="*/ 1 w 8"/>
                <a:gd name="T13" fmla="*/ 48 h 49"/>
                <a:gd name="T14" fmla="*/ 3 w 8"/>
                <a:gd name="T15" fmla="*/ 48 h 4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 h="49">
                  <a:moveTo>
                    <a:pt x="3" y="48"/>
                  </a:moveTo>
                  <a:cubicBezTo>
                    <a:pt x="3" y="40"/>
                    <a:pt x="3" y="32"/>
                    <a:pt x="4" y="24"/>
                  </a:cubicBezTo>
                  <a:cubicBezTo>
                    <a:pt x="4" y="20"/>
                    <a:pt x="5" y="16"/>
                    <a:pt x="6" y="12"/>
                  </a:cubicBezTo>
                  <a:cubicBezTo>
                    <a:pt x="6" y="8"/>
                    <a:pt x="7" y="5"/>
                    <a:pt x="8" y="1"/>
                  </a:cubicBezTo>
                  <a:cubicBezTo>
                    <a:pt x="8" y="0"/>
                    <a:pt x="7" y="0"/>
                    <a:pt x="6" y="0"/>
                  </a:cubicBezTo>
                  <a:cubicBezTo>
                    <a:pt x="3" y="7"/>
                    <a:pt x="2" y="16"/>
                    <a:pt x="1" y="23"/>
                  </a:cubicBezTo>
                  <a:cubicBezTo>
                    <a:pt x="0" y="31"/>
                    <a:pt x="1" y="40"/>
                    <a:pt x="1" y="48"/>
                  </a:cubicBezTo>
                  <a:cubicBezTo>
                    <a:pt x="1" y="49"/>
                    <a:pt x="3" y="49"/>
                    <a:pt x="3" y="48"/>
                  </a:cubicBezTo>
                  <a:close/>
                </a:path>
              </a:pathLst>
            </a:custGeom>
            <a:solidFill>
              <a:srgbClr val="41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6" name="Freeform 135">
              <a:extLst>
                <a:ext uri="{FF2B5EF4-FFF2-40B4-BE49-F238E27FC236}">
                  <a16:creationId xmlns:a16="http://schemas.microsoft.com/office/drawing/2014/main" id="{E108A6F1-9925-4A94-9FDB-5116038CBE0A}"/>
                </a:ext>
              </a:extLst>
            </p:cNvPr>
            <p:cNvSpPr>
              <a:spLocks/>
            </p:cNvSpPr>
            <p:nvPr/>
          </p:nvSpPr>
          <p:spPr bwMode="auto">
            <a:xfrm>
              <a:off x="4281" y="2427"/>
              <a:ext cx="39" cy="33"/>
            </a:xfrm>
            <a:custGeom>
              <a:avLst/>
              <a:gdLst>
                <a:gd name="T0" fmla="*/ 3 w 18"/>
                <a:gd name="T1" fmla="*/ 14 h 15"/>
                <a:gd name="T2" fmla="*/ 11 w 18"/>
                <a:gd name="T3" fmla="*/ 8 h 15"/>
                <a:gd name="T4" fmla="*/ 18 w 18"/>
                <a:gd name="T5" fmla="*/ 1 h 15"/>
                <a:gd name="T6" fmla="*/ 17 w 18"/>
                <a:gd name="T7" fmla="*/ 0 h 15"/>
                <a:gd name="T8" fmla="*/ 9 w 18"/>
                <a:gd name="T9" fmla="*/ 6 h 15"/>
                <a:gd name="T10" fmla="*/ 1 w 18"/>
                <a:gd name="T11" fmla="*/ 12 h 15"/>
                <a:gd name="T12" fmla="*/ 3 w 18"/>
                <a:gd name="T13" fmla="*/ 14 h 15"/>
              </a:gdLst>
              <a:ahLst/>
              <a:cxnLst>
                <a:cxn ang="0">
                  <a:pos x="T0" y="T1"/>
                </a:cxn>
                <a:cxn ang="0">
                  <a:pos x="T2" y="T3"/>
                </a:cxn>
                <a:cxn ang="0">
                  <a:pos x="T4" y="T5"/>
                </a:cxn>
                <a:cxn ang="0">
                  <a:pos x="T6" y="T7"/>
                </a:cxn>
                <a:cxn ang="0">
                  <a:pos x="T8" y="T9"/>
                </a:cxn>
                <a:cxn ang="0">
                  <a:pos x="T10" y="T11"/>
                </a:cxn>
                <a:cxn ang="0">
                  <a:pos x="T12" y="T13"/>
                </a:cxn>
              </a:cxnLst>
              <a:rect l="0" t="0" r="r" b="b"/>
              <a:pathLst>
                <a:path w="18" h="15">
                  <a:moveTo>
                    <a:pt x="3" y="14"/>
                  </a:moveTo>
                  <a:cubicBezTo>
                    <a:pt x="5" y="12"/>
                    <a:pt x="8" y="10"/>
                    <a:pt x="11" y="8"/>
                  </a:cubicBezTo>
                  <a:cubicBezTo>
                    <a:pt x="13" y="6"/>
                    <a:pt x="16" y="4"/>
                    <a:pt x="18" y="1"/>
                  </a:cubicBezTo>
                  <a:cubicBezTo>
                    <a:pt x="18" y="1"/>
                    <a:pt x="18" y="0"/>
                    <a:pt x="17" y="0"/>
                  </a:cubicBezTo>
                  <a:cubicBezTo>
                    <a:pt x="14" y="1"/>
                    <a:pt x="11" y="4"/>
                    <a:pt x="9" y="6"/>
                  </a:cubicBezTo>
                  <a:cubicBezTo>
                    <a:pt x="6" y="8"/>
                    <a:pt x="4" y="10"/>
                    <a:pt x="1" y="12"/>
                  </a:cubicBezTo>
                  <a:cubicBezTo>
                    <a:pt x="0" y="13"/>
                    <a:pt x="2" y="15"/>
                    <a:pt x="3" y="14"/>
                  </a:cubicBezTo>
                  <a:close/>
                </a:path>
              </a:pathLst>
            </a:custGeom>
            <a:solidFill>
              <a:srgbClr val="41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7" name="Freeform 136">
              <a:extLst>
                <a:ext uri="{FF2B5EF4-FFF2-40B4-BE49-F238E27FC236}">
                  <a16:creationId xmlns:a16="http://schemas.microsoft.com/office/drawing/2014/main" id="{996D259D-58E0-4CD0-988B-CF37ECC80370}"/>
                </a:ext>
              </a:extLst>
            </p:cNvPr>
            <p:cNvSpPr>
              <a:spLocks/>
            </p:cNvSpPr>
            <p:nvPr/>
          </p:nvSpPr>
          <p:spPr bwMode="auto">
            <a:xfrm>
              <a:off x="4298" y="2454"/>
              <a:ext cx="83" cy="19"/>
            </a:xfrm>
            <a:custGeom>
              <a:avLst/>
              <a:gdLst>
                <a:gd name="T0" fmla="*/ 1 w 38"/>
                <a:gd name="T1" fmla="*/ 9 h 9"/>
                <a:gd name="T2" fmla="*/ 37 w 38"/>
                <a:gd name="T3" fmla="*/ 6 h 9"/>
                <a:gd name="T4" fmla="*/ 37 w 38"/>
                <a:gd name="T5" fmla="*/ 5 h 9"/>
                <a:gd name="T6" fmla="*/ 1 w 38"/>
                <a:gd name="T7" fmla="*/ 7 h 9"/>
                <a:gd name="T8" fmla="*/ 1 w 38"/>
                <a:gd name="T9" fmla="*/ 9 h 9"/>
              </a:gdLst>
              <a:ahLst/>
              <a:cxnLst>
                <a:cxn ang="0">
                  <a:pos x="T0" y="T1"/>
                </a:cxn>
                <a:cxn ang="0">
                  <a:pos x="T2" y="T3"/>
                </a:cxn>
                <a:cxn ang="0">
                  <a:pos x="T4" y="T5"/>
                </a:cxn>
                <a:cxn ang="0">
                  <a:pos x="T6" y="T7"/>
                </a:cxn>
                <a:cxn ang="0">
                  <a:pos x="T8" y="T9"/>
                </a:cxn>
              </a:cxnLst>
              <a:rect l="0" t="0" r="r" b="b"/>
              <a:pathLst>
                <a:path w="38" h="9">
                  <a:moveTo>
                    <a:pt x="1" y="9"/>
                  </a:moveTo>
                  <a:cubicBezTo>
                    <a:pt x="13" y="4"/>
                    <a:pt x="25" y="5"/>
                    <a:pt x="37" y="6"/>
                  </a:cubicBezTo>
                  <a:cubicBezTo>
                    <a:pt x="38" y="6"/>
                    <a:pt x="38" y="5"/>
                    <a:pt x="37" y="5"/>
                  </a:cubicBezTo>
                  <a:cubicBezTo>
                    <a:pt x="25" y="0"/>
                    <a:pt x="12" y="2"/>
                    <a:pt x="1" y="7"/>
                  </a:cubicBezTo>
                  <a:cubicBezTo>
                    <a:pt x="0" y="8"/>
                    <a:pt x="0" y="9"/>
                    <a:pt x="1" y="9"/>
                  </a:cubicBezTo>
                  <a:close/>
                </a:path>
              </a:pathLst>
            </a:custGeom>
            <a:solidFill>
              <a:srgbClr val="41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8" name="Freeform 137">
              <a:extLst>
                <a:ext uri="{FF2B5EF4-FFF2-40B4-BE49-F238E27FC236}">
                  <a16:creationId xmlns:a16="http://schemas.microsoft.com/office/drawing/2014/main" id="{19111758-3CE4-48C5-94A1-BFEFE550838C}"/>
                </a:ext>
              </a:extLst>
            </p:cNvPr>
            <p:cNvSpPr>
              <a:spLocks/>
            </p:cNvSpPr>
            <p:nvPr/>
          </p:nvSpPr>
          <p:spPr bwMode="auto">
            <a:xfrm>
              <a:off x="4661" y="3405"/>
              <a:ext cx="69" cy="65"/>
            </a:xfrm>
            <a:custGeom>
              <a:avLst/>
              <a:gdLst>
                <a:gd name="T0" fmla="*/ 12 w 32"/>
                <a:gd name="T1" fmla="*/ 0 h 30"/>
                <a:gd name="T2" fmla="*/ 0 w 32"/>
                <a:gd name="T3" fmla="*/ 17 h 30"/>
                <a:gd name="T4" fmla="*/ 18 w 32"/>
                <a:gd name="T5" fmla="*/ 28 h 30"/>
                <a:gd name="T6" fmla="*/ 28 w 32"/>
                <a:gd name="T7" fmla="*/ 15 h 30"/>
                <a:gd name="T8" fmla="*/ 12 w 32"/>
                <a:gd name="T9" fmla="*/ 0 h 30"/>
              </a:gdLst>
              <a:ahLst/>
              <a:cxnLst>
                <a:cxn ang="0">
                  <a:pos x="T0" y="T1"/>
                </a:cxn>
                <a:cxn ang="0">
                  <a:pos x="T2" y="T3"/>
                </a:cxn>
                <a:cxn ang="0">
                  <a:pos x="T4" y="T5"/>
                </a:cxn>
                <a:cxn ang="0">
                  <a:pos x="T6" y="T7"/>
                </a:cxn>
                <a:cxn ang="0">
                  <a:pos x="T8" y="T9"/>
                </a:cxn>
              </a:cxnLst>
              <a:rect l="0" t="0" r="r" b="b"/>
              <a:pathLst>
                <a:path w="32" h="30">
                  <a:moveTo>
                    <a:pt x="12" y="0"/>
                  </a:moveTo>
                  <a:cubicBezTo>
                    <a:pt x="8" y="7"/>
                    <a:pt x="3" y="13"/>
                    <a:pt x="0" y="17"/>
                  </a:cubicBezTo>
                  <a:cubicBezTo>
                    <a:pt x="5" y="22"/>
                    <a:pt x="11" y="26"/>
                    <a:pt x="18" y="28"/>
                  </a:cubicBezTo>
                  <a:cubicBezTo>
                    <a:pt x="25" y="30"/>
                    <a:pt x="32" y="21"/>
                    <a:pt x="28" y="15"/>
                  </a:cubicBezTo>
                  <a:cubicBezTo>
                    <a:pt x="24" y="9"/>
                    <a:pt x="18" y="4"/>
                    <a:pt x="12" y="0"/>
                  </a:cubicBezTo>
                  <a:close/>
                </a:path>
              </a:pathLst>
            </a:custGeom>
            <a:solidFill>
              <a:srgbClr val="8D838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9" name="Freeform 138">
              <a:extLst>
                <a:ext uri="{FF2B5EF4-FFF2-40B4-BE49-F238E27FC236}">
                  <a16:creationId xmlns:a16="http://schemas.microsoft.com/office/drawing/2014/main" id="{046F9932-92E2-49AB-B85B-9EDC6150A087}"/>
                </a:ext>
              </a:extLst>
            </p:cNvPr>
            <p:cNvSpPr>
              <a:spLocks/>
            </p:cNvSpPr>
            <p:nvPr/>
          </p:nvSpPr>
          <p:spPr bwMode="auto">
            <a:xfrm>
              <a:off x="4711" y="3318"/>
              <a:ext cx="67" cy="58"/>
            </a:xfrm>
            <a:custGeom>
              <a:avLst/>
              <a:gdLst>
                <a:gd name="T0" fmla="*/ 26 w 31"/>
                <a:gd name="T1" fmla="*/ 22 h 27"/>
                <a:gd name="T2" fmla="*/ 29 w 31"/>
                <a:gd name="T3" fmla="*/ 11 h 27"/>
                <a:gd name="T4" fmla="*/ 13 w 31"/>
                <a:gd name="T5" fmla="*/ 2 h 27"/>
                <a:gd name="T6" fmla="*/ 6 w 31"/>
                <a:gd name="T7" fmla="*/ 0 h 27"/>
                <a:gd name="T8" fmla="*/ 0 w 31"/>
                <a:gd name="T9" fmla="*/ 17 h 27"/>
                <a:gd name="T10" fmla="*/ 26 w 31"/>
                <a:gd name="T11" fmla="*/ 22 h 27"/>
              </a:gdLst>
              <a:ahLst/>
              <a:cxnLst>
                <a:cxn ang="0">
                  <a:pos x="T0" y="T1"/>
                </a:cxn>
                <a:cxn ang="0">
                  <a:pos x="T2" y="T3"/>
                </a:cxn>
                <a:cxn ang="0">
                  <a:pos x="T4" y="T5"/>
                </a:cxn>
                <a:cxn ang="0">
                  <a:pos x="T6" y="T7"/>
                </a:cxn>
                <a:cxn ang="0">
                  <a:pos x="T8" y="T9"/>
                </a:cxn>
                <a:cxn ang="0">
                  <a:pos x="T10" y="T11"/>
                </a:cxn>
              </a:cxnLst>
              <a:rect l="0" t="0" r="r" b="b"/>
              <a:pathLst>
                <a:path w="31" h="27">
                  <a:moveTo>
                    <a:pt x="26" y="22"/>
                  </a:moveTo>
                  <a:cubicBezTo>
                    <a:pt x="30" y="20"/>
                    <a:pt x="31" y="15"/>
                    <a:pt x="29" y="11"/>
                  </a:cubicBezTo>
                  <a:cubicBezTo>
                    <a:pt x="25" y="5"/>
                    <a:pt x="20" y="4"/>
                    <a:pt x="13" y="2"/>
                  </a:cubicBezTo>
                  <a:cubicBezTo>
                    <a:pt x="11" y="1"/>
                    <a:pt x="8" y="0"/>
                    <a:pt x="6" y="0"/>
                  </a:cubicBezTo>
                  <a:cubicBezTo>
                    <a:pt x="4" y="6"/>
                    <a:pt x="2" y="12"/>
                    <a:pt x="0" y="17"/>
                  </a:cubicBezTo>
                  <a:cubicBezTo>
                    <a:pt x="8" y="22"/>
                    <a:pt x="18" y="27"/>
                    <a:pt x="26" y="22"/>
                  </a:cubicBezTo>
                  <a:close/>
                </a:path>
              </a:pathLst>
            </a:custGeom>
            <a:solidFill>
              <a:srgbClr val="8D838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0" name="Freeform 139">
              <a:extLst>
                <a:ext uri="{FF2B5EF4-FFF2-40B4-BE49-F238E27FC236}">
                  <a16:creationId xmlns:a16="http://schemas.microsoft.com/office/drawing/2014/main" id="{4FA745F3-2AA9-4595-9EEB-2891FB888B2B}"/>
                </a:ext>
              </a:extLst>
            </p:cNvPr>
            <p:cNvSpPr>
              <a:spLocks/>
            </p:cNvSpPr>
            <p:nvPr/>
          </p:nvSpPr>
          <p:spPr bwMode="auto">
            <a:xfrm>
              <a:off x="4739" y="3214"/>
              <a:ext cx="74" cy="56"/>
            </a:xfrm>
            <a:custGeom>
              <a:avLst/>
              <a:gdLst>
                <a:gd name="T0" fmla="*/ 29 w 34"/>
                <a:gd name="T1" fmla="*/ 19 h 26"/>
                <a:gd name="T2" fmla="*/ 27 w 34"/>
                <a:gd name="T3" fmla="*/ 3 h 26"/>
                <a:gd name="T4" fmla="*/ 10 w 34"/>
                <a:gd name="T5" fmla="*/ 1 h 26"/>
                <a:gd name="T6" fmla="*/ 3 w 34"/>
                <a:gd name="T7" fmla="*/ 1 h 26"/>
                <a:gd name="T8" fmla="*/ 2 w 34"/>
                <a:gd name="T9" fmla="*/ 9 h 26"/>
                <a:gd name="T10" fmla="*/ 0 w 34"/>
                <a:gd name="T11" fmla="*/ 22 h 26"/>
                <a:gd name="T12" fmla="*/ 29 w 34"/>
                <a:gd name="T13" fmla="*/ 19 h 26"/>
              </a:gdLst>
              <a:ahLst/>
              <a:cxnLst>
                <a:cxn ang="0">
                  <a:pos x="T0" y="T1"/>
                </a:cxn>
                <a:cxn ang="0">
                  <a:pos x="T2" y="T3"/>
                </a:cxn>
                <a:cxn ang="0">
                  <a:pos x="T4" y="T5"/>
                </a:cxn>
                <a:cxn ang="0">
                  <a:pos x="T6" y="T7"/>
                </a:cxn>
                <a:cxn ang="0">
                  <a:pos x="T8" y="T9"/>
                </a:cxn>
                <a:cxn ang="0">
                  <a:pos x="T10" y="T11"/>
                </a:cxn>
                <a:cxn ang="0">
                  <a:pos x="T12" y="T13"/>
                </a:cxn>
              </a:cxnLst>
              <a:rect l="0" t="0" r="r" b="b"/>
              <a:pathLst>
                <a:path w="34" h="26">
                  <a:moveTo>
                    <a:pt x="29" y="19"/>
                  </a:moveTo>
                  <a:cubicBezTo>
                    <a:pt x="34" y="14"/>
                    <a:pt x="33" y="7"/>
                    <a:pt x="27" y="3"/>
                  </a:cubicBezTo>
                  <a:cubicBezTo>
                    <a:pt x="21" y="0"/>
                    <a:pt x="16" y="1"/>
                    <a:pt x="10" y="1"/>
                  </a:cubicBezTo>
                  <a:cubicBezTo>
                    <a:pt x="7" y="1"/>
                    <a:pt x="5" y="1"/>
                    <a:pt x="3" y="1"/>
                  </a:cubicBezTo>
                  <a:cubicBezTo>
                    <a:pt x="3" y="4"/>
                    <a:pt x="2" y="6"/>
                    <a:pt x="2" y="9"/>
                  </a:cubicBezTo>
                  <a:cubicBezTo>
                    <a:pt x="1" y="13"/>
                    <a:pt x="0" y="18"/>
                    <a:pt x="0" y="22"/>
                  </a:cubicBezTo>
                  <a:cubicBezTo>
                    <a:pt x="10" y="25"/>
                    <a:pt x="22" y="26"/>
                    <a:pt x="29" y="19"/>
                  </a:cubicBezTo>
                  <a:close/>
                </a:path>
              </a:pathLst>
            </a:custGeom>
            <a:solidFill>
              <a:srgbClr val="8D838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1" name="Freeform 140">
              <a:extLst>
                <a:ext uri="{FF2B5EF4-FFF2-40B4-BE49-F238E27FC236}">
                  <a16:creationId xmlns:a16="http://schemas.microsoft.com/office/drawing/2014/main" id="{9FE97DA8-BC21-4EFD-9B2F-8C15AF8D993E}"/>
                </a:ext>
              </a:extLst>
            </p:cNvPr>
            <p:cNvSpPr>
              <a:spLocks/>
            </p:cNvSpPr>
            <p:nvPr/>
          </p:nvSpPr>
          <p:spPr bwMode="auto">
            <a:xfrm>
              <a:off x="4739" y="3090"/>
              <a:ext cx="72" cy="56"/>
            </a:xfrm>
            <a:custGeom>
              <a:avLst/>
              <a:gdLst>
                <a:gd name="T0" fmla="*/ 20 w 33"/>
                <a:gd name="T1" fmla="*/ 1 h 26"/>
                <a:gd name="T2" fmla="*/ 0 w 33"/>
                <a:gd name="T3" fmla="*/ 6 h 26"/>
                <a:gd name="T4" fmla="*/ 3 w 33"/>
                <a:gd name="T5" fmla="*/ 26 h 26"/>
                <a:gd name="T6" fmla="*/ 27 w 33"/>
                <a:gd name="T7" fmla="*/ 18 h 26"/>
                <a:gd name="T8" fmla="*/ 20 w 33"/>
                <a:gd name="T9" fmla="*/ 1 h 26"/>
              </a:gdLst>
              <a:ahLst/>
              <a:cxnLst>
                <a:cxn ang="0">
                  <a:pos x="T0" y="T1"/>
                </a:cxn>
                <a:cxn ang="0">
                  <a:pos x="T2" y="T3"/>
                </a:cxn>
                <a:cxn ang="0">
                  <a:pos x="T4" y="T5"/>
                </a:cxn>
                <a:cxn ang="0">
                  <a:pos x="T6" y="T7"/>
                </a:cxn>
                <a:cxn ang="0">
                  <a:pos x="T8" y="T9"/>
                </a:cxn>
              </a:cxnLst>
              <a:rect l="0" t="0" r="r" b="b"/>
              <a:pathLst>
                <a:path w="33" h="26">
                  <a:moveTo>
                    <a:pt x="20" y="1"/>
                  </a:moveTo>
                  <a:cubicBezTo>
                    <a:pt x="13" y="1"/>
                    <a:pt x="7" y="4"/>
                    <a:pt x="0" y="6"/>
                  </a:cubicBezTo>
                  <a:cubicBezTo>
                    <a:pt x="1" y="13"/>
                    <a:pt x="2" y="19"/>
                    <a:pt x="3" y="26"/>
                  </a:cubicBezTo>
                  <a:cubicBezTo>
                    <a:pt x="12" y="26"/>
                    <a:pt x="21" y="24"/>
                    <a:pt x="27" y="18"/>
                  </a:cubicBezTo>
                  <a:cubicBezTo>
                    <a:pt x="33" y="12"/>
                    <a:pt x="29" y="0"/>
                    <a:pt x="20" y="1"/>
                  </a:cubicBezTo>
                  <a:close/>
                </a:path>
              </a:pathLst>
            </a:custGeom>
            <a:solidFill>
              <a:srgbClr val="8D838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2" name="Freeform 141">
              <a:extLst>
                <a:ext uri="{FF2B5EF4-FFF2-40B4-BE49-F238E27FC236}">
                  <a16:creationId xmlns:a16="http://schemas.microsoft.com/office/drawing/2014/main" id="{19733430-4C57-429C-A6D6-4690A6E3F336}"/>
                </a:ext>
              </a:extLst>
            </p:cNvPr>
            <p:cNvSpPr>
              <a:spLocks/>
            </p:cNvSpPr>
            <p:nvPr/>
          </p:nvSpPr>
          <p:spPr bwMode="auto">
            <a:xfrm>
              <a:off x="4711" y="2981"/>
              <a:ext cx="63" cy="68"/>
            </a:xfrm>
            <a:custGeom>
              <a:avLst/>
              <a:gdLst>
                <a:gd name="T0" fmla="*/ 18 w 29"/>
                <a:gd name="T1" fmla="*/ 0 h 31"/>
                <a:gd name="T2" fmla="*/ 1 w 29"/>
                <a:gd name="T3" fmla="*/ 9 h 31"/>
                <a:gd name="T4" fmla="*/ 0 w 29"/>
                <a:gd name="T5" fmla="*/ 9 h 31"/>
                <a:gd name="T6" fmla="*/ 7 w 29"/>
                <a:gd name="T7" fmla="*/ 31 h 31"/>
                <a:gd name="T8" fmla="*/ 13 w 29"/>
                <a:gd name="T9" fmla="*/ 29 h 31"/>
                <a:gd name="T10" fmla="*/ 28 w 29"/>
                <a:gd name="T11" fmla="*/ 11 h 31"/>
                <a:gd name="T12" fmla="*/ 18 w 29"/>
                <a:gd name="T13" fmla="*/ 0 h 31"/>
              </a:gdLst>
              <a:ahLst/>
              <a:cxnLst>
                <a:cxn ang="0">
                  <a:pos x="T0" y="T1"/>
                </a:cxn>
                <a:cxn ang="0">
                  <a:pos x="T2" y="T3"/>
                </a:cxn>
                <a:cxn ang="0">
                  <a:pos x="T4" y="T5"/>
                </a:cxn>
                <a:cxn ang="0">
                  <a:pos x="T6" y="T7"/>
                </a:cxn>
                <a:cxn ang="0">
                  <a:pos x="T8" y="T9"/>
                </a:cxn>
                <a:cxn ang="0">
                  <a:pos x="T10" y="T11"/>
                </a:cxn>
                <a:cxn ang="0">
                  <a:pos x="T12" y="T13"/>
                </a:cxn>
              </a:cxnLst>
              <a:rect l="0" t="0" r="r" b="b"/>
              <a:pathLst>
                <a:path w="29" h="31">
                  <a:moveTo>
                    <a:pt x="18" y="0"/>
                  </a:moveTo>
                  <a:cubicBezTo>
                    <a:pt x="10" y="1"/>
                    <a:pt x="6" y="4"/>
                    <a:pt x="1" y="9"/>
                  </a:cubicBezTo>
                  <a:cubicBezTo>
                    <a:pt x="0" y="9"/>
                    <a:pt x="0" y="9"/>
                    <a:pt x="0" y="9"/>
                  </a:cubicBezTo>
                  <a:cubicBezTo>
                    <a:pt x="3" y="17"/>
                    <a:pt x="5" y="24"/>
                    <a:pt x="7" y="31"/>
                  </a:cubicBezTo>
                  <a:cubicBezTo>
                    <a:pt x="9" y="31"/>
                    <a:pt x="11" y="30"/>
                    <a:pt x="13" y="29"/>
                  </a:cubicBezTo>
                  <a:cubicBezTo>
                    <a:pt x="22" y="26"/>
                    <a:pt x="27" y="20"/>
                    <a:pt x="28" y="11"/>
                  </a:cubicBezTo>
                  <a:cubicBezTo>
                    <a:pt x="29" y="6"/>
                    <a:pt x="23" y="0"/>
                    <a:pt x="18" y="0"/>
                  </a:cubicBezTo>
                  <a:close/>
                </a:path>
              </a:pathLst>
            </a:custGeom>
            <a:solidFill>
              <a:srgbClr val="8D838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3" name="Freeform 142">
              <a:extLst>
                <a:ext uri="{FF2B5EF4-FFF2-40B4-BE49-F238E27FC236}">
                  <a16:creationId xmlns:a16="http://schemas.microsoft.com/office/drawing/2014/main" id="{EA931A72-37EC-4288-8821-80663179C088}"/>
                </a:ext>
              </a:extLst>
            </p:cNvPr>
            <p:cNvSpPr>
              <a:spLocks/>
            </p:cNvSpPr>
            <p:nvPr/>
          </p:nvSpPr>
          <p:spPr bwMode="auto">
            <a:xfrm>
              <a:off x="4667" y="2883"/>
              <a:ext cx="63" cy="59"/>
            </a:xfrm>
            <a:custGeom>
              <a:avLst/>
              <a:gdLst>
                <a:gd name="T0" fmla="*/ 11 w 29"/>
                <a:gd name="T1" fmla="*/ 2 h 27"/>
                <a:gd name="T2" fmla="*/ 0 w 29"/>
                <a:gd name="T3" fmla="*/ 7 h 27"/>
                <a:gd name="T4" fmla="*/ 9 w 29"/>
                <a:gd name="T5" fmla="*/ 27 h 27"/>
                <a:gd name="T6" fmla="*/ 23 w 29"/>
                <a:gd name="T7" fmla="*/ 17 h 27"/>
                <a:gd name="T8" fmla="*/ 11 w 29"/>
                <a:gd name="T9" fmla="*/ 2 h 27"/>
              </a:gdLst>
              <a:ahLst/>
              <a:cxnLst>
                <a:cxn ang="0">
                  <a:pos x="T0" y="T1"/>
                </a:cxn>
                <a:cxn ang="0">
                  <a:pos x="T2" y="T3"/>
                </a:cxn>
                <a:cxn ang="0">
                  <a:pos x="T4" y="T5"/>
                </a:cxn>
                <a:cxn ang="0">
                  <a:pos x="T6" y="T7"/>
                </a:cxn>
                <a:cxn ang="0">
                  <a:pos x="T8" y="T9"/>
                </a:cxn>
              </a:cxnLst>
              <a:rect l="0" t="0" r="r" b="b"/>
              <a:pathLst>
                <a:path w="29" h="27">
                  <a:moveTo>
                    <a:pt x="11" y="2"/>
                  </a:moveTo>
                  <a:cubicBezTo>
                    <a:pt x="7" y="3"/>
                    <a:pt x="3" y="5"/>
                    <a:pt x="0" y="7"/>
                  </a:cubicBezTo>
                  <a:cubicBezTo>
                    <a:pt x="3" y="14"/>
                    <a:pt x="6" y="20"/>
                    <a:pt x="9" y="27"/>
                  </a:cubicBezTo>
                  <a:cubicBezTo>
                    <a:pt x="14" y="25"/>
                    <a:pt x="19" y="22"/>
                    <a:pt x="23" y="17"/>
                  </a:cubicBezTo>
                  <a:cubicBezTo>
                    <a:pt x="29" y="9"/>
                    <a:pt x="19" y="0"/>
                    <a:pt x="11" y="2"/>
                  </a:cubicBezTo>
                  <a:close/>
                </a:path>
              </a:pathLst>
            </a:custGeom>
            <a:solidFill>
              <a:srgbClr val="8D838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4" name="Freeform 143">
              <a:extLst>
                <a:ext uri="{FF2B5EF4-FFF2-40B4-BE49-F238E27FC236}">
                  <a16:creationId xmlns:a16="http://schemas.microsoft.com/office/drawing/2014/main" id="{E448FB45-7CA5-4467-B764-FFEA6640088B}"/>
                </a:ext>
              </a:extLst>
            </p:cNvPr>
            <p:cNvSpPr>
              <a:spLocks/>
            </p:cNvSpPr>
            <p:nvPr/>
          </p:nvSpPr>
          <p:spPr bwMode="auto">
            <a:xfrm>
              <a:off x="4615" y="2773"/>
              <a:ext cx="76" cy="50"/>
            </a:xfrm>
            <a:custGeom>
              <a:avLst/>
              <a:gdLst>
                <a:gd name="T0" fmla="*/ 29 w 35"/>
                <a:gd name="T1" fmla="*/ 18 h 23"/>
                <a:gd name="T2" fmla="*/ 25 w 35"/>
                <a:gd name="T3" fmla="*/ 3 h 23"/>
                <a:gd name="T4" fmla="*/ 0 w 35"/>
                <a:gd name="T5" fmla="*/ 6 h 23"/>
                <a:gd name="T6" fmla="*/ 5 w 35"/>
                <a:gd name="T7" fmla="*/ 23 h 23"/>
                <a:gd name="T8" fmla="*/ 29 w 35"/>
                <a:gd name="T9" fmla="*/ 18 h 23"/>
              </a:gdLst>
              <a:ahLst/>
              <a:cxnLst>
                <a:cxn ang="0">
                  <a:pos x="T0" y="T1"/>
                </a:cxn>
                <a:cxn ang="0">
                  <a:pos x="T2" y="T3"/>
                </a:cxn>
                <a:cxn ang="0">
                  <a:pos x="T4" y="T5"/>
                </a:cxn>
                <a:cxn ang="0">
                  <a:pos x="T6" y="T7"/>
                </a:cxn>
                <a:cxn ang="0">
                  <a:pos x="T8" y="T9"/>
                </a:cxn>
              </a:cxnLst>
              <a:rect l="0" t="0" r="r" b="b"/>
              <a:pathLst>
                <a:path w="35" h="23">
                  <a:moveTo>
                    <a:pt x="29" y="18"/>
                  </a:moveTo>
                  <a:cubicBezTo>
                    <a:pt x="35" y="13"/>
                    <a:pt x="31" y="5"/>
                    <a:pt x="25" y="3"/>
                  </a:cubicBezTo>
                  <a:cubicBezTo>
                    <a:pt x="18" y="0"/>
                    <a:pt x="8" y="3"/>
                    <a:pt x="0" y="6"/>
                  </a:cubicBezTo>
                  <a:cubicBezTo>
                    <a:pt x="1" y="12"/>
                    <a:pt x="3" y="18"/>
                    <a:pt x="5" y="23"/>
                  </a:cubicBezTo>
                  <a:cubicBezTo>
                    <a:pt x="14" y="23"/>
                    <a:pt x="23" y="23"/>
                    <a:pt x="29" y="18"/>
                  </a:cubicBezTo>
                  <a:close/>
                </a:path>
              </a:pathLst>
            </a:custGeom>
            <a:solidFill>
              <a:srgbClr val="8D838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5" name="Freeform 144">
              <a:extLst>
                <a:ext uri="{FF2B5EF4-FFF2-40B4-BE49-F238E27FC236}">
                  <a16:creationId xmlns:a16="http://schemas.microsoft.com/office/drawing/2014/main" id="{00D3D4C1-953C-4D56-A68E-AAE3F5EB6E0C}"/>
                </a:ext>
              </a:extLst>
            </p:cNvPr>
            <p:cNvSpPr>
              <a:spLocks/>
            </p:cNvSpPr>
            <p:nvPr/>
          </p:nvSpPr>
          <p:spPr bwMode="auto">
            <a:xfrm>
              <a:off x="4615" y="2666"/>
              <a:ext cx="76" cy="48"/>
            </a:xfrm>
            <a:custGeom>
              <a:avLst/>
              <a:gdLst>
                <a:gd name="T0" fmla="*/ 25 w 35"/>
                <a:gd name="T1" fmla="*/ 21 h 22"/>
                <a:gd name="T2" fmla="*/ 25 w 35"/>
                <a:gd name="T3" fmla="*/ 2 h 22"/>
                <a:gd name="T4" fmla="*/ 7 w 35"/>
                <a:gd name="T5" fmla="*/ 1 h 22"/>
                <a:gd name="T6" fmla="*/ 0 w 35"/>
                <a:gd name="T7" fmla="*/ 22 h 22"/>
                <a:gd name="T8" fmla="*/ 25 w 35"/>
                <a:gd name="T9" fmla="*/ 21 h 22"/>
              </a:gdLst>
              <a:ahLst/>
              <a:cxnLst>
                <a:cxn ang="0">
                  <a:pos x="T0" y="T1"/>
                </a:cxn>
                <a:cxn ang="0">
                  <a:pos x="T2" y="T3"/>
                </a:cxn>
                <a:cxn ang="0">
                  <a:pos x="T4" y="T5"/>
                </a:cxn>
                <a:cxn ang="0">
                  <a:pos x="T6" y="T7"/>
                </a:cxn>
                <a:cxn ang="0">
                  <a:pos x="T8" y="T9"/>
                </a:cxn>
              </a:cxnLst>
              <a:rect l="0" t="0" r="r" b="b"/>
              <a:pathLst>
                <a:path w="35" h="22">
                  <a:moveTo>
                    <a:pt x="25" y="21"/>
                  </a:moveTo>
                  <a:cubicBezTo>
                    <a:pt x="35" y="19"/>
                    <a:pt x="33" y="5"/>
                    <a:pt x="25" y="2"/>
                  </a:cubicBezTo>
                  <a:cubicBezTo>
                    <a:pt x="19" y="0"/>
                    <a:pt x="13" y="0"/>
                    <a:pt x="7" y="1"/>
                  </a:cubicBezTo>
                  <a:cubicBezTo>
                    <a:pt x="4" y="7"/>
                    <a:pt x="2" y="14"/>
                    <a:pt x="0" y="22"/>
                  </a:cubicBezTo>
                  <a:cubicBezTo>
                    <a:pt x="9" y="22"/>
                    <a:pt x="17" y="22"/>
                    <a:pt x="25" y="21"/>
                  </a:cubicBezTo>
                  <a:close/>
                </a:path>
              </a:pathLst>
            </a:custGeom>
            <a:solidFill>
              <a:srgbClr val="8D838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6" name="Freeform 145">
              <a:extLst>
                <a:ext uri="{FF2B5EF4-FFF2-40B4-BE49-F238E27FC236}">
                  <a16:creationId xmlns:a16="http://schemas.microsoft.com/office/drawing/2014/main" id="{8E506F86-53E9-4E5C-954E-3D1A9C3EACBD}"/>
                </a:ext>
              </a:extLst>
            </p:cNvPr>
            <p:cNvSpPr>
              <a:spLocks/>
            </p:cNvSpPr>
            <p:nvPr/>
          </p:nvSpPr>
          <p:spPr bwMode="auto">
            <a:xfrm>
              <a:off x="4255" y="2879"/>
              <a:ext cx="108" cy="148"/>
            </a:xfrm>
            <a:custGeom>
              <a:avLst/>
              <a:gdLst>
                <a:gd name="T0" fmla="*/ 4 w 50"/>
                <a:gd name="T1" fmla="*/ 67 h 68"/>
                <a:gd name="T2" fmla="*/ 44 w 50"/>
                <a:gd name="T3" fmla="*/ 31 h 68"/>
                <a:gd name="T4" fmla="*/ 50 w 50"/>
                <a:gd name="T5" fmla="*/ 18 h 68"/>
                <a:gd name="T6" fmla="*/ 35 w 50"/>
                <a:gd name="T7" fmla="*/ 0 h 68"/>
                <a:gd name="T8" fmla="*/ 25 w 50"/>
                <a:gd name="T9" fmla="*/ 20 h 68"/>
                <a:gd name="T10" fmla="*/ 10 w 50"/>
                <a:gd name="T11" fmla="*/ 42 h 68"/>
                <a:gd name="T12" fmla="*/ 0 w 50"/>
                <a:gd name="T13" fmla="*/ 63 h 68"/>
                <a:gd name="T14" fmla="*/ 4 w 50"/>
                <a:gd name="T15" fmla="*/ 67 h 6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0" h="68">
                  <a:moveTo>
                    <a:pt x="4" y="67"/>
                  </a:moveTo>
                  <a:cubicBezTo>
                    <a:pt x="21" y="68"/>
                    <a:pt x="36" y="44"/>
                    <a:pt x="44" y="31"/>
                  </a:cubicBezTo>
                  <a:cubicBezTo>
                    <a:pt x="46" y="27"/>
                    <a:pt x="48" y="22"/>
                    <a:pt x="50" y="18"/>
                  </a:cubicBezTo>
                  <a:cubicBezTo>
                    <a:pt x="46" y="12"/>
                    <a:pt x="41" y="6"/>
                    <a:pt x="35" y="0"/>
                  </a:cubicBezTo>
                  <a:cubicBezTo>
                    <a:pt x="32" y="7"/>
                    <a:pt x="28" y="13"/>
                    <a:pt x="25" y="20"/>
                  </a:cubicBezTo>
                  <a:cubicBezTo>
                    <a:pt x="20" y="27"/>
                    <a:pt x="15" y="35"/>
                    <a:pt x="10" y="42"/>
                  </a:cubicBezTo>
                  <a:cubicBezTo>
                    <a:pt x="5" y="49"/>
                    <a:pt x="0" y="54"/>
                    <a:pt x="0" y="63"/>
                  </a:cubicBezTo>
                  <a:cubicBezTo>
                    <a:pt x="0" y="66"/>
                    <a:pt x="2" y="67"/>
                    <a:pt x="4" y="67"/>
                  </a:cubicBezTo>
                  <a:close/>
                </a:path>
              </a:pathLst>
            </a:custGeom>
            <a:solidFill>
              <a:srgbClr val="8D838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7" name="Freeform 146">
              <a:extLst>
                <a:ext uri="{FF2B5EF4-FFF2-40B4-BE49-F238E27FC236}">
                  <a16:creationId xmlns:a16="http://schemas.microsoft.com/office/drawing/2014/main" id="{B0A01278-DF2C-4BC5-83D7-261AB57FFD21}"/>
                </a:ext>
              </a:extLst>
            </p:cNvPr>
            <p:cNvSpPr>
              <a:spLocks/>
            </p:cNvSpPr>
            <p:nvPr/>
          </p:nvSpPr>
          <p:spPr bwMode="auto">
            <a:xfrm>
              <a:off x="4322" y="2975"/>
              <a:ext cx="111" cy="145"/>
            </a:xfrm>
            <a:custGeom>
              <a:avLst/>
              <a:gdLst>
                <a:gd name="T0" fmla="*/ 26 w 51"/>
                <a:gd name="T1" fmla="*/ 22 h 67"/>
                <a:gd name="T2" fmla="*/ 0 w 51"/>
                <a:gd name="T3" fmla="*/ 60 h 67"/>
                <a:gd name="T4" fmla="*/ 5 w 51"/>
                <a:gd name="T5" fmla="*/ 66 h 67"/>
                <a:gd name="T6" fmla="*/ 43 w 51"/>
                <a:gd name="T7" fmla="*/ 31 h 67"/>
                <a:gd name="T8" fmla="*/ 51 w 51"/>
                <a:gd name="T9" fmla="*/ 17 h 67"/>
                <a:gd name="T10" fmla="*/ 39 w 51"/>
                <a:gd name="T11" fmla="*/ 0 h 67"/>
                <a:gd name="T12" fmla="*/ 26 w 51"/>
                <a:gd name="T13" fmla="*/ 22 h 67"/>
              </a:gdLst>
              <a:ahLst/>
              <a:cxnLst>
                <a:cxn ang="0">
                  <a:pos x="T0" y="T1"/>
                </a:cxn>
                <a:cxn ang="0">
                  <a:pos x="T2" y="T3"/>
                </a:cxn>
                <a:cxn ang="0">
                  <a:pos x="T4" y="T5"/>
                </a:cxn>
                <a:cxn ang="0">
                  <a:pos x="T6" y="T7"/>
                </a:cxn>
                <a:cxn ang="0">
                  <a:pos x="T8" y="T9"/>
                </a:cxn>
                <a:cxn ang="0">
                  <a:pos x="T10" y="T11"/>
                </a:cxn>
                <a:cxn ang="0">
                  <a:pos x="T12" y="T13"/>
                </a:cxn>
              </a:cxnLst>
              <a:rect l="0" t="0" r="r" b="b"/>
              <a:pathLst>
                <a:path w="51" h="67">
                  <a:moveTo>
                    <a:pt x="26" y="22"/>
                  </a:moveTo>
                  <a:cubicBezTo>
                    <a:pt x="18" y="33"/>
                    <a:pt x="1" y="45"/>
                    <a:pt x="0" y="60"/>
                  </a:cubicBezTo>
                  <a:cubicBezTo>
                    <a:pt x="0" y="63"/>
                    <a:pt x="2" y="66"/>
                    <a:pt x="5" y="66"/>
                  </a:cubicBezTo>
                  <a:cubicBezTo>
                    <a:pt x="23" y="67"/>
                    <a:pt x="35" y="44"/>
                    <a:pt x="43" y="31"/>
                  </a:cubicBezTo>
                  <a:cubicBezTo>
                    <a:pt x="46" y="26"/>
                    <a:pt x="48" y="22"/>
                    <a:pt x="51" y="17"/>
                  </a:cubicBezTo>
                  <a:cubicBezTo>
                    <a:pt x="46" y="11"/>
                    <a:pt x="42" y="5"/>
                    <a:pt x="39" y="0"/>
                  </a:cubicBezTo>
                  <a:cubicBezTo>
                    <a:pt x="35" y="8"/>
                    <a:pt x="31" y="15"/>
                    <a:pt x="26" y="22"/>
                  </a:cubicBezTo>
                  <a:close/>
                </a:path>
              </a:pathLst>
            </a:custGeom>
            <a:solidFill>
              <a:srgbClr val="8D838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8" name="Freeform 147">
              <a:extLst>
                <a:ext uri="{FF2B5EF4-FFF2-40B4-BE49-F238E27FC236}">
                  <a16:creationId xmlns:a16="http://schemas.microsoft.com/office/drawing/2014/main" id="{00803244-078F-4EAD-8E5C-40D60C09EE63}"/>
                </a:ext>
              </a:extLst>
            </p:cNvPr>
            <p:cNvSpPr>
              <a:spLocks/>
            </p:cNvSpPr>
            <p:nvPr/>
          </p:nvSpPr>
          <p:spPr bwMode="auto">
            <a:xfrm>
              <a:off x="4411" y="3072"/>
              <a:ext cx="91" cy="124"/>
            </a:xfrm>
            <a:custGeom>
              <a:avLst/>
              <a:gdLst>
                <a:gd name="T0" fmla="*/ 1 w 42"/>
                <a:gd name="T1" fmla="*/ 50 h 57"/>
                <a:gd name="T2" fmla="*/ 8 w 42"/>
                <a:gd name="T3" fmla="*/ 57 h 57"/>
                <a:gd name="T4" fmla="*/ 42 w 42"/>
                <a:gd name="T5" fmla="*/ 24 h 57"/>
                <a:gd name="T6" fmla="*/ 28 w 42"/>
                <a:gd name="T7" fmla="*/ 0 h 57"/>
                <a:gd name="T8" fmla="*/ 20 w 42"/>
                <a:gd name="T9" fmla="*/ 13 h 57"/>
                <a:gd name="T10" fmla="*/ 1 w 42"/>
                <a:gd name="T11" fmla="*/ 50 h 57"/>
              </a:gdLst>
              <a:ahLst/>
              <a:cxnLst>
                <a:cxn ang="0">
                  <a:pos x="T0" y="T1"/>
                </a:cxn>
                <a:cxn ang="0">
                  <a:pos x="T2" y="T3"/>
                </a:cxn>
                <a:cxn ang="0">
                  <a:pos x="T4" y="T5"/>
                </a:cxn>
                <a:cxn ang="0">
                  <a:pos x="T6" y="T7"/>
                </a:cxn>
                <a:cxn ang="0">
                  <a:pos x="T8" y="T9"/>
                </a:cxn>
                <a:cxn ang="0">
                  <a:pos x="T10" y="T11"/>
                </a:cxn>
              </a:cxnLst>
              <a:rect l="0" t="0" r="r" b="b"/>
              <a:pathLst>
                <a:path w="42" h="57">
                  <a:moveTo>
                    <a:pt x="1" y="50"/>
                  </a:moveTo>
                  <a:cubicBezTo>
                    <a:pt x="2" y="53"/>
                    <a:pt x="4" y="57"/>
                    <a:pt x="8" y="57"/>
                  </a:cubicBezTo>
                  <a:cubicBezTo>
                    <a:pt x="24" y="55"/>
                    <a:pt x="34" y="37"/>
                    <a:pt x="42" y="24"/>
                  </a:cubicBezTo>
                  <a:cubicBezTo>
                    <a:pt x="37" y="16"/>
                    <a:pt x="33" y="7"/>
                    <a:pt x="28" y="0"/>
                  </a:cubicBezTo>
                  <a:cubicBezTo>
                    <a:pt x="25" y="4"/>
                    <a:pt x="22" y="9"/>
                    <a:pt x="20" y="13"/>
                  </a:cubicBezTo>
                  <a:cubicBezTo>
                    <a:pt x="13" y="24"/>
                    <a:pt x="0" y="36"/>
                    <a:pt x="1" y="50"/>
                  </a:cubicBezTo>
                  <a:close/>
                </a:path>
              </a:pathLst>
            </a:custGeom>
            <a:solidFill>
              <a:srgbClr val="8D838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9" name="Freeform 148">
              <a:extLst>
                <a:ext uri="{FF2B5EF4-FFF2-40B4-BE49-F238E27FC236}">
                  <a16:creationId xmlns:a16="http://schemas.microsoft.com/office/drawing/2014/main" id="{9124D3B0-E427-426D-BFC4-EFFBD1E243ED}"/>
                </a:ext>
              </a:extLst>
            </p:cNvPr>
            <p:cNvSpPr>
              <a:spLocks/>
            </p:cNvSpPr>
            <p:nvPr/>
          </p:nvSpPr>
          <p:spPr bwMode="auto">
            <a:xfrm>
              <a:off x="4481" y="3181"/>
              <a:ext cx="73" cy="109"/>
            </a:xfrm>
            <a:custGeom>
              <a:avLst/>
              <a:gdLst>
                <a:gd name="T0" fmla="*/ 34 w 34"/>
                <a:gd name="T1" fmla="*/ 22 h 50"/>
                <a:gd name="T2" fmla="*/ 24 w 34"/>
                <a:gd name="T3" fmla="*/ 0 h 50"/>
                <a:gd name="T4" fmla="*/ 21 w 34"/>
                <a:gd name="T5" fmla="*/ 6 h 50"/>
                <a:gd name="T6" fmla="*/ 0 w 34"/>
                <a:gd name="T7" fmla="*/ 44 h 50"/>
                <a:gd name="T8" fmla="*/ 6 w 34"/>
                <a:gd name="T9" fmla="*/ 49 h 50"/>
                <a:gd name="T10" fmla="*/ 34 w 34"/>
                <a:gd name="T11" fmla="*/ 22 h 50"/>
              </a:gdLst>
              <a:ahLst/>
              <a:cxnLst>
                <a:cxn ang="0">
                  <a:pos x="T0" y="T1"/>
                </a:cxn>
                <a:cxn ang="0">
                  <a:pos x="T2" y="T3"/>
                </a:cxn>
                <a:cxn ang="0">
                  <a:pos x="T4" y="T5"/>
                </a:cxn>
                <a:cxn ang="0">
                  <a:pos x="T6" y="T7"/>
                </a:cxn>
                <a:cxn ang="0">
                  <a:pos x="T8" y="T9"/>
                </a:cxn>
                <a:cxn ang="0">
                  <a:pos x="T10" y="T11"/>
                </a:cxn>
              </a:cxnLst>
              <a:rect l="0" t="0" r="r" b="b"/>
              <a:pathLst>
                <a:path w="34" h="50">
                  <a:moveTo>
                    <a:pt x="34" y="22"/>
                  </a:moveTo>
                  <a:cubicBezTo>
                    <a:pt x="31" y="14"/>
                    <a:pt x="28" y="7"/>
                    <a:pt x="24" y="0"/>
                  </a:cubicBezTo>
                  <a:cubicBezTo>
                    <a:pt x="23" y="2"/>
                    <a:pt x="22" y="4"/>
                    <a:pt x="21" y="6"/>
                  </a:cubicBezTo>
                  <a:cubicBezTo>
                    <a:pt x="13" y="17"/>
                    <a:pt x="2" y="30"/>
                    <a:pt x="0" y="44"/>
                  </a:cubicBezTo>
                  <a:cubicBezTo>
                    <a:pt x="0" y="47"/>
                    <a:pt x="3" y="50"/>
                    <a:pt x="6" y="49"/>
                  </a:cubicBezTo>
                  <a:cubicBezTo>
                    <a:pt x="18" y="45"/>
                    <a:pt x="27" y="33"/>
                    <a:pt x="34" y="22"/>
                  </a:cubicBezTo>
                  <a:close/>
                </a:path>
              </a:pathLst>
            </a:custGeom>
            <a:solidFill>
              <a:srgbClr val="8D838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0" name="Freeform 149">
              <a:extLst>
                <a:ext uri="{FF2B5EF4-FFF2-40B4-BE49-F238E27FC236}">
                  <a16:creationId xmlns:a16="http://schemas.microsoft.com/office/drawing/2014/main" id="{7764DAEE-1C60-4FE1-9A0A-5BBB30BD80F1}"/>
                </a:ext>
              </a:extLst>
            </p:cNvPr>
            <p:cNvSpPr>
              <a:spLocks/>
            </p:cNvSpPr>
            <p:nvPr/>
          </p:nvSpPr>
          <p:spPr bwMode="auto">
            <a:xfrm>
              <a:off x="3773" y="2992"/>
              <a:ext cx="154" cy="115"/>
            </a:xfrm>
            <a:custGeom>
              <a:avLst/>
              <a:gdLst>
                <a:gd name="T0" fmla="*/ 63 w 71"/>
                <a:gd name="T1" fmla="*/ 5 h 53"/>
                <a:gd name="T2" fmla="*/ 39 w 71"/>
                <a:gd name="T3" fmla="*/ 6 h 53"/>
                <a:gd name="T4" fmla="*/ 22 w 71"/>
                <a:gd name="T5" fmla="*/ 19 h 53"/>
                <a:gd name="T6" fmla="*/ 0 w 71"/>
                <a:gd name="T7" fmla="*/ 49 h 53"/>
                <a:gd name="T8" fmla="*/ 2 w 71"/>
                <a:gd name="T9" fmla="*/ 48 h 53"/>
                <a:gd name="T10" fmla="*/ 17 w 71"/>
                <a:gd name="T11" fmla="*/ 52 h 53"/>
                <a:gd name="T12" fmla="*/ 28 w 71"/>
                <a:gd name="T13" fmla="*/ 53 h 53"/>
                <a:gd name="T14" fmla="*/ 47 w 71"/>
                <a:gd name="T15" fmla="*/ 50 h 53"/>
                <a:gd name="T16" fmla="*/ 69 w 71"/>
                <a:gd name="T17" fmla="*/ 24 h 53"/>
                <a:gd name="T18" fmla="*/ 63 w 71"/>
                <a:gd name="T19" fmla="*/ 5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71" h="53">
                  <a:moveTo>
                    <a:pt x="63" y="5"/>
                  </a:moveTo>
                  <a:cubicBezTo>
                    <a:pt x="56" y="0"/>
                    <a:pt x="46" y="2"/>
                    <a:pt x="39" y="6"/>
                  </a:cubicBezTo>
                  <a:cubicBezTo>
                    <a:pt x="33" y="9"/>
                    <a:pt x="27" y="14"/>
                    <a:pt x="22" y="19"/>
                  </a:cubicBezTo>
                  <a:cubicBezTo>
                    <a:pt x="14" y="28"/>
                    <a:pt x="8" y="39"/>
                    <a:pt x="0" y="49"/>
                  </a:cubicBezTo>
                  <a:cubicBezTo>
                    <a:pt x="2" y="48"/>
                    <a:pt x="2" y="48"/>
                    <a:pt x="2" y="48"/>
                  </a:cubicBezTo>
                  <a:cubicBezTo>
                    <a:pt x="5" y="52"/>
                    <a:pt x="12" y="52"/>
                    <a:pt x="17" y="52"/>
                  </a:cubicBezTo>
                  <a:cubicBezTo>
                    <a:pt x="20" y="52"/>
                    <a:pt x="24" y="53"/>
                    <a:pt x="28" y="53"/>
                  </a:cubicBezTo>
                  <a:cubicBezTo>
                    <a:pt x="34" y="53"/>
                    <a:pt x="41" y="52"/>
                    <a:pt x="47" y="50"/>
                  </a:cubicBezTo>
                  <a:cubicBezTo>
                    <a:pt x="58" y="46"/>
                    <a:pt x="67" y="36"/>
                    <a:pt x="69" y="24"/>
                  </a:cubicBezTo>
                  <a:cubicBezTo>
                    <a:pt x="71" y="17"/>
                    <a:pt x="69" y="9"/>
                    <a:pt x="63" y="5"/>
                  </a:cubicBezTo>
                  <a:close/>
                </a:path>
              </a:pathLst>
            </a:custGeom>
            <a:solidFill>
              <a:srgbClr val="DC839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1" name="Freeform 150">
              <a:extLst>
                <a:ext uri="{FF2B5EF4-FFF2-40B4-BE49-F238E27FC236}">
                  <a16:creationId xmlns:a16="http://schemas.microsoft.com/office/drawing/2014/main" id="{47B5525E-3A83-4766-AF5B-71C56040DDC2}"/>
                </a:ext>
              </a:extLst>
            </p:cNvPr>
            <p:cNvSpPr>
              <a:spLocks/>
            </p:cNvSpPr>
            <p:nvPr/>
          </p:nvSpPr>
          <p:spPr bwMode="auto">
            <a:xfrm>
              <a:off x="3586" y="3085"/>
              <a:ext cx="6" cy="9"/>
            </a:xfrm>
            <a:custGeom>
              <a:avLst/>
              <a:gdLst>
                <a:gd name="T0" fmla="*/ 3 w 3"/>
                <a:gd name="T1" fmla="*/ 0 h 4"/>
                <a:gd name="T2" fmla="*/ 3 w 3"/>
                <a:gd name="T3" fmla="*/ 1 h 4"/>
                <a:gd name="T4" fmla="*/ 0 w 3"/>
                <a:gd name="T5" fmla="*/ 4 h 4"/>
                <a:gd name="T6" fmla="*/ 3 w 3"/>
                <a:gd name="T7" fmla="*/ 0 h 4"/>
              </a:gdLst>
              <a:ahLst/>
              <a:cxnLst>
                <a:cxn ang="0">
                  <a:pos x="T0" y="T1"/>
                </a:cxn>
                <a:cxn ang="0">
                  <a:pos x="T2" y="T3"/>
                </a:cxn>
                <a:cxn ang="0">
                  <a:pos x="T4" y="T5"/>
                </a:cxn>
                <a:cxn ang="0">
                  <a:pos x="T6" y="T7"/>
                </a:cxn>
              </a:cxnLst>
              <a:rect l="0" t="0" r="r" b="b"/>
              <a:pathLst>
                <a:path w="3" h="4">
                  <a:moveTo>
                    <a:pt x="3" y="0"/>
                  </a:moveTo>
                  <a:cubicBezTo>
                    <a:pt x="3" y="1"/>
                    <a:pt x="3" y="1"/>
                    <a:pt x="3" y="1"/>
                  </a:cubicBezTo>
                  <a:cubicBezTo>
                    <a:pt x="2" y="2"/>
                    <a:pt x="1" y="3"/>
                    <a:pt x="0" y="4"/>
                  </a:cubicBezTo>
                  <a:lnTo>
                    <a:pt x="3" y="0"/>
                  </a:lnTo>
                  <a:close/>
                </a:path>
              </a:pathLst>
            </a:custGeom>
            <a:solidFill>
              <a:srgbClr val="E39BA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2" name="Freeform 151">
              <a:extLst>
                <a:ext uri="{FF2B5EF4-FFF2-40B4-BE49-F238E27FC236}">
                  <a16:creationId xmlns:a16="http://schemas.microsoft.com/office/drawing/2014/main" id="{DE2D62B1-CFCF-4517-82E8-C588EDFDC8E7}"/>
                </a:ext>
              </a:extLst>
            </p:cNvPr>
            <p:cNvSpPr>
              <a:spLocks/>
            </p:cNvSpPr>
            <p:nvPr/>
          </p:nvSpPr>
          <p:spPr bwMode="auto">
            <a:xfrm>
              <a:off x="3527" y="2959"/>
              <a:ext cx="111" cy="139"/>
            </a:xfrm>
            <a:custGeom>
              <a:avLst/>
              <a:gdLst>
                <a:gd name="T0" fmla="*/ 49 w 51"/>
                <a:gd name="T1" fmla="*/ 12 h 64"/>
                <a:gd name="T2" fmla="*/ 38 w 51"/>
                <a:gd name="T3" fmla="*/ 2 h 64"/>
                <a:gd name="T4" fmla="*/ 22 w 51"/>
                <a:gd name="T5" fmla="*/ 4 h 64"/>
                <a:gd name="T6" fmla="*/ 2 w 51"/>
                <a:gd name="T7" fmla="*/ 31 h 64"/>
                <a:gd name="T8" fmla="*/ 14 w 51"/>
                <a:gd name="T9" fmla="*/ 62 h 64"/>
                <a:gd name="T10" fmla="*/ 19 w 51"/>
                <a:gd name="T11" fmla="*/ 64 h 64"/>
                <a:gd name="T12" fmla="*/ 22 w 51"/>
                <a:gd name="T13" fmla="*/ 63 h 64"/>
                <a:gd name="T14" fmla="*/ 30 w 51"/>
                <a:gd name="T15" fmla="*/ 59 h 64"/>
                <a:gd name="T16" fmla="*/ 48 w 51"/>
                <a:gd name="T17" fmla="*/ 26 h 64"/>
                <a:gd name="T18" fmla="*/ 49 w 51"/>
                <a:gd name="T19" fmla="*/ 12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1" h="64">
                  <a:moveTo>
                    <a:pt x="49" y="12"/>
                  </a:moveTo>
                  <a:cubicBezTo>
                    <a:pt x="48" y="7"/>
                    <a:pt x="43" y="3"/>
                    <a:pt x="38" y="2"/>
                  </a:cubicBezTo>
                  <a:cubicBezTo>
                    <a:pt x="32" y="0"/>
                    <a:pt x="27" y="2"/>
                    <a:pt x="22" y="4"/>
                  </a:cubicBezTo>
                  <a:cubicBezTo>
                    <a:pt x="11" y="9"/>
                    <a:pt x="3" y="19"/>
                    <a:pt x="2" y="31"/>
                  </a:cubicBezTo>
                  <a:cubicBezTo>
                    <a:pt x="0" y="42"/>
                    <a:pt x="5" y="55"/>
                    <a:pt x="14" y="62"/>
                  </a:cubicBezTo>
                  <a:cubicBezTo>
                    <a:pt x="16" y="63"/>
                    <a:pt x="17" y="64"/>
                    <a:pt x="19" y="64"/>
                  </a:cubicBezTo>
                  <a:cubicBezTo>
                    <a:pt x="20" y="64"/>
                    <a:pt x="21" y="64"/>
                    <a:pt x="22" y="63"/>
                  </a:cubicBezTo>
                  <a:cubicBezTo>
                    <a:pt x="25" y="62"/>
                    <a:pt x="27" y="60"/>
                    <a:pt x="30" y="59"/>
                  </a:cubicBezTo>
                  <a:cubicBezTo>
                    <a:pt x="38" y="49"/>
                    <a:pt x="44" y="38"/>
                    <a:pt x="48" y="26"/>
                  </a:cubicBezTo>
                  <a:cubicBezTo>
                    <a:pt x="50" y="21"/>
                    <a:pt x="51" y="16"/>
                    <a:pt x="49" y="12"/>
                  </a:cubicBezTo>
                  <a:close/>
                </a:path>
              </a:pathLst>
            </a:custGeom>
            <a:solidFill>
              <a:srgbClr val="DC839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3" name="Freeform 152">
              <a:extLst>
                <a:ext uri="{FF2B5EF4-FFF2-40B4-BE49-F238E27FC236}">
                  <a16:creationId xmlns:a16="http://schemas.microsoft.com/office/drawing/2014/main" id="{069DD0A5-5D17-443D-A0FC-3A25A25B6396}"/>
                </a:ext>
              </a:extLst>
            </p:cNvPr>
            <p:cNvSpPr>
              <a:spLocks/>
            </p:cNvSpPr>
            <p:nvPr/>
          </p:nvSpPr>
          <p:spPr bwMode="auto">
            <a:xfrm>
              <a:off x="3560" y="2994"/>
              <a:ext cx="41" cy="96"/>
            </a:xfrm>
            <a:custGeom>
              <a:avLst/>
              <a:gdLst>
                <a:gd name="T0" fmla="*/ 4 w 19"/>
                <a:gd name="T1" fmla="*/ 43 h 44"/>
                <a:gd name="T2" fmla="*/ 2 w 19"/>
                <a:gd name="T3" fmla="*/ 24 h 44"/>
                <a:gd name="T4" fmla="*/ 5 w 19"/>
                <a:gd name="T5" fmla="*/ 9 h 44"/>
                <a:gd name="T6" fmla="*/ 13 w 19"/>
                <a:gd name="T7" fmla="*/ 2 h 44"/>
                <a:gd name="T8" fmla="*/ 17 w 19"/>
                <a:gd name="T9" fmla="*/ 7 h 44"/>
                <a:gd name="T10" fmla="*/ 16 w 19"/>
                <a:gd name="T11" fmla="*/ 15 h 44"/>
                <a:gd name="T12" fmla="*/ 16 w 19"/>
                <a:gd name="T13" fmla="*/ 15 h 44"/>
                <a:gd name="T14" fmla="*/ 16 w 19"/>
                <a:gd name="T15" fmla="*/ 3 h 44"/>
                <a:gd name="T16" fmla="*/ 9 w 19"/>
                <a:gd name="T17" fmla="*/ 2 h 44"/>
                <a:gd name="T18" fmla="*/ 0 w 19"/>
                <a:gd name="T19" fmla="*/ 24 h 44"/>
                <a:gd name="T20" fmla="*/ 4 w 19"/>
                <a:gd name="T21" fmla="*/ 44 h 44"/>
                <a:gd name="T22" fmla="*/ 4 w 19"/>
                <a:gd name="T23" fmla="*/ 43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9" h="44">
                  <a:moveTo>
                    <a:pt x="4" y="43"/>
                  </a:moveTo>
                  <a:cubicBezTo>
                    <a:pt x="3" y="37"/>
                    <a:pt x="2" y="31"/>
                    <a:pt x="2" y="24"/>
                  </a:cubicBezTo>
                  <a:cubicBezTo>
                    <a:pt x="2" y="19"/>
                    <a:pt x="2" y="13"/>
                    <a:pt x="5" y="9"/>
                  </a:cubicBezTo>
                  <a:cubicBezTo>
                    <a:pt x="7" y="6"/>
                    <a:pt x="10" y="2"/>
                    <a:pt x="13" y="2"/>
                  </a:cubicBezTo>
                  <a:cubicBezTo>
                    <a:pt x="15" y="2"/>
                    <a:pt x="16" y="5"/>
                    <a:pt x="17" y="7"/>
                  </a:cubicBezTo>
                  <a:cubicBezTo>
                    <a:pt x="17" y="10"/>
                    <a:pt x="17" y="13"/>
                    <a:pt x="16" y="15"/>
                  </a:cubicBezTo>
                  <a:cubicBezTo>
                    <a:pt x="16" y="15"/>
                    <a:pt x="16" y="15"/>
                    <a:pt x="16" y="15"/>
                  </a:cubicBezTo>
                  <a:cubicBezTo>
                    <a:pt x="19" y="12"/>
                    <a:pt x="19" y="7"/>
                    <a:pt x="16" y="3"/>
                  </a:cubicBezTo>
                  <a:cubicBezTo>
                    <a:pt x="15" y="0"/>
                    <a:pt x="12" y="0"/>
                    <a:pt x="9" y="2"/>
                  </a:cubicBezTo>
                  <a:cubicBezTo>
                    <a:pt x="2" y="7"/>
                    <a:pt x="0" y="16"/>
                    <a:pt x="0" y="24"/>
                  </a:cubicBezTo>
                  <a:cubicBezTo>
                    <a:pt x="0" y="31"/>
                    <a:pt x="2" y="37"/>
                    <a:pt x="4" y="44"/>
                  </a:cubicBezTo>
                  <a:cubicBezTo>
                    <a:pt x="4" y="44"/>
                    <a:pt x="5" y="44"/>
                    <a:pt x="4" y="43"/>
                  </a:cubicBezTo>
                  <a:close/>
                </a:path>
              </a:pathLst>
            </a:custGeom>
            <a:solidFill>
              <a:srgbClr val="41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4" name="Freeform 153">
              <a:extLst>
                <a:ext uri="{FF2B5EF4-FFF2-40B4-BE49-F238E27FC236}">
                  <a16:creationId xmlns:a16="http://schemas.microsoft.com/office/drawing/2014/main" id="{1A5E2E46-EF22-4623-9EB0-77791CC50CDE}"/>
                </a:ext>
              </a:extLst>
            </p:cNvPr>
            <p:cNvSpPr>
              <a:spLocks/>
            </p:cNvSpPr>
            <p:nvPr/>
          </p:nvSpPr>
          <p:spPr bwMode="auto">
            <a:xfrm>
              <a:off x="3794" y="3031"/>
              <a:ext cx="113" cy="65"/>
            </a:xfrm>
            <a:custGeom>
              <a:avLst/>
              <a:gdLst>
                <a:gd name="T0" fmla="*/ 2 w 52"/>
                <a:gd name="T1" fmla="*/ 30 h 30"/>
                <a:gd name="T2" fmla="*/ 12 w 52"/>
                <a:gd name="T3" fmla="*/ 18 h 30"/>
                <a:gd name="T4" fmla="*/ 24 w 52"/>
                <a:gd name="T5" fmla="*/ 9 h 30"/>
                <a:gd name="T6" fmla="*/ 37 w 52"/>
                <a:gd name="T7" fmla="*/ 3 h 30"/>
                <a:gd name="T8" fmla="*/ 44 w 52"/>
                <a:gd name="T9" fmla="*/ 1 h 30"/>
                <a:gd name="T10" fmla="*/ 49 w 52"/>
                <a:gd name="T11" fmla="*/ 3 h 30"/>
                <a:gd name="T12" fmla="*/ 45 w 52"/>
                <a:gd name="T13" fmla="*/ 10 h 30"/>
                <a:gd name="T14" fmla="*/ 38 w 52"/>
                <a:gd name="T15" fmla="*/ 12 h 30"/>
                <a:gd name="T16" fmla="*/ 38 w 52"/>
                <a:gd name="T17" fmla="*/ 13 h 30"/>
                <a:gd name="T18" fmla="*/ 50 w 52"/>
                <a:gd name="T19" fmla="*/ 7 h 30"/>
                <a:gd name="T20" fmla="*/ 50 w 52"/>
                <a:gd name="T21" fmla="*/ 1 h 30"/>
                <a:gd name="T22" fmla="*/ 44 w 52"/>
                <a:gd name="T23" fmla="*/ 0 h 30"/>
                <a:gd name="T24" fmla="*/ 29 w 52"/>
                <a:gd name="T25" fmla="*/ 5 h 30"/>
                <a:gd name="T26" fmla="*/ 14 w 52"/>
                <a:gd name="T27" fmla="*/ 14 h 30"/>
                <a:gd name="T28" fmla="*/ 1 w 52"/>
                <a:gd name="T29" fmla="*/ 29 h 30"/>
                <a:gd name="T30" fmla="*/ 2 w 52"/>
                <a:gd name="T31" fmla="*/ 30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52" h="30">
                  <a:moveTo>
                    <a:pt x="2" y="30"/>
                  </a:moveTo>
                  <a:cubicBezTo>
                    <a:pt x="4" y="25"/>
                    <a:pt x="8" y="22"/>
                    <a:pt x="12" y="18"/>
                  </a:cubicBezTo>
                  <a:cubicBezTo>
                    <a:pt x="16" y="15"/>
                    <a:pt x="20" y="12"/>
                    <a:pt x="24" y="9"/>
                  </a:cubicBezTo>
                  <a:cubicBezTo>
                    <a:pt x="28" y="7"/>
                    <a:pt x="32" y="5"/>
                    <a:pt x="37" y="3"/>
                  </a:cubicBezTo>
                  <a:cubicBezTo>
                    <a:pt x="39" y="2"/>
                    <a:pt x="42" y="2"/>
                    <a:pt x="44" y="1"/>
                  </a:cubicBezTo>
                  <a:cubicBezTo>
                    <a:pt x="46" y="1"/>
                    <a:pt x="48" y="1"/>
                    <a:pt x="49" y="3"/>
                  </a:cubicBezTo>
                  <a:cubicBezTo>
                    <a:pt x="51" y="5"/>
                    <a:pt x="47" y="9"/>
                    <a:pt x="45" y="10"/>
                  </a:cubicBezTo>
                  <a:cubicBezTo>
                    <a:pt x="43" y="11"/>
                    <a:pt x="40" y="12"/>
                    <a:pt x="38" y="12"/>
                  </a:cubicBezTo>
                  <a:cubicBezTo>
                    <a:pt x="37" y="12"/>
                    <a:pt x="37" y="13"/>
                    <a:pt x="38" y="13"/>
                  </a:cubicBezTo>
                  <a:cubicBezTo>
                    <a:pt x="42" y="14"/>
                    <a:pt x="48" y="11"/>
                    <a:pt x="50" y="7"/>
                  </a:cubicBezTo>
                  <a:cubicBezTo>
                    <a:pt x="51" y="5"/>
                    <a:pt x="52" y="3"/>
                    <a:pt x="50" y="1"/>
                  </a:cubicBezTo>
                  <a:cubicBezTo>
                    <a:pt x="49" y="0"/>
                    <a:pt x="46" y="0"/>
                    <a:pt x="44" y="0"/>
                  </a:cubicBezTo>
                  <a:cubicBezTo>
                    <a:pt x="39" y="0"/>
                    <a:pt x="34" y="2"/>
                    <a:pt x="29" y="5"/>
                  </a:cubicBezTo>
                  <a:cubicBezTo>
                    <a:pt x="24" y="7"/>
                    <a:pt x="19" y="11"/>
                    <a:pt x="14" y="14"/>
                  </a:cubicBezTo>
                  <a:cubicBezTo>
                    <a:pt x="9" y="18"/>
                    <a:pt x="4" y="23"/>
                    <a:pt x="1" y="29"/>
                  </a:cubicBezTo>
                  <a:cubicBezTo>
                    <a:pt x="0" y="30"/>
                    <a:pt x="1" y="30"/>
                    <a:pt x="2" y="30"/>
                  </a:cubicBezTo>
                  <a:close/>
                </a:path>
              </a:pathLst>
            </a:custGeom>
            <a:solidFill>
              <a:srgbClr val="41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5" name="Freeform 154">
              <a:extLst>
                <a:ext uri="{FF2B5EF4-FFF2-40B4-BE49-F238E27FC236}">
                  <a16:creationId xmlns:a16="http://schemas.microsoft.com/office/drawing/2014/main" id="{DF85E16F-5AD5-48E1-98DD-ED9B3AE3C26D}"/>
                </a:ext>
              </a:extLst>
            </p:cNvPr>
            <p:cNvSpPr>
              <a:spLocks/>
            </p:cNvSpPr>
            <p:nvPr/>
          </p:nvSpPr>
          <p:spPr bwMode="auto">
            <a:xfrm>
              <a:off x="3920" y="3639"/>
              <a:ext cx="148" cy="54"/>
            </a:xfrm>
            <a:custGeom>
              <a:avLst/>
              <a:gdLst>
                <a:gd name="T0" fmla="*/ 67 w 68"/>
                <a:gd name="T1" fmla="*/ 5 h 25"/>
                <a:gd name="T2" fmla="*/ 57 w 68"/>
                <a:gd name="T3" fmla="*/ 1 h 25"/>
                <a:gd name="T4" fmla="*/ 33 w 68"/>
                <a:gd name="T5" fmla="*/ 9 h 25"/>
                <a:gd name="T6" fmla="*/ 6 w 68"/>
                <a:gd name="T7" fmla="*/ 18 h 25"/>
                <a:gd name="T8" fmla="*/ 4 w 68"/>
                <a:gd name="T9" fmla="*/ 20 h 25"/>
                <a:gd name="T10" fmla="*/ 2 w 68"/>
                <a:gd name="T11" fmla="*/ 20 h 25"/>
                <a:gd name="T12" fmla="*/ 2 w 68"/>
                <a:gd name="T13" fmla="*/ 22 h 25"/>
                <a:gd name="T14" fmla="*/ 35 w 68"/>
                <a:gd name="T15" fmla="*/ 24 h 25"/>
                <a:gd name="T16" fmla="*/ 62 w 68"/>
                <a:gd name="T17" fmla="*/ 15 h 25"/>
                <a:gd name="T18" fmla="*/ 67 w 68"/>
                <a:gd name="T19" fmla="*/ 5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8" h="25">
                  <a:moveTo>
                    <a:pt x="67" y="5"/>
                  </a:moveTo>
                  <a:cubicBezTo>
                    <a:pt x="66" y="1"/>
                    <a:pt x="61" y="0"/>
                    <a:pt x="57" y="1"/>
                  </a:cubicBezTo>
                  <a:cubicBezTo>
                    <a:pt x="49" y="2"/>
                    <a:pt x="41" y="5"/>
                    <a:pt x="33" y="9"/>
                  </a:cubicBezTo>
                  <a:cubicBezTo>
                    <a:pt x="25" y="13"/>
                    <a:pt x="16" y="18"/>
                    <a:pt x="6" y="18"/>
                  </a:cubicBezTo>
                  <a:cubicBezTo>
                    <a:pt x="5" y="18"/>
                    <a:pt x="5" y="19"/>
                    <a:pt x="4" y="20"/>
                  </a:cubicBezTo>
                  <a:cubicBezTo>
                    <a:pt x="4" y="20"/>
                    <a:pt x="3" y="20"/>
                    <a:pt x="2" y="20"/>
                  </a:cubicBezTo>
                  <a:cubicBezTo>
                    <a:pt x="0" y="19"/>
                    <a:pt x="0" y="22"/>
                    <a:pt x="2" y="22"/>
                  </a:cubicBezTo>
                  <a:cubicBezTo>
                    <a:pt x="13" y="24"/>
                    <a:pt x="24" y="25"/>
                    <a:pt x="35" y="24"/>
                  </a:cubicBezTo>
                  <a:cubicBezTo>
                    <a:pt x="44" y="23"/>
                    <a:pt x="54" y="21"/>
                    <a:pt x="62" y="15"/>
                  </a:cubicBezTo>
                  <a:cubicBezTo>
                    <a:pt x="65" y="13"/>
                    <a:pt x="68" y="9"/>
                    <a:pt x="67" y="5"/>
                  </a:cubicBezTo>
                  <a:close/>
                </a:path>
              </a:pathLst>
            </a:custGeom>
            <a:solidFill>
              <a:srgbClr val="E39BA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6" name="Freeform 155">
              <a:extLst>
                <a:ext uri="{FF2B5EF4-FFF2-40B4-BE49-F238E27FC236}">
                  <a16:creationId xmlns:a16="http://schemas.microsoft.com/office/drawing/2014/main" id="{885D5610-E255-4410-A290-5427078E42C9}"/>
                </a:ext>
              </a:extLst>
            </p:cNvPr>
            <p:cNvSpPr>
              <a:spLocks/>
            </p:cNvSpPr>
            <p:nvPr/>
          </p:nvSpPr>
          <p:spPr bwMode="auto">
            <a:xfrm>
              <a:off x="3440" y="3081"/>
              <a:ext cx="569" cy="662"/>
            </a:xfrm>
            <a:custGeom>
              <a:avLst/>
              <a:gdLst>
                <a:gd name="T0" fmla="*/ 0 w 262"/>
                <a:gd name="T1" fmla="*/ 74 h 305"/>
                <a:gd name="T2" fmla="*/ 15 w 262"/>
                <a:gd name="T3" fmla="*/ 46 h 305"/>
                <a:gd name="T4" fmla="*/ 46 w 262"/>
                <a:gd name="T5" fmla="*/ 18 h 305"/>
                <a:gd name="T6" fmla="*/ 68 w 262"/>
                <a:gd name="T7" fmla="*/ 1 h 305"/>
                <a:gd name="T8" fmla="*/ 152 w 262"/>
                <a:gd name="T9" fmla="*/ 1 h 305"/>
                <a:gd name="T10" fmla="*/ 199 w 262"/>
                <a:gd name="T11" fmla="*/ 43 h 305"/>
                <a:gd name="T12" fmla="*/ 254 w 262"/>
                <a:gd name="T13" fmla="*/ 215 h 305"/>
                <a:gd name="T14" fmla="*/ 204 w 262"/>
                <a:gd name="T15" fmla="*/ 295 h 305"/>
                <a:gd name="T16" fmla="*/ 68 w 262"/>
                <a:gd name="T17" fmla="*/ 297 h 305"/>
                <a:gd name="T18" fmla="*/ 58 w 262"/>
                <a:gd name="T19" fmla="*/ 110 h 305"/>
                <a:gd name="T20" fmla="*/ 0 w 262"/>
                <a:gd name="T21" fmla="*/ 74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62" h="305">
                  <a:moveTo>
                    <a:pt x="0" y="74"/>
                  </a:moveTo>
                  <a:cubicBezTo>
                    <a:pt x="0" y="74"/>
                    <a:pt x="0" y="62"/>
                    <a:pt x="15" y="46"/>
                  </a:cubicBezTo>
                  <a:cubicBezTo>
                    <a:pt x="25" y="36"/>
                    <a:pt x="40" y="26"/>
                    <a:pt x="46" y="18"/>
                  </a:cubicBezTo>
                  <a:cubicBezTo>
                    <a:pt x="51" y="10"/>
                    <a:pt x="52" y="2"/>
                    <a:pt x="68" y="1"/>
                  </a:cubicBezTo>
                  <a:cubicBezTo>
                    <a:pt x="85" y="0"/>
                    <a:pt x="135" y="1"/>
                    <a:pt x="152" y="1"/>
                  </a:cubicBezTo>
                  <a:cubicBezTo>
                    <a:pt x="168" y="2"/>
                    <a:pt x="183" y="19"/>
                    <a:pt x="199" y="43"/>
                  </a:cubicBezTo>
                  <a:cubicBezTo>
                    <a:pt x="216" y="67"/>
                    <a:pt x="262" y="152"/>
                    <a:pt x="254" y="215"/>
                  </a:cubicBezTo>
                  <a:cubicBezTo>
                    <a:pt x="246" y="278"/>
                    <a:pt x="225" y="287"/>
                    <a:pt x="204" y="295"/>
                  </a:cubicBezTo>
                  <a:cubicBezTo>
                    <a:pt x="183" y="302"/>
                    <a:pt x="82" y="305"/>
                    <a:pt x="68" y="297"/>
                  </a:cubicBezTo>
                  <a:cubicBezTo>
                    <a:pt x="54" y="289"/>
                    <a:pt x="68" y="126"/>
                    <a:pt x="58" y="110"/>
                  </a:cubicBezTo>
                  <a:cubicBezTo>
                    <a:pt x="48" y="94"/>
                    <a:pt x="0" y="74"/>
                    <a:pt x="0" y="74"/>
                  </a:cubicBezTo>
                  <a:close/>
                </a:path>
              </a:pathLst>
            </a:custGeom>
            <a:solidFill>
              <a:srgbClr val="BC804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7" name="Freeform 156">
              <a:extLst>
                <a:ext uri="{FF2B5EF4-FFF2-40B4-BE49-F238E27FC236}">
                  <a16:creationId xmlns:a16="http://schemas.microsoft.com/office/drawing/2014/main" id="{2307DA4F-79A8-4B17-B024-688ACC85D783}"/>
                </a:ext>
              </a:extLst>
            </p:cNvPr>
            <p:cNvSpPr>
              <a:spLocks/>
            </p:cNvSpPr>
            <p:nvPr/>
          </p:nvSpPr>
          <p:spPr bwMode="auto">
            <a:xfrm>
              <a:off x="3438" y="3246"/>
              <a:ext cx="434" cy="493"/>
            </a:xfrm>
            <a:custGeom>
              <a:avLst/>
              <a:gdLst>
                <a:gd name="T0" fmla="*/ 162 w 200"/>
                <a:gd name="T1" fmla="*/ 34 h 227"/>
                <a:gd name="T2" fmla="*/ 195 w 200"/>
                <a:gd name="T3" fmla="*/ 113 h 227"/>
                <a:gd name="T4" fmla="*/ 183 w 200"/>
                <a:gd name="T5" fmla="*/ 201 h 227"/>
                <a:gd name="T6" fmla="*/ 122 w 200"/>
                <a:gd name="T7" fmla="*/ 225 h 227"/>
                <a:gd name="T8" fmla="*/ 25 w 200"/>
                <a:gd name="T9" fmla="*/ 200 h 227"/>
                <a:gd name="T10" fmla="*/ 10 w 200"/>
                <a:gd name="T11" fmla="*/ 132 h 227"/>
                <a:gd name="T12" fmla="*/ 29 w 200"/>
                <a:gd name="T13" fmla="*/ 67 h 227"/>
                <a:gd name="T14" fmla="*/ 24 w 200"/>
                <a:gd name="T15" fmla="*/ 36 h 227"/>
                <a:gd name="T16" fmla="*/ 89 w 200"/>
                <a:gd name="T17" fmla="*/ 5 h 227"/>
                <a:gd name="T18" fmla="*/ 162 w 200"/>
                <a:gd name="T19" fmla="*/ 34 h 2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00" h="227">
                  <a:moveTo>
                    <a:pt x="162" y="34"/>
                  </a:moveTo>
                  <a:cubicBezTo>
                    <a:pt x="162" y="34"/>
                    <a:pt x="190" y="70"/>
                    <a:pt x="195" y="113"/>
                  </a:cubicBezTo>
                  <a:cubicBezTo>
                    <a:pt x="200" y="155"/>
                    <a:pt x="189" y="189"/>
                    <a:pt x="183" y="201"/>
                  </a:cubicBezTo>
                  <a:cubicBezTo>
                    <a:pt x="175" y="217"/>
                    <a:pt x="147" y="222"/>
                    <a:pt x="122" y="225"/>
                  </a:cubicBezTo>
                  <a:cubicBezTo>
                    <a:pt x="97" y="227"/>
                    <a:pt x="50" y="227"/>
                    <a:pt x="25" y="200"/>
                  </a:cubicBezTo>
                  <a:cubicBezTo>
                    <a:pt x="0" y="174"/>
                    <a:pt x="4" y="149"/>
                    <a:pt x="10" y="132"/>
                  </a:cubicBezTo>
                  <a:cubicBezTo>
                    <a:pt x="16" y="116"/>
                    <a:pt x="28" y="78"/>
                    <a:pt x="29" y="67"/>
                  </a:cubicBezTo>
                  <a:cubicBezTo>
                    <a:pt x="30" y="55"/>
                    <a:pt x="24" y="38"/>
                    <a:pt x="24" y="36"/>
                  </a:cubicBezTo>
                  <a:cubicBezTo>
                    <a:pt x="23" y="34"/>
                    <a:pt x="58" y="0"/>
                    <a:pt x="89" y="5"/>
                  </a:cubicBezTo>
                  <a:cubicBezTo>
                    <a:pt x="120" y="11"/>
                    <a:pt x="162" y="34"/>
                    <a:pt x="162" y="3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8" name="Freeform 157">
              <a:extLst>
                <a:ext uri="{FF2B5EF4-FFF2-40B4-BE49-F238E27FC236}">
                  <a16:creationId xmlns:a16="http://schemas.microsoft.com/office/drawing/2014/main" id="{C6324C21-A3A2-460E-A650-D9731CC96A8D}"/>
                </a:ext>
              </a:extLst>
            </p:cNvPr>
            <p:cNvSpPr>
              <a:spLocks/>
            </p:cNvSpPr>
            <p:nvPr/>
          </p:nvSpPr>
          <p:spPr bwMode="auto">
            <a:xfrm>
              <a:off x="3427" y="3083"/>
              <a:ext cx="448" cy="289"/>
            </a:xfrm>
            <a:custGeom>
              <a:avLst/>
              <a:gdLst>
                <a:gd name="T0" fmla="*/ 150 w 206"/>
                <a:gd name="T1" fmla="*/ 130 h 133"/>
                <a:gd name="T2" fmla="*/ 202 w 206"/>
                <a:gd name="T3" fmla="*/ 100 h 133"/>
                <a:gd name="T4" fmla="*/ 192 w 206"/>
                <a:gd name="T5" fmla="*/ 76 h 133"/>
                <a:gd name="T6" fmla="*/ 148 w 206"/>
                <a:gd name="T7" fmla="*/ 79 h 133"/>
                <a:gd name="T8" fmla="*/ 120 w 206"/>
                <a:gd name="T9" fmla="*/ 19 h 133"/>
                <a:gd name="T10" fmla="*/ 126 w 206"/>
                <a:gd name="T11" fmla="*/ 0 h 133"/>
                <a:gd name="T12" fmla="*/ 97 w 206"/>
                <a:gd name="T13" fmla="*/ 0 h 133"/>
                <a:gd name="T14" fmla="*/ 86 w 206"/>
                <a:gd name="T15" fmla="*/ 39 h 133"/>
                <a:gd name="T16" fmla="*/ 44 w 206"/>
                <a:gd name="T17" fmla="*/ 70 h 133"/>
                <a:gd name="T18" fmla="*/ 7 w 206"/>
                <a:gd name="T19" fmla="*/ 68 h 133"/>
                <a:gd name="T20" fmla="*/ 9 w 206"/>
                <a:gd name="T21" fmla="*/ 103 h 133"/>
                <a:gd name="T22" fmla="*/ 52 w 206"/>
                <a:gd name="T23" fmla="*/ 127 h 133"/>
                <a:gd name="T24" fmla="*/ 91 w 206"/>
                <a:gd name="T25" fmla="*/ 122 h 133"/>
                <a:gd name="T26" fmla="*/ 150 w 206"/>
                <a:gd name="T27" fmla="*/ 130 h 1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06" h="133">
                  <a:moveTo>
                    <a:pt x="150" y="130"/>
                  </a:moveTo>
                  <a:cubicBezTo>
                    <a:pt x="182" y="126"/>
                    <a:pt x="197" y="117"/>
                    <a:pt x="202" y="100"/>
                  </a:cubicBezTo>
                  <a:cubicBezTo>
                    <a:pt x="206" y="84"/>
                    <a:pt x="199" y="75"/>
                    <a:pt x="192" y="76"/>
                  </a:cubicBezTo>
                  <a:cubicBezTo>
                    <a:pt x="180" y="77"/>
                    <a:pt x="178" y="94"/>
                    <a:pt x="148" y="79"/>
                  </a:cubicBezTo>
                  <a:cubicBezTo>
                    <a:pt x="117" y="64"/>
                    <a:pt x="119" y="27"/>
                    <a:pt x="120" y="19"/>
                  </a:cubicBezTo>
                  <a:cubicBezTo>
                    <a:pt x="122" y="11"/>
                    <a:pt x="124" y="4"/>
                    <a:pt x="126" y="0"/>
                  </a:cubicBezTo>
                  <a:cubicBezTo>
                    <a:pt x="117" y="0"/>
                    <a:pt x="106" y="0"/>
                    <a:pt x="97" y="0"/>
                  </a:cubicBezTo>
                  <a:cubicBezTo>
                    <a:pt x="95" y="10"/>
                    <a:pt x="91" y="28"/>
                    <a:pt x="86" y="39"/>
                  </a:cubicBezTo>
                  <a:cubicBezTo>
                    <a:pt x="78" y="53"/>
                    <a:pt x="66" y="68"/>
                    <a:pt x="44" y="70"/>
                  </a:cubicBezTo>
                  <a:cubicBezTo>
                    <a:pt x="23" y="72"/>
                    <a:pt x="9" y="68"/>
                    <a:pt x="7" y="68"/>
                  </a:cubicBezTo>
                  <a:cubicBezTo>
                    <a:pt x="6" y="70"/>
                    <a:pt x="0" y="90"/>
                    <a:pt x="9" y="103"/>
                  </a:cubicBezTo>
                  <a:cubicBezTo>
                    <a:pt x="21" y="121"/>
                    <a:pt x="28" y="126"/>
                    <a:pt x="52" y="127"/>
                  </a:cubicBezTo>
                  <a:cubicBezTo>
                    <a:pt x="77" y="129"/>
                    <a:pt x="91" y="122"/>
                    <a:pt x="91" y="122"/>
                  </a:cubicBezTo>
                  <a:cubicBezTo>
                    <a:pt x="91" y="122"/>
                    <a:pt x="118" y="133"/>
                    <a:pt x="150" y="13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9" name="Freeform 158">
              <a:extLst>
                <a:ext uri="{FF2B5EF4-FFF2-40B4-BE49-F238E27FC236}">
                  <a16:creationId xmlns:a16="http://schemas.microsoft.com/office/drawing/2014/main" id="{870A1D51-5C4C-41A8-BCA4-5EB840BFDF6D}"/>
                </a:ext>
              </a:extLst>
            </p:cNvPr>
            <p:cNvSpPr>
              <a:spLocks/>
            </p:cNvSpPr>
            <p:nvPr/>
          </p:nvSpPr>
          <p:spPr bwMode="auto">
            <a:xfrm>
              <a:off x="3547" y="3159"/>
              <a:ext cx="32" cy="46"/>
            </a:xfrm>
            <a:custGeom>
              <a:avLst/>
              <a:gdLst>
                <a:gd name="T0" fmla="*/ 13 w 15"/>
                <a:gd name="T1" fmla="*/ 12 h 21"/>
                <a:gd name="T2" fmla="*/ 4 w 15"/>
                <a:gd name="T3" fmla="*/ 20 h 21"/>
                <a:gd name="T4" fmla="*/ 1 w 15"/>
                <a:gd name="T5" fmla="*/ 8 h 21"/>
                <a:gd name="T6" fmla="*/ 11 w 15"/>
                <a:gd name="T7" fmla="*/ 1 h 21"/>
                <a:gd name="T8" fmla="*/ 13 w 15"/>
                <a:gd name="T9" fmla="*/ 12 h 21"/>
              </a:gdLst>
              <a:ahLst/>
              <a:cxnLst>
                <a:cxn ang="0">
                  <a:pos x="T0" y="T1"/>
                </a:cxn>
                <a:cxn ang="0">
                  <a:pos x="T2" y="T3"/>
                </a:cxn>
                <a:cxn ang="0">
                  <a:pos x="T4" y="T5"/>
                </a:cxn>
                <a:cxn ang="0">
                  <a:pos x="T6" y="T7"/>
                </a:cxn>
                <a:cxn ang="0">
                  <a:pos x="T8" y="T9"/>
                </a:cxn>
              </a:cxnLst>
              <a:rect l="0" t="0" r="r" b="b"/>
              <a:pathLst>
                <a:path w="15" h="21">
                  <a:moveTo>
                    <a:pt x="13" y="12"/>
                  </a:moveTo>
                  <a:cubicBezTo>
                    <a:pt x="11" y="18"/>
                    <a:pt x="7" y="21"/>
                    <a:pt x="4" y="20"/>
                  </a:cubicBezTo>
                  <a:cubicBezTo>
                    <a:pt x="1" y="19"/>
                    <a:pt x="0" y="13"/>
                    <a:pt x="1" y="8"/>
                  </a:cubicBezTo>
                  <a:cubicBezTo>
                    <a:pt x="3" y="3"/>
                    <a:pt x="7" y="0"/>
                    <a:pt x="11" y="1"/>
                  </a:cubicBezTo>
                  <a:cubicBezTo>
                    <a:pt x="14" y="2"/>
                    <a:pt x="15" y="7"/>
                    <a:pt x="13" y="12"/>
                  </a:cubicBezTo>
                  <a:close/>
                </a:path>
              </a:pathLst>
            </a:custGeom>
            <a:solidFill>
              <a:srgbClr val="41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0" name="Freeform 159">
              <a:extLst>
                <a:ext uri="{FF2B5EF4-FFF2-40B4-BE49-F238E27FC236}">
                  <a16:creationId xmlns:a16="http://schemas.microsoft.com/office/drawing/2014/main" id="{C830E445-4FA1-407B-9BCA-E3A8A495D869}"/>
                </a:ext>
              </a:extLst>
            </p:cNvPr>
            <p:cNvSpPr>
              <a:spLocks/>
            </p:cNvSpPr>
            <p:nvPr/>
          </p:nvSpPr>
          <p:spPr bwMode="auto">
            <a:xfrm>
              <a:off x="3718" y="3166"/>
              <a:ext cx="37" cy="48"/>
            </a:xfrm>
            <a:custGeom>
              <a:avLst/>
              <a:gdLst>
                <a:gd name="T0" fmla="*/ 16 w 17"/>
                <a:gd name="T1" fmla="*/ 12 h 22"/>
                <a:gd name="T2" fmla="*/ 7 w 17"/>
                <a:gd name="T3" fmla="*/ 21 h 22"/>
                <a:gd name="T4" fmla="*/ 0 w 17"/>
                <a:gd name="T5" fmla="*/ 10 h 22"/>
                <a:gd name="T6" fmla="*/ 10 w 17"/>
                <a:gd name="T7" fmla="*/ 1 h 22"/>
                <a:gd name="T8" fmla="*/ 16 w 17"/>
                <a:gd name="T9" fmla="*/ 12 h 22"/>
              </a:gdLst>
              <a:ahLst/>
              <a:cxnLst>
                <a:cxn ang="0">
                  <a:pos x="T0" y="T1"/>
                </a:cxn>
                <a:cxn ang="0">
                  <a:pos x="T2" y="T3"/>
                </a:cxn>
                <a:cxn ang="0">
                  <a:pos x="T4" y="T5"/>
                </a:cxn>
                <a:cxn ang="0">
                  <a:pos x="T6" y="T7"/>
                </a:cxn>
                <a:cxn ang="0">
                  <a:pos x="T8" y="T9"/>
                </a:cxn>
              </a:cxnLst>
              <a:rect l="0" t="0" r="r" b="b"/>
              <a:pathLst>
                <a:path w="17" h="22">
                  <a:moveTo>
                    <a:pt x="16" y="12"/>
                  </a:moveTo>
                  <a:cubicBezTo>
                    <a:pt x="15" y="18"/>
                    <a:pt x="11" y="22"/>
                    <a:pt x="7" y="21"/>
                  </a:cubicBezTo>
                  <a:cubicBezTo>
                    <a:pt x="2" y="20"/>
                    <a:pt x="0" y="15"/>
                    <a:pt x="0" y="10"/>
                  </a:cubicBezTo>
                  <a:cubicBezTo>
                    <a:pt x="1" y="4"/>
                    <a:pt x="5" y="0"/>
                    <a:pt x="10" y="1"/>
                  </a:cubicBezTo>
                  <a:cubicBezTo>
                    <a:pt x="14" y="2"/>
                    <a:pt x="17" y="7"/>
                    <a:pt x="16" y="12"/>
                  </a:cubicBezTo>
                  <a:close/>
                </a:path>
              </a:pathLst>
            </a:custGeom>
            <a:solidFill>
              <a:srgbClr val="41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1" name="Freeform 160">
              <a:extLst>
                <a:ext uri="{FF2B5EF4-FFF2-40B4-BE49-F238E27FC236}">
                  <a16:creationId xmlns:a16="http://schemas.microsoft.com/office/drawing/2014/main" id="{3B838366-6225-4439-BBFE-946DA5953C74}"/>
                </a:ext>
              </a:extLst>
            </p:cNvPr>
            <p:cNvSpPr>
              <a:spLocks/>
            </p:cNvSpPr>
            <p:nvPr/>
          </p:nvSpPr>
          <p:spPr bwMode="auto">
            <a:xfrm>
              <a:off x="3516" y="3426"/>
              <a:ext cx="98" cy="94"/>
            </a:xfrm>
            <a:custGeom>
              <a:avLst/>
              <a:gdLst>
                <a:gd name="T0" fmla="*/ 8 w 45"/>
                <a:gd name="T1" fmla="*/ 0 h 43"/>
                <a:gd name="T2" fmla="*/ 26 w 45"/>
                <a:gd name="T3" fmla="*/ 7 h 43"/>
                <a:gd name="T4" fmla="*/ 41 w 45"/>
                <a:gd name="T5" fmla="*/ 19 h 43"/>
                <a:gd name="T6" fmla="*/ 44 w 45"/>
                <a:gd name="T7" fmla="*/ 31 h 43"/>
                <a:gd name="T8" fmla="*/ 37 w 45"/>
                <a:gd name="T9" fmla="*/ 42 h 43"/>
                <a:gd name="T10" fmla="*/ 27 w 45"/>
                <a:gd name="T11" fmla="*/ 43 h 43"/>
                <a:gd name="T12" fmla="*/ 16 w 45"/>
                <a:gd name="T13" fmla="*/ 38 h 43"/>
                <a:gd name="T14" fmla="*/ 2 w 45"/>
                <a:gd name="T15" fmla="*/ 15 h 43"/>
                <a:gd name="T16" fmla="*/ 0 w 45"/>
                <a:gd name="T17" fmla="*/ 13 h 43"/>
                <a:gd name="T18" fmla="*/ 0 w 45"/>
                <a:gd name="T19" fmla="*/ 11 h 43"/>
                <a:gd name="T20" fmla="*/ 9 w 45"/>
                <a:gd name="T21" fmla="*/ 0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5" h="43">
                  <a:moveTo>
                    <a:pt x="8" y="0"/>
                  </a:moveTo>
                  <a:cubicBezTo>
                    <a:pt x="15" y="2"/>
                    <a:pt x="20" y="4"/>
                    <a:pt x="26" y="7"/>
                  </a:cubicBezTo>
                  <a:cubicBezTo>
                    <a:pt x="32" y="10"/>
                    <a:pt x="37" y="14"/>
                    <a:pt x="41" y="19"/>
                  </a:cubicBezTo>
                  <a:cubicBezTo>
                    <a:pt x="43" y="23"/>
                    <a:pt x="45" y="27"/>
                    <a:pt x="44" y="31"/>
                  </a:cubicBezTo>
                  <a:cubicBezTo>
                    <a:pt x="44" y="36"/>
                    <a:pt x="41" y="40"/>
                    <a:pt x="37" y="42"/>
                  </a:cubicBezTo>
                  <a:cubicBezTo>
                    <a:pt x="34" y="43"/>
                    <a:pt x="30" y="43"/>
                    <a:pt x="27" y="43"/>
                  </a:cubicBezTo>
                  <a:cubicBezTo>
                    <a:pt x="23" y="42"/>
                    <a:pt x="19" y="41"/>
                    <a:pt x="16" y="38"/>
                  </a:cubicBezTo>
                  <a:cubicBezTo>
                    <a:pt x="9" y="32"/>
                    <a:pt x="8" y="21"/>
                    <a:pt x="2" y="15"/>
                  </a:cubicBezTo>
                  <a:cubicBezTo>
                    <a:pt x="1" y="14"/>
                    <a:pt x="0" y="14"/>
                    <a:pt x="0" y="13"/>
                  </a:cubicBezTo>
                  <a:cubicBezTo>
                    <a:pt x="0" y="12"/>
                    <a:pt x="0" y="12"/>
                    <a:pt x="0" y="11"/>
                  </a:cubicBezTo>
                  <a:cubicBezTo>
                    <a:pt x="1" y="6"/>
                    <a:pt x="4" y="2"/>
                    <a:pt x="9" y="0"/>
                  </a:cubicBezTo>
                </a:path>
              </a:pathLst>
            </a:custGeom>
            <a:solidFill>
              <a:srgbClr val="E39BA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2" name="Rectangle 161">
              <a:extLst>
                <a:ext uri="{FF2B5EF4-FFF2-40B4-BE49-F238E27FC236}">
                  <a16:creationId xmlns:a16="http://schemas.microsoft.com/office/drawing/2014/main" id="{1A453909-B46A-43B9-B3D8-92BDA813FF30}"/>
                </a:ext>
              </a:extLst>
            </p:cNvPr>
            <p:cNvSpPr>
              <a:spLocks noChangeArrowheads="1"/>
            </p:cNvSpPr>
            <p:nvPr/>
          </p:nvSpPr>
          <p:spPr bwMode="auto">
            <a:xfrm>
              <a:off x="3736" y="3446"/>
              <a:ext cx="1" cy="1"/>
            </a:xfrm>
            <a:prstGeom prst="rect">
              <a:avLst/>
            </a:prstGeom>
            <a:solidFill>
              <a:srgbClr val="E39BA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3" name="Freeform 162">
              <a:extLst>
                <a:ext uri="{FF2B5EF4-FFF2-40B4-BE49-F238E27FC236}">
                  <a16:creationId xmlns:a16="http://schemas.microsoft.com/office/drawing/2014/main" id="{E66E69E2-F690-4B3A-8928-854DB85332E4}"/>
                </a:ext>
              </a:extLst>
            </p:cNvPr>
            <p:cNvSpPr>
              <a:spLocks/>
            </p:cNvSpPr>
            <p:nvPr/>
          </p:nvSpPr>
          <p:spPr bwMode="auto">
            <a:xfrm>
              <a:off x="3657" y="3446"/>
              <a:ext cx="109" cy="87"/>
            </a:xfrm>
            <a:custGeom>
              <a:avLst/>
              <a:gdLst>
                <a:gd name="T0" fmla="*/ 49 w 50"/>
                <a:gd name="T1" fmla="*/ 8 h 40"/>
                <a:gd name="T2" fmla="*/ 36 w 50"/>
                <a:gd name="T3" fmla="*/ 0 h 40"/>
                <a:gd name="T4" fmla="*/ 16 w 50"/>
                <a:gd name="T5" fmla="*/ 8 h 40"/>
                <a:gd name="T6" fmla="*/ 2 w 50"/>
                <a:gd name="T7" fmla="*/ 21 h 40"/>
                <a:gd name="T8" fmla="*/ 9 w 50"/>
                <a:gd name="T9" fmla="*/ 38 h 40"/>
                <a:gd name="T10" fmla="*/ 25 w 50"/>
                <a:gd name="T11" fmla="*/ 31 h 40"/>
                <a:gd name="T12" fmla="*/ 47 w 50"/>
                <a:gd name="T13" fmla="*/ 13 h 40"/>
                <a:gd name="T14" fmla="*/ 50 w 50"/>
                <a:gd name="T15" fmla="*/ 11 h 40"/>
                <a:gd name="T16" fmla="*/ 49 w 50"/>
                <a:gd name="T17" fmla="*/ 8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0" h="40">
                  <a:moveTo>
                    <a:pt x="49" y="8"/>
                  </a:moveTo>
                  <a:cubicBezTo>
                    <a:pt x="46" y="4"/>
                    <a:pt x="41" y="1"/>
                    <a:pt x="36" y="0"/>
                  </a:cubicBezTo>
                  <a:cubicBezTo>
                    <a:pt x="29" y="2"/>
                    <a:pt x="22" y="4"/>
                    <a:pt x="16" y="8"/>
                  </a:cubicBezTo>
                  <a:cubicBezTo>
                    <a:pt x="10" y="11"/>
                    <a:pt x="4" y="15"/>
                    <a:pt x="2" y="21"/>
                  </a:cubicBezTo>
                  <a:cubicBezTo>
                    <a:pt x="0" y="27"/>
                    <a:pt x="2" y="36"/>
                    <a:pt x="9" y="38"/>
                  </a:cubicBezTo>
                  <a:cubicBezTo>
                    <a:pt x="14" y="40"/>
                    <a:pt x="20" y="36"/>
                    <a:pt x="25" y="31"/>
                  </a:cubicBezTo>
                  <a:cubicBezTo>
                    <a:pt x="32" y="25"/>
                    <a:pt x="38" y="17"/>
                    <a:pt x="47" y="13"/>
                  </a:cubicBezTo>
                  <a:cubicBezTo>
                    <a:pt x="48" y="12"/>
                    <a:pt x="50" y="12"/>
                    <a:pt x="50" y="11"/>
                  </a:cubicBezTo>
                  <a:cubicBezTo>
                    <a:pt x="50" y="10"/>
                    <a:pt x="50" y="9"/>
                    <a:pt x="49" y="8"/>
                  </a:cubicBezTo>
                  <a:close/>
                </a:path>
              </a:pathLst>
            </a:custGeom>
            <a:solidFill>
              <a:srgbClr val="E39BA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4" name="Freeform 163">
              <a:extLst>
                <a:ext uri="{FF2B5EF4-FFF2-40B4-BE49-F238E27FC236}">
                  <a16:creationId xmlns:a16="http://schemas.microsoft.com/office/drawing/2014/main" id="{930FCE92-7042-4899-826E-E5EF7A5720B2}"/>
                </a:ext>
              </a:extLst>
            </p:cNvPr>
            <p:cNvSpPr>
              <a:spLocks/>
            </p:cNvSpPr>
            <p:nvPr/>
          </p:nvSpPr>
          <p:spPr bwMode="auto">
            <a:xfrm>
              <a:off x="3440" y="3693"/>
              <a:ext cx="150" cy="48"/>
            </a:xfrm>
            <a:custGeom>
              <a:avLst/>
              <a:gdLst>
                <a:gd name="T0" fmla="*/ 42 w 69"/>
                <a:gd name="T1" fmla="*/ 5 h 22"/>
                <a:gd name="T2" fmla="*/ 27 w 69"/>
                <a:gd name="T3" fmla="*/ 1 h 22"/>
                <a:gd name="T4" fmla="*/ 10 w 69"/>
                <a:gd name="T5" fmla="*/ 4 h 22"/>
                <a:gd name="T6" fmla="*/ 4 w 69"/>
                <a:gd name="T7" fmla="*/ 16 h 22"/>
                <a:gd name="T8" fmla="*/ 12 w 69"/>
                <a:gd name="T9" fmla="*/ 19 h 22"/>
                <a:gd name="T10" fmla="*/ 21 w 69"/>
                <a:gd name="T11" fmla="*/ 19 h 22"/>
                <a:gd name="T12" fmla="*/ 29 w 69"/>
                <a:gd name="T13" fmla="*/ 20 h 22"/>
                <a:gd name="T14" fmla="*/ 36 w 69"/>
                <a:gd name="T15" fmla="*/ 19 h 22"/>
                <a:gd name="T16" fmla="*/ 48 w 69"/>
                <a:gd name="T17" fmla="*/ 18 h 22"/>
                <a:gd name="T18" fmla="*/ 69 w 69"/>
                <a:gd name="T19" fmla="*/ 17 h 22"/>
                <a:gd name="T20" fmla="*/ 42 w 69"/>
                <a:gd name="T21" fmla="*/ 5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9" h="22">
                  <a:moveTo>
                    <a:pt x="42" y="5"/>
                  </a:moveTo>
                  <a:cubicBezTo>
                    <a:pt x="36" y="3"/>
                    <a:pt x="32" y="1"/>
                    <a:pt x="27" y="1"/>
                  </a:cubicBezTo>
                  <a:cubicBezTo>
                    <a:pt x="21" y="0"/>
                    <a:pt x="15" y="1"/>
                    <a:pt x="10" y="4"/>
                  </a:cubicBezTo>
                  <a:cubicBezTo>
                    <a:pt x="7" y="6"/>
                    <a:pt x="0" y="12"/>
                    <a:pt x="4" y="16"/>
                  </a:cubicBezTo>
                  <a:cubicBezTo>
                    <a:pt x="5" y="19"/>
                    <a:pt x="10" y="19"/>
                    <a:pt x="12" y="19"/>
                  </a:cubicBezTo>
                  <a:cubicBezTo>
                    <a:pt x="15" y="20"/>
                    <a:pt x="18" y="21"/>
                    <a:pt x="21" y="19"/>
                  </a:cubicBezTo>
                  <a:cubicBezTo>
                    <a:pt x="23" y="21"/>
                    <a:pt x="26" y="22"/>
                    <a:pt x="29" y="20"/>
                  </a:cubicBezTo>
                  <a:cubicBezTo>
                    <a:pt x="31" y="22"/>
                    <a:pt x="34" y="20"/>
                    <a:pt x="36" y="19"/>
                  </a:cubicBezTo>
                  <a:cubicBezTo>
                    <a:pt x="40" y="18"/>
                    <a:pt x="44" y="18"/>
                    <a:pt x="48" y="18"/>
                  </a:cubicBezTo>
                  <a:cubicBezTo>
                    <a:pt x="55" y="18"/>
                    <a:pt x="62" y="20"/>
                    <a:pt x="69" y="17"/>
                  </a:cubicBezTo>
                  <a:cubicBezTo>
                    <a:pt x="59" y="15"/>
                    <a:pt x="50" y="10"/>
                    <a:pt x="42" y="5"/>
                  </a:cubicBezTo>
                  <a:close/>
                </a:path>
              </a:pathLst>
            </a:custGeom>
            <a:solidFill>
              <a:srgbClr val="E39BA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5" name="Freeform 164">
              <a:extLst>
                <a:ext uri="{FF2B5EF4-FFF2-40B4-BE49-F238E27FC236}">
                  <a16:creationId xmlns:a16="http://schemas.microsoft.com/office/drawing/2014/main" id="{90FF6051-2994-415A-AAEB-7B8D6F1DE0B0}"/>
                </a:ext>
              </a:extLst>
            </p:cNvPr>
            <p:cNvSpPr>
              <a:spLocks/>
            </p:cNvSpPr>
            <p:nvPr/>
          </p:nvSpPr>
          <p:spPr bwMode="auto">
            <a:xfrm>
              <a:off x="3668" y="3711"/>
              <a:ext cx="148" cy="52"/>
            </a:xfrm>
            <a:custGeom>
              <a:avLst/>
              <a:gdLst>
                <a:gd name="T0" fmla="*/ 67 w 68"/>
                <a:gd name="T1" fmla="*/ 10 h 24"/>
                <a:gd name="T2" fmla="*/ 59 w 68"/>
                <a:gd name="T3" fmla="*/ 10 h 24"/>
                <a:gd name="T4" fmla="*/ 37 w 68"/>
                <a:gd name="T5" fmla="*/ 3 h 24"/>
                <a:gd name="T6" fmla="*/ 23 w 68"/>
                <a:gd name="T7" fmla="*/ 0 h 24"/>
                <a:gd name="T8" fmla="*/ 14 w 68"/>
                <a:gd name="T9" fmla="*/ 1 h 24"/>
                <a:gd name="T10" fmla="*/ 7 w 68"/>
                <a:gd name="T11" fmla="*/ 6 h 24"/>
                <a:gd name="T12" fmla="*/ 2 w 68"/>
                <a:gd name="T13" fmla="*/ 13 h 24"/>
                <a:gd name="T14" fmla="*/ 1 w 68"/>
                <a:gd name="T15" fmla="*/ 20 h 24"/>
                <a:gd name="T16" fmla="*/ 7 w 68"/>
                <a:gd name="T17" fmla="*/ 23 h 24"/>
                <a:gd name="T18" fmla="*/ 14 w 68"/>
                <a:gd name="T19" fmla="*/ 20 h 24"/>
                <a:gd name="T20" fmla="*/ 18 w 68"/>
                <a:gd name="T21" fmla="*/ 22 h 24"/>
                <a:gd name="T22" fmla="*/ 21 w 68"/>
                <a:gd name="T23" fmla="*/ 22 h 24"/>
                <a:gd name="T24" fmla="*/ 25 w 68"/>
                <a:gd name="T25" fmla="*/ 23 h 24"/>
                <a:gd name="T26" fmla="*/ 29 w 68"/>
                <a:gd name="T27" fmla="*/ 23 h 24"/>
                <a:gd name="T28" fmla="*/ 31 w 68"/>
                <a:gd name="T29" fmla="*/ 20 h 24"/>
                <a:gd name="T30" fmla="*/ 35 w 68"/>
                <a:gd name="T31" fmla="*/ 21 h 24"/>
                <a:gd name="T32" fmla="*/ 40 w 68"/>
                <a:gd name="T33" fmla="*/ 18 h 24"/>
                <a:gd name="T34" fmla="*/ 44 w 68"/>
                <a:gd name="T35" fmla="*/ 17 h 24"/>
                <a:gd name="T36" fmla="*/ 49 w 68"/>
                <a:gd name="T37" fmla="*/ 16 h 24"/>
                <a:gd name="T38" fmla="*/ 64 w 68"/>
                <a:gd name="T39" fmla="*/ 11 h 24"/>
                <a:gd name="T40" fmla="*/ 68 w 68"/>
                <a:gd name="T41" fmla="*/ 10 h 24"/>
                <a:gd name="T42" fmla="*/ 67 w 68"/>
                <a:gd name="T43" fmla="*/ 10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68" h="24">
                  <a:moveTo>
                    <a:pt x="67" y="10"/>
                  </a:moveTo>
                  <a:cubicBezTo>
                    <a:pt x="65" y="10"/>
                    <a:pt x="62" y="10"/>
                    <a:pt x="59" y="10"/>
                  </a:cubicBezTo>
                  <a:cubicBezTo>
                    <a:pt x="51" y="9"/>
                    <a:pt x="45" y="5"/>
                    <a:pt x="37" y="3"/>
                  </a:cubicBezTo>
                  <a:cubicBezTo>
                    <a:pt x="33" y="2"/>
                    <a:pt x="28" y="1"/>
                    <a:pt x="23" y="0"/>
                  </a:cubicBezTo>
                  <a:cubicBezTo>
                    <a:pt x="20" y="0"/>
                    <a:pt x="17" y="0"/>
                    <a:pt x="14" y="1"/>
                  </a:cubicBezTo>
                  <a:cubicBezTo>
                    <a:pt x="12" y="2"/>
                    <a:pt x="9" y="4"/>
                    <a:pt x="7" y="6"/>
                  </a:cubicBezTo>
                  <a:cubicBezTo>
                    <a:pt x="5" y="8"/>
                    <a:pt x="3" y="10"/>
                    <a:pt x="2" y="13"/>
                  </a:cubicBezTo>
                  <a:cubicBezTo>
                    <a:pt x="1" y="15"/>
                    <a:pt x="0" y="18"/>
                    <a:pt x="1" y="20"/>
                  </a:cubicBezTo>
                  <a:cubicBezTo>
                    <a:pt x="2" y="22"/>
                    <a:pt x="5" y="23"/>
                    <a:pt x="7" y="23"/>
                  </a:cubicBezTo>
                  <a:cubicBezTo>
                    <a:pt x="10" y="22"/>
                    <a:pt x="12" y="20"/>
                    <a:pt x="14" y="20"/>
                  </a:cubicBezTo>
                  <a:cubicBezTo>
                    <a:pt x="15" y="21"/>
                    <a:pt x="16" y="22"/>
                    <a:pt x="18" y="22"/>
                  </a:cubicBezTo>
                  <a:cubicBezTo>
                    <a:pt x="19" y="23"/>
                    <a:pt x="20" y="22"/>
                    <a:pt x="21" y="22"/>
                  </a:cubicBezTo>
                  <a:cubicBezTo>
                    <a:pt x="23" y="22"/>
                    <a:pt x="23" y="22"/>
                    <a:pt x="25" y="23"/>
                  </a:cubicBezTo>
                  <a:cubicBezTo>
                    <a:pt x="26" y="24"/>
                    <a:pt x="28" y="24"/>
                    <a:pt x="29" y="23"/>
                  </a:cubicBezTo>
                  <a:cubicBezTo>
                    <a:pt x="30" y="22"/>
                    <a:pt x="31" y="21"/>
                    <a:pt x="31" y="20"/>
                  </a:cubicBezTo>
                  <a:cubicBezTo>
                    <a:pt x="32" y="20"/>
                    <a:pt x="34" y="21"/>
                    <a:pt x="35" y="21"/>
                  </a:cubicBezTo>
                  <a:cubicBezTo>
                    <a:pt x="37" y="21"/>
                    <a:pt x="39" y="19"/>
                    <a:pt x="40" y="18"/>
                  </a:cubicBezTo>
                  <a:cubicBezTo>
                    <a:pt x="42" y="17"/>
                    <a:pt x="43" y="17"/>
                    <a:pt x="44" y="17"/>
                  </a:cubicBezTo>
                  <a:cubicBezTo>
                    <a:pt x="46" y="16"/>
                    <a:pt x="47" y="16"/>
                    <a:pt x="49" y="16"/>
                  </a:cubicBezTo>
                  <a:cubicBezTo>
                    <a:pt x="55" y="14"/>
                    <a:pt x="58" y="13"/>
                    <a:pt x="64" y="11"/>
                  </a:cubicBezTo>
                  <a:cubicBezTo>
                    <a:pt x="65" y="11"/>
                    <a:pt x="68" y="10"/>
                    <a:pt x="68" y="10"/>
                  </a:cubicBezTo>
                  <a:lnTo>
                    <a:pt x="67" y="10"/>
                  </a:lnTo>
                  <a:close/>
                </a:path>
              </a:pathLst>
            </a:custGeom>
            <a:solidFill>
              <a:srgbClr val="E39BA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6" name="Freeform 165">
              <a:extLst>
                <a:ext uri="{FF2B5EF4-FFF2-40B4-BE49-F238E27FC236}">
                  <a16:creationId xmlns:a16="http://schemas.microsoft.com/office/drawing/2014/main" id="{CAB86E99-215E-4461-AB69-76441DEB492E}"/>
                </a:ext>
              </a:extLst>
            </p:cNvPr>
            <p:cNvSpPr>
              <a:spLocks/>
            </p:cNvSpPr>
            <p:nvPr/>
          </p:nvSpPr>
          <p:spPr bwMode="auto">
            <a:xfrm>
              <a:off x="3577" y="3233"/>
              <a:ext cx="80" cy="41"/>
            </a:xfrm>
            <a:custGeom>
              <a:avLst/>
              <a:gdLst>
                <a:gd name="T0" fmla="*/ 34 w 37"/>
                <a:gd name="T1" fmla="*/ 2 h 19"/>
                <a:gd name="T2" fmla="*/ 0 w 37"/>
                <a:gd name="T3" fmla="*/ 6 h 19"/>
                <a:gd name="T4" fmla="*/ 1 w 37"/>
                <a:gd name="T5" fmla="*/ 7 h 19"/>
                <a:gd name="T6" fmla="*/ 6 w 37"/>
                <a:gd name="T7" fmla="*/ 14 h 19"/>
                <a:gd name="T8" fmla="*/ 11 w 37"/>
                <a:gd name="T9" fmla="*/ 16 h 19"/>
                <a:gd name="T10" fmla="*/ 14 w 37"/>
                <a:gd name="T11" fmla="*/ 18 h 19"/>
                <a:gd name="T12" fmla="*/ 21 w 37"/>
                <a:gd name="T13" fmla="*/ 14 h 19"/>
                <a:gd name="T14" fmla="*/ 31 w 37"/>
                <a:gd name="T15" fmla="*/ 7 h 19"/>
                <a:gd name="T16" fmla="*/ 35 w 37"/>
                <a:gd name="T17" fmla="*/ 5 h 19"/>
                <a:gd name="T18" fmla="*/ 36 w 37"/>
                <a:gd name="T19" fmla="*/ 4 h 19"/>
                <a:gd name="T20" fmla="*/ 34 w 37"/>
                <a:gd name="T21" fmla="*/ 2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7" h="19">
                  <a:moveTo>
                    <a:pt x="34" y="2"/>
                  </a:moveTo>
                  <a:cubicBezTo>
                    <a:pt x="23" y="0"/>
                    <a:pt x="10" y="1"/>
                    <a:pt x="0" y="6"/>
                  </a:cubicBezTo>
                  <a:cubicBezTo>
                    <a:pt x="1" y="7"/>
                    <a:pt x="1" y="7"/>
                    <a:pt x="1" y="7"/>
                  </a:cubicBezTo>
                  <a:cubicBezTo>
                    <a:pt x="2" y="10"/>
                    <a:pt x="4" y="11"/>
                    <a:pt x="6" y="14"/>
                  </a:cubicBezTo>
                  <a:cubicBezTo>
                    <a:pt x="7" y="15"/>
                    <a:pt x="9" y="16"/>
                    <a:pt x="11" y="16"/>
                  </a:cubicBezTo>
                  <a:cubicBezTo>
                    <a:pt x="13" y="17"/>
                    <a:pt x="13" y="19"/>
                    <a:pt x="14" y="18"/>
                  </a:cubicBezTo>
                  <a:cubicBezTo>
                    <a:pt x="16" y="17"/>
                    <a:pt x="20" y="15"/>
                    <a:pt x="21" y="14"/>
                  </a:cubicBezTo>
                  <a:cubicBezTo>
                    <a:pt x="24" y="11"/>
                    <a:pt x="28" y="9"/>
                    <a:pt x="31" y="7"/>
                  </a:cubicBezTo>
                  <a:cubicBezTo>
                    <a:pt x="33" y="6"/>
                    <a:pt x="34" y="6"/>
                    <a:pt x="35" y="5"/>
                  </a:cubicBezTo>
                  <a:cubicBezTo>
                    <a:pt x="36" y="4"/>
                    <a:pt x="36" y="4"/>
                    <a:pt x="36" y="4"/>
                  </a:cubicBezTo>
                  <a:cubicBezTo>
                    <a:pt x="37" y="3"/>
                    <a:pt x="35" y="3"/>
                    <a:pt x="34" y="2"/>
                  </a:cubicBezTo>
                  <a:close/>
                </a:path>
              </a:pathLst>
            </a:custGeom>
            <a:solidFill>
              <a:srgbClr val="E39BA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7" name="Freeform 166">
              <a:extLst>
                <a:ext uri="{FF2B5EF4-FFF2-40B4-BE49-F238E27FC236}">
                  <a16:creationId xmlns:a16="http://schemas.microsoft.com/office/drawing/2014/main" id="{02136F20-1AAF-4DA1-A27B-4C59A805FFC3}"/>
                </a:ext>
              </a:extLst>
            </p:cNvPr>
            <p:cNvSpPr>
              <a:spLocks/>
            </p:cNvSpPr>
            <p:nvPr/>
          </p:nvSpPr>
          <p:spPr bwMode="auto">
            <a:xfrm>
              <a:off x="3581" y="3322"/>
              <a:ext cx="66" cy="72"/>
            </a:xfrm>
            <a:custGeom>
              <a:avLst/>
              <a:gdLst>
                <a:gd name="T0" fmla="*/ 0 w 30"/>
                <a:gd name="T1" fmla="*/ 4 h 33"/>
                <a:gd name="T2" fmla="*/ 14 w 30"/>
                <a:gd name="T3" fmla="*/ 1 h 33"/>
                <a:gd name="T4" fmla="*/ 30 w 30"/>
                <a:gd name="T5" fmla="*/ 4 h 33"/>
                <a:gd name="T6" fmla="*/ 28 w 30"/>
                <a:gd name="T7" fmla="*/ 31 h 33"/>
                <a:gd name="T8" fmla="*/ 1 w 30"/>
                <a:gd name="T9" fmla="*/ 30 h 33"/>
                <a:gd name="T10" fmla="*/ 0 w 30"/>
                <a:gd name="T11" fmla="*/ 4 h 33"/>
              </a:gdLst>
              <a:ahLst/>
              <a:cxnLst>
                <a:cxn ang="0">
                  <a:pos x="T0" y="T1"/>
                </a:cxn>
                <a:cxn ang="0">
                  <a:pos x="T2" y="T3"/>
                </a:cxn>
                <a:cxn ang="0">
                  <a:pos x="T4" y="T5"/>
                </a:cxn>
                <a:cxn ang="0">
                  <a:pos x="T6" y="T7"/>
                </a:cxn>
                <a:cxn ang="0">
                  <a:pos x="T8" y="T9"/>
                </a:cxn>
                <a:cxn ang="0">
                  <a:pos x="T10" y="T11"/>
                </a:cxn>
              </a:cxnLst>
              <a:rect l="0" t="0" r="r" b="b"/>
              <a:pathLst>
                <a:path w="30" h="33">
                  <a:moveTo>
                    <a:pt x="0" y="4"/>
                  </a:moveTo>
                  <a:cubicBezTo>
                    <a:pt x="0" y="4"/>
                    <a:pt x="4" y="2"/>
                    <a:pt x="14" y="1"/>
                  </a:cubicBezTo>
                  <a:cubicBezTo>
                    <a:pt x="23" y="0"/>
                    <a:pt x="30" y="4"/>
                    <a:pt x="30" y="4"/>
                  </a:cubicBezTo>
                  <a:cubicBezTo>
                    <a:pt x="30" y="4"/>
                    <a:pt x="30" y="28"/>
                    <a:pt x="28" y="31"/>
                  </a:cubicBezTo>
                  <a:cubicBezTo>
                    <a:pt x="26" y="33"/>
                    <a:pt x="2" y="33"/>
                    <a:pt x="1" y="30"/>
                  </a:cubicBezTo>
                  <a:cubicBezTo>
                    <a:pt x="0" y="28"/>
                    <a:pt x="0" y="4"/>
                    <a:pt x="0" y="4"/>
                  </a:cubicBezTo>
                  <a:close/>
                </a:path>
              </a:pathLst>
            </a:custGeom>
            <a:solidFill>
              <a:srgbClr val="EADFD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8" name="Freeform 167">
              <a:extLst>
                <a:ext uri="{FF2B5EF4-FFF2-40B4-BE49-F238E27FC236}">
                  <a16:creationId xmlns:a16="http://schemas.microsoft.com/office/drawing/2014/main" id="{9347944C-84DB-4C56-9C78-B24AB4109961}"/>
                </a:ext>
              </a:extLst>
            </p:cNvPr>
            <p:cNvSpPr>
              <a:spLocks/>
            </p:cNvSpPr>
            <p:nvPr/>
          </p:nvSpPr>
          <p:spPr bwMode="auto">
            <a:xfrm>
              <a:off x="3575" y="3242"/>
              <a:ext cx="82" cy="37"/>
            </a:xfrm>
            <a:custGeom>
              <a:avLst/>
              <a:gdLst>
                <a:gd name="T0" fmla="*/ 0 w 38"/>
                <a:gd name="T1" fmla="*/ 2 h 17"/>
                <a:gd name="T2" fmla="*/ 8 w 38"/>
                <a:gd name="T3" fmla="*/ 12 h 17"/>
                <a:gd name="T4" fmla="*/ 12 w 38"/>
                <a:gd name="T5" fmla="*/ 16 h 17"/>
                <a:gd name="T6" fmla="*/ 16 w 38"/>
                <a:gd name="T7" fmla="*/ 15 h 17"/>
                <a:gd name="T8" fmla="*/ 27 w 38"/>
                <a:gd name="T9" fmla="*/ 7 h 17"/>
                <a:gd name="T10" fmla="*/ 33 w 38"/>
                <a:gd name="T11" fmla="*/ 4 h 17"/>
                <a:gd name="T12" fmla="*/ 38 w 38"/>
                <a:gd name="T13" fmla="*/ 1 h 17"/>
                <a:gd name="T14" fmla="*/ 37 w 38"/>
                <a:gd name="T15" fmla="*/ 0 h 17"/>
                <a:gd name="T16" fmla="*/ 33 w 38"/>
                <a:gd name="T17" fmla="*/ 2 h 17"/>
                <a:gd name="T18" fmla="*/ 27 w 38"/>
                <a:gd name="T19" fmla="*/ 5 h 17"/>
                <a:gd name="T20" fmla="*/ 18 w 38"/>
                <a:gd name="T21" fmla="*/ 11 h 17"/>
                <a:gd name="T22" fmla="*/ 16 w 38"/>
                <a:gd name="T23" fmla="*/ 13 h 17"/>
                <a:gd name="T24" fmla="*/ 14 w 38"/>
                <a:gd name="T25" fmla="*/ 13 h 17"/>
                <a:gd name="T26" fmla="*/ 9 w 38"/>
                <a:gd name="T27" fmla="*/ 10 h 17"/>
                <a:gd name="T28" fmla="*/ 1 w 38"/>
                <a:gd name="T29" fmla="*/ 2 h 17"/>
                <a:gd name="T30" fmla="*/ 0 w 38"/>
                <a:gd name="T31" fmla="*/ 2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38" h="17">
                  <a:moveTo>
                    <a:pt x="0" y="2"/>
                  </a:moveTo>
                  <a:cubicBezTo>
                    <a:pt x="2" y="6"/>
                    <a:pt x="5" y="9"/>
                    <a:pt x="8" y="12"/>
                  </a:cubicBezTo>
                  <a:cubicBezTo>
                    <a:pt x="9" y="13"/>
                    <a:pt x="11" y="15"/>
                    <a:pt x="12" y="16"/>
                  </a:cubicBezTo>
                  <a:cubicBezTo>
                    <a:pt x="14" y="17"/>
                    <a:pt x="15" y="16"/>
                    <a:pt x="16" y="15"/>
                  </a:cubicBezTo>
                  <a:cubicBezTo>
                    <a:pt x="20" y="12"/>
                    <a:pt x="24" y="10"/>
                    <a:pt x="27" y="7"/>
                  </a:cubicBezTo>
                  <a:cubicBezTo>
                    <a:pt x="29" y="6"/>
                    <a:pt x="31" y="5"/>
                    <a:pt x="33" y="4"/>
                  </a:cubicBezTo>
                  <a:cubicBezTo>
                    <a:pt x="35" y="3"/>
                    <a:pt x="37" y="2"/>
                    <a:pt x="38" y="1"/>
                  </a:cubicBezTo>
                  <a:cubicBezTo>
                    <a:pt x="38" y="0"/>
                    <a:pt x="38" y="0"/>
                    <a:pt x="37" y="0"/>
                  </a:cubicBezTo>
                  <a:cubicBezTo>
                    <a:pt x="36" y="0"/>
                    <a:pt x="34" y="1"/>
                    <a:pt x="33" y="2"/>
                  </a:cubicBezTo>
                  <a:cubicBezTo>
                    <a:pt x="31" y="3"/>
                    <a:pt x="29" y="4"/>
                    <a:pt x="27" y="5"/>
                  </a:cubicBezTo>
                  <a:cubicBezTo>
                    <a:pt x="24" y="7"/>
                    <a:pt x="21" y="9"/>
                    <a:pt x="18" y="11"/>
                  </a:cubicBezTo>
                  <a:cubicBezTo>
                    <a:pt x="17" y="12"/>
                    <a:pt x="17" y="12"/>
                    <a:pt x="16" y="13"/>
                  </a:cubicBezTo>
                  <a:cubicBezTo>
                    <a:pt x="15" y="14"/>
                    <a:pt x="15" y="14"/>
                    <a:pt x="14" y="13"/>
                  </a:cubicBezTo>
                  <a:cubicBezTo>
                    <a:pt x="12" y="12"/>
                    <a:pt x="10" y="11"/>
                    <a:pt x="9" y="10"/>
                  </a:cubicBezTo>
                  <a:cubicBezTo>
                    <a:pt x="6" y="7"/>
                    <a:pt x="4" y="5"/>
                    <a:pt x="1" y="2"/>
                  </a:cubicBezTo>
                  <a:cubicBezTo>
                    <a:pt x="1" y="1"/>
                    <a:pt x="0" y="2"/>
                    <a:pt x="0" y="2"/>
                  </a:cubicBezTo>
                  <a:close/>
                </a:path>
              </a:pathLst>
            </a:custGeom>
            <a:solidFill>
              <a:srgbClr val="41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9" name="Freeform 168">
              <a:extLst>
                <a:ext uri="{FF2B5EF4-FFF2-40B4-BE49-F238E27FC236}">
                  <a16:creationId xmlns:a16="http://schemas.microsoft.com/office/drawing/2014/main" id="{51933F66-9DB2-4DA9-B7E7-62AD3CFA48AD}"/>
                </a:ext>
              </a:extLst>
            </p:cNvPr>
            <p:cNvSpPr>
              <a:spLocks/>
            </p:cNvSpPr>
            <p:nvPr/>
          </p:nvSpPr>
          <p:spPr bwMode="auto">
            <a:xfrm>
              <a:off x="3603" y="3274"/>
              <a:ext cx="7" cy="74"/>
            </a:xfrm>
            <a:custGeom>
              <a:avLst/>
              <a:gdLst>
                <a:gd name="T0" fmla="*/ 1 w 3"/>
                <a:gd name="T1" fmla="*/ 1 h 34"/>
                <a:gd name="T2" fmla="*/ 1 w 3"/>
                <a:gd name="T3" fmla="*/ 18 h 34"/>
                <a:gd name="T4" fmla="*/ 1 w 3"/>
                <a:gd name="T5" fmla="*/ 27 h 34"/>
                <a:gd name="T6" fmla="*/ 1 w 3"/>
                <a:gd name="T7" fmla="*/ 31 h 34"/>
                <a:gd name="T8" fmla="*/ 2 w 3"/>
                <a:gd name="T9" fmla="*/ 34 h 34"/>
                <a:gd name="T10" fmla="*/ 3 w 3"/>
                <a:gd name="T11" fmla="*/ 34 h 34"/>
                <a:gd name="T12" fmla="*/ 3 w 3"/>
                <a:gd name="T13" fmla="*/ 31 h 34"/>
                <a:gd name="T14" fmla="*/ 3 w 3"/>
                <a:gd name="T15" fmla="*/ 27 h 34"/>
                <a:gd name="T16" fmla="*/ 2 w 3"/>
                <a:gd name="T17" fmla="*/ 18 h 34"/>
                <a:gd name="T18" fmla="*/ 2 w 3"/>
                <a:gd name="T19" fmla="*/ 1 h 34"/>
                <a:gd name="T20" fmla="*/ 1 w 3"/>
                <a:gd name="T21" fmla="*/ 1 h 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 h="34">
                  <a:moveTo>
                    <a:pt x="1" y="1"/>
                  </a:moveTo>
                  <a:cubicBezTo>
                    <a:pt x="0" y="7"/>
                    <a:pt x="1" y="12"/>
                    <a:pt x="1" y="18"/>
                  </a:cubicBezTo>
                  <a:cubicBezTo>
                    <a:pt x="1" y="21"/>
                    <a:pt x="1" y="24"/>
                    <a:pt x="1" y="27"/>
                  </a:cubicBezTo>
                  <a:cubicBezTo>
                    <a:pt x="1" y="29"/>
                    <a:pt x="1" y="30"/>
                    <a:pt x="1" y="31"/>
                  </a:cubicBezTo>
                  <a:cubicBezTo>
                    <a:pt x="1" y="32"/>
                    <a:pt x="1" y="34"/>
                    <a:pt x="2" y="34"/>
                  </a:cubicBezTo>
                  <a:cubicBezTo>
                    <a:pt x="3" y="34"/>
                    <a:pt x="3" y="34"/>
                    <a:pt x="3" y="34"/>
                  </a:cubicBezTo>
                  <a:cubicBezTo>
                    <a:pt x="3" y="33"/>
                    <a:pt x="3" y="32"/>
                    <a:pt x="3" y="31"/>
                  </a:cubicBezTo>
                  <a:cubicBezTo>
                    <a:pt x="3" y="30"/>
                    <a:pt x="3" y="29"/>
                    <a:pt x="3" y="27"/>
                  </a:cubicBezTo>
                  <a:cubicBezTo>
                    <a:pt x="3" y="24"/>
                    <a:pt x="2" y="21"/>
                    <a:pt x="2" y="18"/>
                  </a:cubicBezTo>
                  <a:cubicBezTo>
                    <a:pt x="2" y="12"/>
                    <a:pt x="2" y="7"/>
                    <a:pt x="2" y="1"/>
                  </a:cubicBezTo>
                  <a:cubicBezTo>
                    <a:pt x="2" y="0"/>
                    <a:pt x="1" y="0"/>
                    <a:pt x="1" y="1"/>
                  </a:cubicBezTo>
                  <a:close/>
                </a:path>
              </a:pathLst>
            </a:custGeom>
            <a:solidFill>
              <a:srgbClr val="5D4F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0" name="Freeform 169">
              <a:extLst>
                <a:ext uri="{FF2B5EF4-FFF2-40B4-BE49-F238E27FC236}">
                  <a16:creationId xmlns:a16="http://schemas.microsoft.com/office/drawing/2014/main" id="{51E994A2-80D4-4F0B-AC69-A5B4E74D5802}"/>
                </a:ext>
              </a:extLst>
            </p:cNvPr>
            <p:cNvSpPr>
              <a:spLocks/>
            </p:cNvSpPr>
            <p:nvPr/>
          </p:nvSpPr>
          <p:spPr bwMode="auto">
            <a:xfrm>
              <a:off x="3581" y="3322"/>
              <a:ext cx="72" cy="13"/>
            </a:xfrm>
            <a:custGeom>
              <a:avLst/>
              <a:gdLst>
                <a:gd name="T0" fmla="*/ 1 w 33"/>
                <a:gd name="T1" fmla="*/ 5 h 6"/>
                <a:gd name="T2" fmla="*/ 17 w 33"/>
                <a:gd name="T3" fmla="*/ 3 h 6"/>
                <a:gd name="T4" fmla="*/ 25 w 33"/>
                <a:gd name="T5" fmla="*/ 3 h 6"/>
                <a:gd name="T6" fmla="*/ 32 w 33"/>
                <a:gd name="T7" fmla="*/ 4 h 6"/>
                <a:gd name="T8" fmla="*/ 33 w 33"/>
                <a:gd name="T9" fmla="*/ 3 h 6"/>
                <a:gd name="T10" fmla="*/ 25 w 33"/>
                <a:gd name="T11" fmla="*/ 1 h 6"/>
                <a:gd name="T12" fmla="*/ 17 w 33"/>
                <a:gd name="T13" fmla="*/ 0 h 6"/>
                <a:gd name="T14" fmla="*/ 0 w 33"/>
                <a:gd name="T15" fmla="*/ 4 h 6"/>
                <a:gd name="T16" fmla="*/ 1 w 33"/>
                <a:gd name="T17" fmla="*/ 5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3" h="6">
                  <a:moveTo>
                    <a:pt x="1" y="5"/>
                  </a:moveTo>
                  <a:cubicBezTo>
                    <a:pt x="6" y="4"/>
                    <a:pt x="12" y="3"/>
                    <a:pt x="17" y="3"/>
                  </a:cubicBezTo>
                  <a:cubicBezTo>
                    <a:pt x="20" y="3"/>
                    <a:pt x="22" y="3"/>
                    <a:pt x="25" y="3"/>
                  </a:cubicBezTo>
                  <a:cubicBezTo>
                    <a:pt x="27" y="4"/>
                    <a:pt x="30" y="5"/>
                    <a:pt x="32" y="4"/>
                  </a:cubicBezTo>
                  <a:cubicBezTo>
                    <a:pt x="33" y="4"/>
                    <a:pt x="33" y="3"/>
                    <a:pt x="33" y="3"/>
                  </a:cubicBezTo>
                  <a:cubicBezTo>
                    <a:pt x="31" y="1"/>
                    <a:pt x="28" y="1"/>
                    <a:pt x="25" y="1"/>
                  </a:cubicBezTo>
                  <a:cubicBezTo>
                    <a:pt x="23" y="0"/>
                    <a:pt x="20" y="0"/>
                    <a:pt x="17" y="0"/>
                  </a:cubicBezTo>
                  <a:cubicBezTo>
                    <a:pt x="11" y="0"/>
                    <a:pt x="6" y="2"/>
                    <a:pt x="0" y="4"/>
                  </a:cubicBezTo>
                  <a:cubicBezTo>
                    <a:pt x="0" y="4"/>
                    <a:pt x="0" y="6"/>
                    <a:pt x="1" y="5"/>
                  </a:cubicBezTo>
                  <a:close/>
                </a:path>
              </a:pathLst>
            </a:custGeom>
            <a:solidFill>
              <a:srgbClr val="41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1" name="Freeform 170">
              <a:extLst>
                <a:ext uri="{FF2B5EF4-FFF2-40B4-BE49-F238E27FC236}">
                  <a16:creationId xmlns:a16="http://schemas.microsoft.com/office/drawing/2014/main" id="{65703D26-EAF7-4AB7-AEA8-6BF0EF9C4AFB}"/>
                </a:ext>
              </a:extLst>
            </p:cNvPr>
            <p:cNvSpPr>
              <a:spLocks/>
            </p:cNvSpPr>
            <p:nvPr/>
          </p:nvSpPr>
          <p:spPr bwMode="auto">
            <a:xfrm>
              <a:off x="3586" y="3329"/>
              <a:ext cx="61" cy="67"/>
            </a:xfrm>
            <a:custGeom>
              <a:avLst/>
              <a:gdLst>
                <a:gd name="T0" fmla="*/ 0 w 28"/>
                <a:gd name="T1" fmla="*/ 28 h 31"/>
                <a:gd name="T2" fmla="*/ 13 w 28"/>
                <a:gd name="T3" fmla="*/ 29 h 31"/>
                <a:gd name="T4" fmla="*/ 20 w 28"/>
                <a:gd name="T5" fmla="*/ 29 h 31"/>
                <a:gd name="T6" fmla="*/ 23 w 28"/>
                <a:gd name="T7" fmla="*/ 28 h 31"/>
                <a:gd name="T8" fmla="*/ 25 w 28"/>
                <a:gd name="T9" fmla="*/ 26 h 31"/>
                <a:gd name="T10" fmla="*/ 26 w 28"/>
                <a:gd name="T11" fmla="*/ 20 h 31"/>
                <a:gd name="T12" fmla="*/ 27 w 28"/>
                <a:gd name="T13" fmla="*/ 14 h 31"/>
                <a:gd name="T14" fmla="*/ 28 w 28"/>
                <a:gd name="T15" fmla="*/ 0 h 31"/>
                <a:gd name="T16" fmla="*/ 28 w 28"/>
                <a:gd name="T17" fmla="*/ 14 h 31"/>
                <a:gd name="T18" fmla="*/ 28 w 28"/>
                <a:gd name="T19" fmla="*/ 20 h 31"/>
                <a:gd name="T20" fmla="*/ 26 w 28"/>
                <a:gd name="T21" fmla="*/ 27 h 31"/>
                <a:gd name="T22" fmla="*/ 24 w 28"/>
                <a:gd name="T23" fmla="*/ 30 h 31"/>
                <a:gd name="T24" fmla="*/ 20 w 28"/>
                <a:gd name="T25" fmla="*/ 30 h 31"/>
                <a:gd name="T26" fmla="*/ 13 w 28"/>
                <a:gd name="T27" fmla="*/ 30 h 31"/>
                <a:gd name="T28" fmla="*/ 0 w 28"/>
                <a:gd name="T29" fmla="*/ 28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8" h="31">
                  <a:moveTo>
                    <a:pt x="0" y="28"/>
                  </a:moveTo>
                  <a:cubicBezTo>
                    <a:pt x="5" y="29"/>
                    <a:pt x="9" y="29"/>
                    <a:pt x="13" y="29"/>
                  </a:cubicBezTo>
                  <a:cubicBezTo>
                    <a:pt x="16" y="29"/>
                    <a:pt x="18" y="29"/>
                    <a:pt x="20" y="29"/>
                  </a:cubicBezTo>
                  <a:cubicBezTo>
                    <a:pt x="21" y="29"/>
                    <a:pt x="22" y="28"/>
                    <a:pt x="23" y="28"/>
                  </a:cubicBezTo>
                  <a:cubicBezTo>
                    <a:pt x="24" y="28"/>
                    <a:pt x="24" y="27"/>
                    <a:pt x="25" y="26"/>
                  </a:cubicBezTo>
                  <a:cubicBezTo>
                    <a:pt x="26" y="24"/>
                    <a:pt x="26" y="22"/>
                    <a:pt x="26" y="20"/>
                  </a:cubicBezTo>
                  <a:cubicBezTo>
                    <a:pt x="27" y="18"/>
                    <a:pt x="27" y="16"/>
                    <a:pt x="27" y="14"/>
                  </a:cubicBezTo>
                  <a:cubicBezTo>
                    <a:pt x="28" y="0"/>
                    <a:pt x="28" y="0"/>
                    <a:pt x="28" y="0"/>
                  </a:cubicBezTo>
                  <a:cubicBezTo>
                    <a:pt x="28" y="5"/>
                    <a:pt x="28" y="9"/>
                    <a:pt x="28" y="14"/>
                  </a:cubicBezTo>
                  <a:cubicBezTo>
                    <a:pt x="28" y="16"/>
                    <a:pt x="28" y="18"/>
                    <a:pt x="28" y="20"/>
                  </a:cubicBezTo>
                  <a:cubicBezTo>
                    <a:pt x="28" y="22"/>
                    <a:pt x="28" y="25"/>
                    <a:pt x="26" y="27"/>
                  </a:cubicBezTo>
                  <a:cubicBezTo>
                    <a:pt x="26" y="28"/>
                    <a:pt x="25" y="29"/>
                    <a:pt x="24" y="30"/>
                  </a:cubicBezTo>
                  <a:cubicBezTo>
                    <a:pt x="22" y="30"/>
                    <a:pt x="21" y="30"/>
                    <a:pt x="20" y="30"/>
                  </a:cubicBezTo>
                  <a:cubicBezTo>
                    <a:pt x="18" y="31"/>
                    <a:pt x="16" y="31"/>
                    <a:pt x="13" y="30"/>
                  </a:cubicBezTo>
                  <a:cubicBezTo>
                    <a:pt x="9" y="30"/>
                    <a:pt x="4" y="30"/>
                    <a:pt x="0" y="28"/>
                  </a:cubicBezTo>
                  <a:close/>
                </a:path>
              </a:pathLst>
            </a:custGeom>
            <a:solidFill>
              <a:srgbClr val="41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2" name="Freeform 171">
              <a:extLst>
                <a:ext uri="{FF2B5EF4-FFF2-40B4-BE49-F238E27FC236}">
                  <a16:creationId xmlns:a16="http://schemas.microsoft.com/office/drawing/2014/main" id="{97C7BE10-B81D-4E4D-954C-84F498CEF0A7}"/>
                </a:ext>
              </a:extLst>
            </p:cNvPr>
            <p:cNvSpPr>
              <a:spLocks/>
            </p:cNvSpPr>
            <p:nvPr/>
          </p:nvSpPr>
          <p:spPr bwMode="auto">
            <a:xfrm>
              <a:off x="3516" y="3457"/>
              <a:ext cx="96" cy="65"/>
            </a:xfrm>
            <a:custGeom>
              <a:avLst/>
              <a:gdLst>
                <a:gd name="T0" fmla="*/ 0 w 44"/>
                <a:gd name="T1" fmla="*/ 0 h 30"/>
                <a:gd name="T2" fmla="*/ 6 w 44"/>
                <a:gd name="T3" fmla="*/ 5 h 30"/>
                <a:gd name="T4" fmla="*/ 9 w 44"/>
                <a:gd name="T5" fmla="*/ 12 h 30"/>
                <a:gd name="T6" fmla="*/ 13 w 44"/>
                <a:gd name="T7" fmla="*/ 18 h 30"/>
                <a:gd name="T8" fmla="*/ 18 w 44"/>
                <a:gd name="T9" fmla="*/ 23 h 30"/>
                <a:gd name="T10" fmla="*/ 25 w 44"/>
                <a:gd name="T11" fmla="*/ 27 h 30"/>
                <a:gd name="T12" fmla="*/ 32 w 44"/>
                <a:gd name="T13" fmla="*/ 28 h 30"/>
                <a:gd name="T14" fmla="*/ 39 w 44"/>
                <a:gd name="T15" fmla="*/ 26 h 30"/>
                <a:gd name="T16" fmla="*/ 44 w 44"/>
                <a:gd name="T17" fmla="*/ 20 h 30"/>
                <a:gd name="T18" fmla="*/ 40 w 44"/>
                <a:gd name="T19" fmla="*/ 27 h 30"/>
                <a:gd name="T20" fmla="*/ 32 w 44"/>
                <a:gd name="T21" fmla="*/ 30 h 30"/>
                <a:gd name="T22" fmla="*/ 24 w 44"/>
                <a:gd name="T23" fmla="*/ 29 h 30"/>
                <a:gd name="T24" fmla="*/ 17 w 44"/>
                <a:gd name="T25" fmla="*/ 25 h 30"/>
                <a:gd name="T26" fmla="*/ 8 w 44"/>
                <a:gd name="T27" fmla="*/ 13 h 30"/>
                <a:gd name="T28" fmla="*/ 5 w 44"/>
                <a:gd name="T29" fmla="*/ 6 h 30"/>
                <a:gd name="T30" fmla="*/ 0 w 44"/>
                <a:gd name="T31" fmla="*/ 0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44" h="30">
                  <a:moveTo>
                    <a:pt x="0" y="0"/>
                  </a:moveTo>
                  <a:cubicBezTo>
                    <a:pt x="2" y="1"/>
                    <a:pt x="4" y="3"/>
                    <a:pt x="6" y="5"/>
                  </a:cubicBezTo>
                  <a:cubicBezTo>
                    <a:pt x="7" y="7"/>
                    <a:pt x="8" y="10"/>
                    <a:pt x="9" y="12"/>
                  </a:cubicBezTo>
                  <a:cubicBezTo>
                    <a:pt x="11" y="14"/>
                    <a:pt x="12" y="16"/>
                    <a:pt x="13" y="18"/>
                  </a:cubicBezTo>
                  <a:cubicBezTo>
                    <a:pt x="15" y="20"/>
                    <a:pt x="17" y="22"/>
                    <a:pt x="18" y="23"/>
                  </a:cubicBezTo>
                  <a:cubicBezTo>
                    <a:pt x="20" y="25"/>
                    <a:pt x="22" y="26"/>
                    <a:pt x="25" y="27"/>
                  </a:cubicBezTo>
                  <a:cubicBezTo>
                    <a:pt x="27" y="28"/>
                    <a:pt x="29" y="28"/>
                    <a:pt x="32" y="28"/>
                  </a:cubicBezTo>
                  <a:cubicBezTo>
                    <a:pt x="34" y="28"/>
                    <a:pt x="37" y="27"/>
                    <a:pt x="39" y="26"/>
                  </a:cubicBezTo>
                  <a:cubicBezTo>
                    <a:pt x="41" y="25"/>
                    <a:pt x="43" y="23"/>
                    <a:pt x="44" y="20"/>
                  </a:cubicBezTo>
                  <a:cubicBezTo>
                    <a:pt x="43" y="23"/>
                    <a:pt x="42" y="25"/>
                    <a:pt x="40" y="27"/>
                  </a:cubicBezTo>
                  <a:cubicBezTo>
                    <a:pt x="37" y="28"/>
                    <a:pt x="35" y="29"/>
                    <a:pt x="32" y="30"/>
                  </a:cubicBezTo>
                  <a:cubicBezTo>
                    <a:pt x="29" y="30"/>
                    <a:pt x="27" y="30"/>
                    <a:pt x="24" y="29"/>
                  </a:cubicBezTo>
                  <a:cubicBezTo>
                    <a:pt x="21" y="28"/>
                    <a:pt x="19" y="27"/>
                    <a:pt x="17" y="25"/>
                  </a:cubicBezTo>
                  <a:cubicBezTo>
                    <a:pt x="13" y="22"/>
                    <a:pt x="10" y="17"/>
                    <a:pt x="8" y="13"/>
                  </a:cubicBezTo>
                  <a:cubicBezTo>
                    <a:pt x="7" y="10"/>
                    <a:pt x="6" y="8"/>
                    <a:pt x="5" y="6"/>
                  </a:cubicBezTo>
                  <a:cubicBezTo>
                    <a:pt x="4" y="3"/>
                    <a:pt x="2" y="1"/>
                    <a:pt x="0" y="0"/>
                  </a:cubicBezTo>
                  <a:close/>
                </a:path>
              </a:pathLst>
            </a:custGeom>
            <a:solidFill>
              <a:srgbClr val="41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3" name="Freeform 172">
              <a:extLst>
                <a:ext uri="{FF2B5EF4-FFF2-40B4-BE49-F238E27FC236}">
                  <a16:creationId xmlns:a16="http://schemas.microsoft.com/office/drawing/2014/main" id="{8D0987FB-8052-4A1A-8A4B-276ADF8B14CC}"/>
                </a:ext>
              </a:extLst>
            </p:cNvPr>
            <p:cNvSpPr>
              <a:spLocks/>
            </p:cNvSpPr>
            <p:nvPr/>
          </p:nvSpPr>
          <p:spPr bwMode="auto">
            <a:xfrm>
              <a:off x="3660" y="3474"/>
              <a:ext cx="100" cy="57"/>
            </a:xfrm>
            <a:custGeom>
              <a:avLst/>
              <a:gdLst>
                <a:gd name="T0" fmla="*/ 1 w 46"/>
                <a:gd name="T1" fmla="*/ 14 h 26"/>
                <a:gd name="T2" fmla="*/ 4 w 46"/>
                <a:gd name="T3" fmla="*/ 21 h 26"/>
                <a:gd name="T4" fmla="*/ 10 w 46"/>
                <a:gd name="T5" fmla="*/ 23 h 26"/>
                <a:gd name="T6" fmla="*/ 17 w 46"/>
                <a:gd name="T7" fmla="*/ 22 h 26"/>
                <a:gd name="T8" fmla="*/ 23 w 46"/>
                <a:gd name="T9" fmla="*/ 19 h 26"/>
                <a:gd name="T10" fmla="*/ 34 w 46"/>
                <a:gd name="T11" fmla="*/ 8 h 26"/>
                <a:gd name="T12" fmla="*/ 39 w 46"/>
                <a:gd name="T13" fmla="*/ 3 h 26"/>
                <a:gd name="T14" fmla="*/ 46 w 46"/>
                <a:gd name="T15" fmla="*/ 0 h 26"/>
                <a:gd name="T16" fmla="*/ 40 w 46"/>
                <a:gd name="T17" fmla="*/ 4 h 26"/>
                <a:gd name="T18" fmla="*/ 35 w 46"/>
                <a:gd name="T19" fmla="*/ 10 h 26"/>
                <a:gd name="T20" fmla="*/ 25 w 46"/>
                <a:gd name="T21" fmla="*/ 21 h 26"/>
                <a:gd name="T22" fmla="*/ 18 w 46"/>
                <a:gd name="T23" fmla="*/ 25 h 26"/>
                <a:gd name="T24" fmla="*/ 10 w 46"/>
                <a:gd name="T25" fmla="*/ 25 h 26"/>
                <a:gd name="T26" fmla="*/ 3 w 46"/>
                <a:gd name="T27" fmla="*/ 21 h 26"/>
                <a:gd name="T28" fmla="*/ 1 w 46"/>
                <a:gd name="T29" fmla="*/ 14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46" h="26">
                  <a:moveTo>
                    <a:pt x="1" y="14"/>
                  </a:moveTo>
                  <a:cubicBezTo>
                    <a:pt x="1" y="17"/>
                    <a:pt x="2" y="19"/>
                    <a:pt x="4" y="21"/>
                  </a:cubicBezTo>
                  <a:cubicBezTo>
                    <a:pt x="5" y="22"/>
                    <a:pt x="8" y="23"/>
                    <a:pt x="10" y="23"/>
                  </a:cubicBezTo>
                  <a:cubicBezTo>
                    <a:pt x="12" y="24"/>
                    <a:pt x="15" y="23"/>
                    <a:pt x="17" y="22"/>
                  </a:cubicBezTo>
                  <a:cubicBezTo>
                    <a:pt x="19" y="22"/>
                    <a:pt x="21" y="20"/>
                    <a:pt x="23" y="19"/>
                  </a:cubicBezTo>
                  <a:cubicBezTo>
                    <a:pt x="27" y="16"/>
                    <a:pt x="30" y="12"/>
                    <a:pt x="34" y="8"/>
                  </a:cubicBezTo>
                  <a:cubicBezTo>
                    <a:pt x="35" y="6"/>
                    <a:pt x="37" y="5"/>
                    <a:pt x="39" y="3"/>
                  </a:cubicBezTo>
                  <a:cubicBezTo>
                    <a:pt x="41" y="1"/>
                    <a:pt x="44" y="0"/>
                    <a:pt x="46" y="0"/>
                  </a:cubicBezTo>
                  <a:cubicBezTo>
                    <a:pt x="44" y="1"/>
                    <a:pt x="42" y="2"/>
                    <a:pt x="40" y="4"/>
                  </a:cubicBezTo>
                  <a:cubicBezTo>
                    <a:pt x="38" y="6"/>
                    <a:pt x="37" y="8"/>
                    <a:pt x="35" y="10"/>
                  </a:cubicBezTo>
                  <a:cubicBezTo>
                    <a:pt x="32" y="13"/>
                    <a:pt x="29" y="17"/>
                    <a:pt x="25" y="21"/>
                  </a:cubicBezTo>
                  <a:cubicBezTo>
                    <a:pt x="22" y="22"/>
                    <a:pt x="20" y="24"/>
                    <a:pt x="18" y="25"/>
                  </a:cubicBezTo>
                  <a:cubicBezTo>
                    <a:pt x="15" y="26"/>
                    <a:pt x="12" y="26"/>
                    <a:pt x="10" y="25"/>
                  </a:cubicBezTo>
                  <a:cubicBezTo>
                    <a:pt x="7" y="25"/>
                    <a:pt x="4" y="23"/>
                    <a:pt x="3" y="21"/>
                  </a:cubicBezTo>
                  <a:cubicBezTo>
                    <a:pt x="1" y="19"/>
                    <a:pt x="0" y="17"/>
                    <a:pt x="1" y="14"/>
                  </a:cubicBezTo>
                  <a:close/>
                </a:path>
              </a:pathLst>
            </a:custGeom>
            <a:solidFill>
              <a:srgbClr val="41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4" name="Freeform 173">
              <a:extLst>
                <a:ext uri="{FF2B5EF4-FFF2-40B4-BE49-F238E27FC236}">
                  <a16:creationId xmlns:a16="http://schemas.microsoft.com/office/drawing/2014/main" id="{05096640-69F1-49EC-8A6B-1D024989A391}"/>
                </a:ext>
              </a:extLst>
            </p:cNvPr>
            <p:cNvSpPr>
              <a:spLocks/>
            </p:cNvSpPr>
            <p:nvPr/>
          </p:nvSpPr>
          <p:spPr bwMode="auto">
            <a:xfrm>
              <a:off x="3451" y="3607"/>
              <a:ext cx="219" cy="130"/>
            </a:xfrm>
            <a:custGeom>
              <a:avLst/>
              <a:gdLst>
                <a:gd name="T0" fmla="*/ 0 w 101"/>
                <a:gd name="T1" fmla="*/ 0 h 60"/>
                <a:gd name="T2" fmla="*/ 15 w 101"/>
                <a:gd name="T3" fmla="*/ 28 h 60"/>
                <a:gd name="T4" fmla="*/ 40 w 101"/>
                <a:gd name="T5" fmla="*/ 46 h 60"/>
                <a:gd name="T6" fmla="*/ 69 w 101"/>
                <a:gd name="T7" fmla="*/ 56 h 60"/>
                <a:gd name="T8" fmla="*/ 101 w 101"/>
                <a:gd name="T9" fmla="*/ 60 h 60"/>
                <a:gd name="T10" fmla="*/ 69 w 101"/>
                <a:gd name="T11" fmla="*/ 58 h 60"/>
                <a:gd name="T12" fmla="*/ 54 w 101"/>
                <a:gd name="T13" fmla="*/ 54 h 60"/>
                <a:gd name="T14" fmla="*/ 39 w 101"/>
                <a:gd name="T15" fmla="*/ 49 h 60"/>
                <a:gd name="T16" fmla="*/ 25 w 101"/>
                <a:gd name="T17" fmla="*/ 40 h 60"/>
                <a:gd name="T18" fmla="*/ 14 w 101"/>
                <a:gd name="T19" fmla="*/ 29 h 60"/>
                <a:gd name="T20" fmla="*/ 0 w 101"/>
                <a:gd name="T21" fmla="*/ 0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1" h="60">
                  <a:moveTo>
                    <a:pt x="0" y="0"/>
                  </a:moveTo>
                  <a:cubicBezTo>
                    <a:pt x="3" y="11"/>
                    <a:pt x="8" y="20"/>
                    <a:pt x="15" y="28"/>
                  </a:cubicBezTo>
                  <a:cubicBezTo>
                    <a:pt x="22" y="35"/>
                    <a:pt x="31" y="42"/>
                    <a:pt x="40" y="46"/>
                  </a:cubicBezTo>
                  <a:cubicBezTo>
                    <a:pt x="49" y="51"/>
                    <a:pt x="59" y="54"/>
                    <a:pt x="69" y="56"/>
                  </a:cubicBezTo>
                  <a:cubicBezTo>
                    <a:pt x="80" y="58"/>
                    <a:pt x="90" y="59"/>
                    <a:pt x="101" y="60"/>
                  </a:cubicBezTo>
                  <a:cubicBezTo>
                    <a:pt x="90" y="60"/>
                    <a:pt x="80" y="60"/>
                    <a:pt x="69" y="58"/>
                  </a:cubicBezTo>
                  <a:cubicBezTo>
                    <a:pt x="64" y="57"/>
                    <a:pt x="59" y="56"/>
                    <a:pt x="54" y="54"/>
                  </a:cubicBezTo>
                  <a:cubicBezTo>
                    <a:pt x="48" y="53"/>
                    <a:pt x="44" y="51"/>
                    <a:pt x="39" y="49"/>
                  </a:cubicBezTo>
                  <a:cubicBezTo>
                    <a:pt x="34" y="46"/>
                    <a:pt x="29" y="43"/>
                    <a:pt x="25" y="40"/>
                  </a:cubicBezTo>
                  <a:cubicBezTo>
                    <a:pt x="21" y="37"/>
                    <a:pt x="17" y="33"/>
                    <a:pt x="14" y="29"/>
                  </a:cubicBezTo>
                  <a:cubicBezTo>
                    <a:pt x="7" y="21"/>
                    <a:pt x="2" y="11"/>
                    <a:pt x="0" y="0"/>
                  </a:cubicBezTo>
                  <a:close/>
                </a:path>
              </a:pathLst>
            </a:custGeom>
            <a:solidFill>
              <a:srgbClr val="5D4F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5" name="Freeform 174">
              <a:extLst>
                <a:ext uri="{FF2B5EF4-FFF2-40B4-BE49-F238E27FC236}">
                  <a16:creationId xmlns:a16="http://schemas.microsoft.com/office/drawing/2014/main" id="{6BA42287-A93C-408D-B0B9-867A569C33F6}"/>
                </a:ext>
              </a:extLst>
            </p:cNvPr>
            <p:cNvSpPr>
              <a:spLocks/>
            </p:cNvSpPr>
            <p:nvPr/>
          </p:nvSpPr>
          <p:spPr bwMode="auto">
            <a:xfrm>
              <a:off x="3571" y="3494"/>
              <a:ext cx="21" cy="24"/>
            </a:xfrm>
            <a:custGeom>
              <a:avLst/>
              <a:gdLst>
                <a:gd name="T0" fmla="*/ 0 w 10"/>
                <a:gd name="T1" fmla="*/ 2 h 11"/>
                <a:gd name="T2" fmla="*/ 5 w 10"/>
                <a:gd name="T3" fmla="*/ 6 h 11"/>
                <a:gd name="T4" fmla="*/ 8 w 10"/>
                <a:gd name="T5" fmla="*/ 9 h 11"/>
                <a:gd name="T6" fmla="*/ 9 w 10"/>
                <a:gd name="T7" fmla="*/ 10 h 11"/>
                <a:gd name="T8" fmla="*/ 10 w 10"/>
                <a:gd name="T9" fmla="*/ 11 h 11"/>
                <a:gd name="T10" fmla="*/ 10 w 10"/>
                <a:gd name="T11" fmla="*/ 11 h 11"/>
                <a:gd name="T12" fmla="*/ 10 w 10"/>
                <a:gd name="T13" fmla="*/ 9 h 11"/>
                <a:gd name="T14" fmla="*/ 9 w 10"/>
                <a:gd name="T15" fmla="*/ 8 h 11"/>
                <a:gd name="T16" fmla="*/ 6 w 10"/>
                <a:gd name="T17" fmla="*/ 5 h 11"/>
                <a:gd name="T18" fmla="*/ 1 w 10"/>
                <a:gd name="T19" fmla="*/ 1 h 11"/>
                <a:gd name="T20" fmla="*/ 0 w 10"/>
                <a:gd name="T21" fmla="*/ 2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 h="11">
                  <a:moveTo>
                    <a:pt x="0" y="2"/>
                  </a:moveTo>
                  <a:cubicBezTo>
                    <a:pt x="2" y="3"/>
                    <a:pt x="4" y="5"/>
                    <a:pt x="5" y="6"/>
                  </a:cubicBezTo>
                  <a:cubicBezTo>
                    <a:pt x="6" y="7"/>
                    <a:pt x="7" y="8"/>
                    <a:pt x="8" y="9"/>
                  </a:cubicBezTo>
                  <a:cubicBezTo>
                    <a:pt x="8" y="9"/>
                    <a:pt x="8" y="9"/>
                    <a:pt x="9" y="10"/>
                  </a:cubicBezTo>
                  <a:cubicBezTo>
                    <a:pt x="9" y="10"/>
                    <a:pt x="9" y="11"/>
                    <a:pt x="10" y="11"/>
                  </a:cubicBezTo>
                  <a:cubicBezTo>
                    <a:pt x="10" y="11"/>
                    <a:pt x="10" y="11"/>
                    <a:pt x="10" y="11"/>
                  </a:cubicBezTo>
                  <a:cubicBezTo>
                    <a:pt x="10" y="10"/>
                    <a:pt x="10" y="10"/>
                    <a:pt x="10" y="9"/>
                  </a:cubicBezTo>
                  <a:cubicBezTo>
                    <a:pt x="9" y="9"/>
                    <a:pt x="9" y="8"/>
                    <a:pt x="9" y="8"/>
                  </a:cubicBezTo>
                  <a:cubicBezTo>
                    <a:pt x="8" y="7"/>
                    <a:pt x="7" y="6"/>
                    <a:pt x="6" y="5"/>
                  </a:cubicBezTo>
                  <a:cubicBezTo>
                    <a:pt x="5" y="3"/>
                    <a:pt x="3" y="2"/>
                    <a:pt x="1" y="1"/>
                  </a:cubicBezTo>
                  <a:cubicBezTo>
                    <a:pt x="0" y="0"/>
                    <a:pt x="0" y="1"/>
                    <a:pt x="0" y="2"/>
                  </a:cubicBezTo>
                  <a:close/>
                </a:path>
              </a:pathLst>
            </a:custGeom>
            <a:solidFill>
              <a:srgbClr val="41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6" name="Freeform 175">
              <a:extLst>
                <a:ext uri="{FF2B5EF4-FFF2-40B4-BE49-F238E27FC236}">
                  <a16:creationId xmlns:a16="http://schemas.microsoft.com/office/drawing/2014/main" id="{44BE110D-F61C-4D95-B219-DBBC544A1416}"/>
                </a:ext>
              </a:extLst>
            </p:cNvPr>
            <p:cNvSpPr>
              <a:spLocks/>
            </p:cNvSpPr>
            <p:nvPr/>
          </p:nvSpPr>
          <p:spPr bwMode="auto">
            <a:xfrm>
              <a:off x="3584" y="3485"/>
              <a:ext cx="21" cy="30"/>
            </a:xfrm>
            <a:custGeom>
              <a:avLst/>
              <a:gdLst>
                <a:gd name="T0" fmla="*/ 0 w 10"/>
                <a:gd name="T1" fmla="*/ 0 h 14"/>
                <a:gd name="T2" fmla="*/ 6 w 10"/>
                <a:gd name="T3" fmla="*/ 6 h 14"/>
                <a:gd name="T4" fmla="*/ 10 w 10"/>
                <a:gd name="T5" fmla="*/ 14 h 14"/>
                <a:gd name="T6" fmla="*/ 5 w 10"/>
                <a:gd name="T7" fmla="*/ 7 h 14"/>
                <a:gd name="T8" fmla="*/ 0 w 10"/>
                <a:gd name="T9" fmla="*/ 0 h 14"/>
              </a:gdLst>
              <a:ahLst/>
              <a:cxnLst>
                <a:cxn ang="0">
                  <a:pos x="T0" y="T1"/>
                </a:cxn>
                <a:cxn ang="0">
                  <a:pos x="T2" y="T3"/>
                </a:cxn>
                <a:cxn ang="0">
                  <a:pos x="T4" y="T5"/>
                </a:cxn>
                <a:cxn ang="0">
                  <a:pos x="T6" y="T7"/>
                </a:cxn>
                <a:cxn ang="0">
                  <a:pos x="T8" y="T9"/>
                </a:cxn>
              </a:cxnLst>
              <a:rect l="0" t="0" r="r" b="b"/>
              <a:pathLst>
                <a:path w="10" h="14">
                  <a:moveTo>
                    <a:pt x="0" y="0"/>
                  </a:moveTo>
                  <a:cubicBezTo>
                    <a:pt x="2" y="2"/>
                    <a:pt x="4" y="4"/>
                    <a:pt x="6" y="6"/>
                  </a:cubicBezTo>
                  <a:cubicBezTo>
                    <a:pt x="8" y="9"/>
                    <a:pt x="9" y="11"/>
                    <a:pt x="10" y="14"/>
                  </a:cubicBezTo>
                  <a:cubicBezTo>
                    <a:pt x="8" y="12"/>
                    <a:pt x="7" y="9"/>
                    <a:pt x="5" y="7"/>
                  </a:cubicBezTo>
                  <a:cubicBezTo>
                    <a:pt x="3" y="5"/>
                    <a:pt x="2" y="2"/>
                    <a:pt x="0" y="0"/>
                  </a:cubicBezTo>
                  <a:close/>
                </a:path>
              </a:pathLst>
            </a:custGeom>
            <a:solidFill>
              <a:srgbClr val="41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7" name="Freeform 176">
              <a:extLst>
                <a:ext uri="{FF2B5EF4-FFF2-40B4-BE49-F238E27FC236}">
                  <a16:creationId xmlns:a16="http://schemas.microsoft.com/office/drawing/2014/main" id="{C512114F-2948-4A05-8685-34F7E3AB700A}"/>
                </a:ext>
              </a:extLst>
            </p:cNvPr>
            <p:cNvSpPr>
              <a:spLocks/>
            </p:cNvSpPr>
            <p:nvPr/>
          </p:nvSpPr>
          <p:spPr bwMode="auto">
            <a:xfrm>
              <a:off x="3590" y="3468"/>
              <a:ext cx="20" cy="37"/>
            </a:xfrm>
            <a:custGeom>
              <a:avLst/>
              <a:gdLst>
                <a:gd name="T0" fmla="*/ 0 w 9"/>
                <a:gd name="T1" fmla="*/ 0 h 17"/>
                <a:gd name="T2" fmla="*/ 7 w 9"/>
                <a:gd name="T3" fmla="*/ 7 h 17"/>
                <a:gd name="T4" fmla="*/ 9 w 9"/>
                <a:gd name="T5" fmla="*/ 17 h 17"/>
                <a:gd name="T6" fmla="*/ 6 w 9"/>
                <a:gd name="T7" fmla="*/ 8 h 17"/>
                <a:gd name="T8" fmla="*/ 0 w 9"/>
                <a:gd name="T9" fmla="*/ 0 h 17"/>
              </a:gdLst>
              <a:ahLst/>
              <a:cxnLst>
                <a:cxn ang="0">
                  <a:pos x="T0" y="T1"/>
                </a:cxn>
                <a:cxn ang="0">
                  <a:pos x="T2" y="T3"/>
                </a:cxn>
                <a:cxn ang="0">
                  <a:pos x="T4" y="T5"/>
                </a:cxn>
                <a:cxn ang="0">
                  <a:pos x="T6" y="T7"/>
                </a:cxn>
                <a:cxn ang="0">
                  <a:pos x="T8" y="T9"/>
                </a:cxn>
              </a:cxnLst>
              <a:rect l="0" t="0" r="r" b="b"/>
              <a:pathLst>
                <a:path w="9" h="17">
                  <a:moveTo>
                    <a:pt x="0" y="0"/>
                  </a:moveTo>
                  <a:cubicBezTo>
                    <a:pt x="3" y="2"/>
                    <a:pt x="5" y="4"/>
                    <a:pt x="7" y="7"/>
                  </a:cubicBezTo>
                  <a:cubicBezTo>
                    <a:pt x="8" y="10"/>
                    <a:pt x="9" y="14"/>
                    <a:pt x="9" y="17"/>
                  </a:cubicBezTo>
                  <a:cubicBezTo>
                    <a:pt x="8" y="14"/>
                    <a:pt x="7" y="11"/>
                    <a:pt x="6" y="8"/>
                  </a:cubicBezTo>
                  <a:cubicBezTo>
                    <a:pt x="4" y="5"/>
                    <a:pt x="2" y="3"/>
                    <a:pt x="0" y="0"/>
                  </a:cubicBezTo>
                  <a:close/>
                </a:path>
              </a:pathLst>
            </a:custGeom>
            <a:solidFill>
              <a:srgbClr val="41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8" name="Freeform 177">
              <a:extLst>
                <a:ext uri="{FF2B5EF4-FFF2-40B4-BE49-F238E27FC236}">
                  <a16:creationId xmlns:a16="http://schemas.microsoft.com/office/drawing/2014/main" id="{F8371EFC-0AF7-4C5B-9A8C-0E3A0FDD844E}"/>
                </a:ext>
              </a:extLst>
            </p:cNvPr>
            <p:cNvSpPr>
              <a:spLocks/>
            </p:cNvSpPr>
            <p:nvPr/>
          </p:nvSpPr>
          <p:spPr bwMode="auto">
            <a:xfrm>
              <a:off x="3662" y="3489"/>
              <a:ext cx="15" cy="24"/>
            </a:xfrm>
            <a:custGeom>
              <a:avLst/>
              <a:gdLst>
                <a:gd name="T0" fmla="*/ 7 w 7"/>
                <a:gd name="T1" fmla="*/ 0 h 11"/>
                <a:gd name="T2" fmla="*/ 4 w 7"/>
                <a:gd name="T3" fmla="*/ 6 h 11"/>
                <a:gd name="T4" fmla="*/ 0 w 7"/>
                <a:gd name="T5" fmla="*/ 11 h 11"/>
                <a:gd name="T6" fmla="*/ 3 w 7"/>
                <a:gd name="T7" fmla="*/ 5 h 11"/>
                <a:gd name="T8" fmla="*/ 7 w 7"/>
                <a:gd name="T9" fmla="*/ 0 h 11"/>
              </a:gdLst>
              <a:ahLst/>
              <a:cxnLst>
                <a:cxn ang="0">
                  <a:pos x="T0" y="T1"/>
                </a:cxn>
                <a:cxn ang="0">
                  <a:pos x="T2" y="T3"/>
                </a:cxn>
                <a:cxn ang="0">
                  <a:pos x="T4" y="T5"/>
                </a:cxn>
                <a:cxn ang="0">
                  <a:pos x="T6" y="T7"/>
                </a:cxn>
                <a:cxn ang="0">
                  <a:pos x="T8" y="T9"/>
                </a:cxn>
              </a:cxnLst>
              <a:rect l="0" t="0" r="r" b="b"/>
              <a:pathLst>
                <a:path w="7" h="11">
                  <a:moveTo>
                    <a:pt x="7" y="0"/>
                  </a:moveTo>
                  <a:cubicBezTo>
                    <a:pt x="6" y="2"/>
                    <a:pt x="5" y="4"/>
                    <a:pt x="4" y="6"/>
                  </a:cubicBezTo>
                  <a:cubicBezTo>
                    <a:pt x="3" y="7"/>
                    <a:pt x="2" y="9"/>
                    <a:pt x="0" y="11"/>
                  </a:cubicBezTo>
                  <a:cubicBezTo>
                    <a:pt x="1" y="9"/>
                    <a:pt x="2" y="7"/>
                    <a:pt x="3" y="5"/>
                  </a:cubicBezTo>
                  <a:cubicBezTo>
                    <a:pt x="4" y="3"/>
                    <a:pt x="5" y="1"/>
                    <a:pt x="7" y="0"/>
                  </a:cubicBezTo>
                  <a:close/>
                </a:path>
              </a:pathLst>
            </a:custGeom>
            <a:solidFill>
              <a:srgbClr val="41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9" name="Freeform 178">
              <a:extLst>
                <a:ext uri="{FF2B5EF4-FFF2-40B4-BE49-F238E27FC236}">
                  <a16:creationId xmlns:a16="http://schemas.microsoft.com/office/drawing/2014/main" id="{0A7D14FA-9EF3-457A-81A4-FD3BF3065D30}"/>
                </a:ext>
              </a:extLst>
            </p:cNvPr>
            <p:cNvSpPr>
              <a:spLocks/>
            </p:cNvSpPr>
            <p:nvPr/>
          </p:nvSpPr>
          <p:spPr bwMode="auto">
            <a:xfrm>
              <a:off x="3668" y="3491"/>
              <a:ext cx="22" cy="29"/>
            </a:xfrm>
            <a:custGeom>
              <a:avLst/>
              <a:gdLst>
                <a:gd name="T0" fmla="*/ 0 w 10"/>
                <a:gd name="T1" fmla="*/ 13 h 13"/>
                <a:gd name="T2" fmla="*/ 4 w 10"/>
                <a:gd name="T3" fmla="*/ 6 h 13"/>
                <a:gd name="T4" fmla="*/ 10 w 10"/>
                <a:gd name="T5" fmla="*/ 0 h 13"/>
                <a:gd name="T6" fmla="*/ 5 w 10"/>
                <a:gd name="T7" fmla="*/ 7 h 13"/>
                <a:gd name="T8" fmla="*/ 0 w 10"/>
                <a:gd name="T9" fmla="*/ 13 h 13"/>
              </a:gdLst>
              <a:ahLst/>
              <a:cxnLst>
                <a:cxn ang="0">
                  <a:pos x="T0" y="T1"/>
                </a:cxn>
                <a:cxn ang="0">
                  <a:pos x="T2" y="T3"/>
                </a:cxn>
                <a:cxn ang="0">
                  <a:pos x="T4" y="T5"/>
                </a:cxn>
                <a:cxn ang="0">
                  <a:pos x="T6" y="T7"/>
                </a:cxn>
                <a:cxn ang="0">
                  <a:pos x="T8" y="T9"/>
                </a:cxn>
              </a:cxnLst>
              <a:rect l="0" t="0" r="r" b="b"/>
              <a:pathLst>
                <a:path w="10" h="13">
                  <a:moveTo>
                    <a:pt x="0" y="13"/>
                  </a:moveTo>
                  <a:cubicBezTo>
                    <a:pt x="1" y="11"/>
                    <a:pt x="2" y="8"/>
                    <a:pt x="4" y="6"/>
                  </a:cubicBezTo>
                  <a:cubicBezTo>
                    <a:pt x="6" y="4"/>
                    <a:pt x="8" y="2"/>
                    <a:pt x="10" y="0"/>
                  </a:cubicBezTo>
                  <a:cubicBezTo>
                    <a:pt x="8" y="3"/>
                    <a:pt x="7" y="5"/>
                    <a:pt x="5" y="7"/>
                  </a:cubicBezTo>
                  <a:cubicBezTo>
                    <a:pt x="3" y="9"/>
                    <a:pt x="2" y="11"/>
                    <a:pt x="0" y="13"/>
                  </a:cubicBezTo>
                  <a:close/>
                </a:path>
              </a:pathLst>
            </a:custGeom>
            <a:solidFill>
              <a:srgbClr val="41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0" name="Freeform 179">
              <a:extLst>
                <a:ext uri="{FF2B5EF4-FFF2-40B4-BE49-F238E27FC236}">
                  <a16:creationId xmlns:a16="http://schemas.microsoft.com/office/drawing/2014/main" id="{79FFA833-011F-43B0-B563-28EEE8AEBE73}"/>
                </a:ext>
              </a:extLst>
            </p:cNvPr>
            <p:cNvSpPr>
              <a:spLocks/>
            </p:cNvSpPr>
            <p:nvPr/>
          </p:nvSpPr>
          <p:spPr bwMode="auto">
            <a:xfrm>
              <a:off x="3677" y="3502"/>
              <a:ext cx="24" cy="22"/>
            </a:xfrm>
            <a:custGeom>
              <a:avLst/>
              <a:gdLst>
                <a:gd name="T0" fmla="*/ 0 w 11"/>
                <a:gd name="T1" fmla="*/ 10 h 10"/>
                <a:gd name="T2" fmla="*/ 5 w 11"/>
                <a:gd name="T3" fmla="*/ 4 h 10"/>
                <a:gd name="T4" fmla="*/ 11 w 11"/>
                <a:gd name="T5" fmla="*/ 0 h 10"/>
                <a:gd name="T6" fmla="*/ 6 w 11"/>
                <a:gd name="T7" fmla="*/ 5 h 10"/>
                <a:gd name="T8" fmla="*/ 0 w 11"/>
                <a:gd name="T9" fmla="*/ 10 h 10"/>
              </a:gdLst>
              <a:ahLst/>
              <a:cxnLst>
                <a:cxn ang="0">
                  <a:pos x="T0" y="T1"/>
                </a:cxn>
                <a:cxn ang="0">
                  <a:pos x="T2" y="T3"/>
                </a:cxn>
                <a:cxn ang="0">
                  <a:pos x="T4" y="T5"/>
                </a:cxn>
                <a:cxn ang="0">
                  <a:pos x="T6" y="T7"/>
                </a:cxn>
                <a:cxn ang="0">
                  <a:pos x="T8" y="T9"/>
                </a:cxn>
              </a:cxnLst>
              <a:rect l="0" t="0" r="r" b="b"/>
              <a:pathLst>
                <a:path w="11" h="10">
                  <a:moveTo>
                    <a:pt x="0" y="10"/>
                  </a:moveTo>
                  <a:cubicBezTo>
                    <a:pt x="1" y="8"/>
                    <a:pt x="3" y="6"/>
                    <a:pt x="5" y="4"/>
                  </a:cubicBezTo>
                  <a:cubicBezTo>
                    <a:pt x="7" y="3"/>
                    <a:pt x="9" y="1"/>
                    <a:pt x="11" y="0"/>
                  </a:cubicBezTo>
                  <a:cubicBezTo>
                    <a:pt x="10" y="2"/>
                    <a:pt x="8" y="4"/>
                    <a:pt x="6" y="5"/>
                  </a:cubicBezTo>
                  <a:cubicBezTo>
                    <a:pt x="4" y="7"/>
                    <a:pt x="2" y="9"/>
                    <a:pt x="0" y="10"/>
                  </a:cubicBezTo>
                  <a:close/>
                </a:path>
              </a:pathLst>
            </a:custGeom>
            <a:solidFill>
              <a:srgbClr val="41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1" name="Freeform 180">
              <a:extLst>
                <a:ext uri="{FF2B5EF4-FFF2-40B4-BE49-F238E27FC236}">
                  <a16:creationId xmlns:a16="http://schemas.microsoft.com/office/drawing/2014/main" id="{1E5D0512-5F4D-4CF6-AE21-F71A353B2A29}"/>
                </a:ext>
              </a:extLst>
            </p:cNvPr>
            <p:cNvSpPr>
              <a:spLocks/>
            </p:cNvSpPr>
            <p:nvPr/>
          </p:nvSpPr>
          <p:spPr bwMode="auto">
            <a:xfrm>
              <a:off x="3434" y="3164"/>
              <a:ext cx="126" cy="191"/>
            </a:xfrm>
            <a:custGeom>
              <a:avLst/>
              <a:gdLst>
                <a:gd name="T0" fmla="*/ 27 w 58"/>
                <a:gd name="T1" fmla="*/ 0 h 88"/>
                <a:gd name="T2" fmla="*/ 15 w 58"/>
                <a:gd name="T3" fmla="*/ 12 h 88"/>
                <a:gd name="T4" fmla="*/ 10 w 58"/>
                <a:gd name="T5" fmla="*/ 19 h 88"/>
                <a:gd name="T6" fmla="*/ 6 w 58"/>
                <a:gd name="T7" fmla="*/ 26 h 88"/>
                <a:gd name="T8" fmla="*/ 5 w 58"/>
                <a:gd name="T9" fmla="*/ 59 h 88"/>
                <a:gd name="T10" fmla="*/ 13 w 58"/>
                <a:gd name="T11" fmla="*/ 74 h 88"/>
                <a:gd name="T12" fmla="*/ 19 w 58"/>
                <a:gd name="T13" fmla="*/ 79 h 88"/>
                <a:gd name="T14" fmla="*/ 26 w 58"/>
                <a:gd name="T15" fmla="*/ 84 h 88"/>
                <a:gd name="T16" fmla="*/ 42 w 58"/>
                <a:gd name="T17" fmla="*/ 87 h 88"/>
                <a:gd name="T18" fmla="*/ 58 w 58"/>
                <a:gd name="T19" fmla="*/ 83 h 88"/>
                <a:gd name="T20" fmla="*/ 42 w 58"/>
                <a:gd name="T21" fmla="*/ 88 h 88"/>
                <a:gd name="T22" fmla="*/ 25 w 58"/>
                <a:gd name="T23" fmla="*/ 85 h 88"/>
                <a:gd name="T24" fmla="*/ 21 w 58"/>
                <a:gd name="T25" fmla="*/ 83 h 88"/>
                <a:gd name="T26" fmla="*/ 18 w 58"/>
                <a:gd name="T27" fmla="*/ 81 h 88"/>
                <a:gd name="T28" fmla="*/ 11 w 58"/>
                <a:gd name="T29" fmla="*/ 75 h 88"/>
                <a:gd name="T30" fmla="*/ 3 w 58"/>
                <a:gd name="T31" fmla="*/ 60 h 88"/>
                <a:gd name="T32" fmla="*/ 5 w 58"/>
                <a:gd name="T33" fmla="*/ 26 h 88"/>
                <a:gd name="T34" fmla="*/ 14 w 58"/>
                <a:gd name="T35" fmla="*/ 12 h 88"/>
                <a:gd name="T36" fmla="*/ 27 w 58"/>
                <a:gd name="T37" fmla="*/ 0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58" h="88">
                  <a:moveTo>
                    <a:pt x="27" y="0"/>
                  </a:moveTo>
                  <a:cubicBezTo>
                    <a:pt x="22" y="4"/>
                    <a:pt x="18" y="8"/>
                    <a:pt x="15" y="12"/>
                  </a:cubicBezTo>
                  <a:cubicBezTo>
                    <a:pt x="13" y="14"/>
                    <a:pt x="11" y="17"/>
                    <a:pt x="10" y="19"/>
                  </a:cubicBezTo>
                  <a:cubicBezTo>
                    <a:pt x="8" y="21"/>
                    <a:pt x="7" y="24"/>
                    <a:pt x="6" y="26"/>
                  </a:cubicBezTo>
                  <a:cubicBezTo>
                    <a:pt x="2" y="37"/>
                    <a:pt x="2" y="49"/>
                    <a:pt x="5" y="59"/>
                  </a:cubicBezTo>
                  <a:cubicBezTo>
                    <a:pt x="7" y="64"/>
                    <a:pt x="9" y="70"/>
                    <a:pt x="13" y="74"/>
                  </a:cubicBezTo>
                  <a:cubicBezTo>
                    <a:pt x="14" y="76"/>
                    <a:pt x="17" y="78"/>
                    <a:pt x="19" y="79"/>
                  </a:cubicBezTo>
                  <a:cubicBezTo>
                    <a:pt x="21" y="81"/>
                    <a:pt x="23" y="82"/>
                    <a:pt x="26" y="84"/>
                  </a:cubicBezTo>
                  <a:cubicBezTo>
                    <a:pt x="31" y="86"/>
                    <a:pt x="36" y="87"/>
                    <a:pt x="42" y="87"/>
                  </a:cubicBezTo>
                  <a:cubicBezTo>
                    <a:pt x="48" y="86"/>
                    <a:pt x="53" y="85"/>
                    <a:pt x="58" y="83"/>
                  </a:cubicBezTo>
                  <a:cubicBezTo>
                    <a:pt x="53" y="86"/>
                    <a:pt x="48" y="87"/>
                    <a:pt x="42" y="88"/>
                  </a:cubicBezTo>
                  <a:cubicBezTo>
                    <a:pt x="36" y="88"/>
                    <a:pt x="31" y="87"/>
                    <a:pt x="25" y="85"/>
                  </a:cubicBezTo>
                  <a:cubicBezTo>
                    <a:pt x="24" y="84"/>
                    <a:pt x="23" y="84"/>
                    <a:pt x="21" y="83"/>
                  </a:cubicBezTo>
                  <a:cubicBezTo>
                    <a:pt x="20" y="82"/>
                    <a:pt x="19" y="82"/>
                    <a:pt x="18" y="81"/>
                  </a:cubicBezTo>
                  <a:cubicBezTo>
                    <a:pt x="15" y="79"/>
                    <a:pt x="13" y="77"/>
                    <a:pt x="11" y="75"/>
                  </a:cubicBezTo>
                  <a:cubicBezTo>
                    <a:pt x="8" y="70"/>
                    <a:pt x="5" y="65"/>
                    <a:pt x="3" y="60"/>
                  </a:cubicBezTo>
                  <a:cubicBezTo>
                    <a:pt x="0" y="49"/>
                    <a:pt x="1" y="37"/>
                    <a:pt x="5" y="26"/>
                  </a:cubicBezTo>
                  <a:cubicBezTo>
                    <a:pt x="7" y="21"/>
                    <a:pt x="10" y="16"/>
                    <a:pt x="14" y="12"/>
                  </a:cubicBezTo>
                  <a:cubicBezTo>
                    <a:pt x="18" y="8"/>
                    <a:pt x="22" y="4"/>
                    <a:pt x="27" y="0"/>
                  </a:cubicBezTo>
                  <a:close/>
                </a:path>
              </a:pathLst>
            </a:custGeom>
            <a:solidFill>
              <a:srgbClr val="5D4F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2" name="Freeform 181">
              <a:extLst>
                <a:ext uri="{FF2B5EF4-FFF2-40B4-BE49-F238E27FC236}">
                  <a16:creationId xmlns:a16="http://schemas.microsoft.com/office/drawing/2014/main" id="{C5BF2F70-F6EB-4B69-A4E6-E278566FE6C5}"/>
                </a:ext>
              </a:extLst>
            </p:cNvPr>
            <p:cNvSpPr>
              <a:spLocks/>
            </p:cNvSpPr>
            <p:nvPr/>
          </p:nvSpPr>
          <p:spPr bwMode="auto">
            <a:xfrm>
              <a:off x="3447" y="3726"/>
              <a:ext cx="143" cy="17"/>
            </a:xfrm>
            <a:custGeom>
              <a:avLst/>
              <a:gdLst>
                <a:gd name="T0" fmla="*/ 0 w 66"/>
                <a:gd name="T1" fmla="*/ 0 h 8"/>
                <a:gd name="T2" fmla="*/ 6 w 66"/>
                <a:gd name="T3" fmla="*/ 4 h 8"/>
                <a:gd name="T4" fmla="*/ 12 w 66"/>
                <a:gd name="T5" fmla="*/ 5 h 8"/>
                <a:gd name="T6" fmla="*/ 14 w 66"/>
                <a:gd name="T7" fmla="*/ 4 h 8"/>
                <a:gd name="T8" fmla="*/ 16 w 66"/>
                <a:gd name="T9" fmla="*/ 4 h 8"/>
                <a:gd name="T10" fmla="*/ 18 w 66"/>
                <a:gd name="T11" fmla="*/ 4 h 8"/>
                <a:gd name="T12" fmla="*/ 20 w 66"/>
                <a:gd name="T13" fmla="*/ 5 h 8"/>
                <a:gd name="T14" fmla="*/ 26 w 66"/>
                <a:gd name="T15" fmla="*/ 5 h 8"/>
                <a:gd name="T16" fmla="*/ 26 w 66"/>
                <a:gd name="T17" fmla="*/ 4 h 8"/>
                <a:gd name="T18" fmla="*/ 27 w 66"/>
                <a:gd name="T19" fmla="*/ 5 h 8"/>
                <a:gd name="T20" fmla="*/ 31 w 66"/>
                <a:gd name="T21" fmla="*/ 5 h 8"/>
                <a:gd name="T22" fmla="*/ 35 w 66"/>
                <a:gd name="T23" fmla="*/ 3 h 8"/>
                <a:gd name="T24" fmla="*/ 46 w 66"/>
                <a:gd name="T25" fmla="*/ 2 h 8"/>
                <a:gd name="T26" fmla="*/ 56 w 66"/>
                <a:gd name="T27" fmla="*/ 3 h 8"/>
                <a:gd name="T28" fmla="*/ 66 w 66"/>
                <a:gd name="T29" fmla="*/ 2 h 8"/>
                <a:gd name="T30" fmla="*/ 56 w 66"/>
                <a:gd name="T31" fmla="*/ 4 h 8"/>
                <a:gd name="T32" fmla="*/ 45 w 66"/>
                <a:gd name="T33" fmla="*/ 4 h 8"/>
                <a:gd name="T34" fmla="*/ 36 w 66"/>
                <a:gd name="T35" fmla="*/ 5 h 8"/>
                <a:gd name="T36" fmla="*/ 31 w 66"/>
                <a:gd name="T37" fmla="*/ 7 h 8"/>
                <a:gd name="T38" fmla="*/ 28 w 66"/>
                <a:gd name="T39" fmla="*/ 7 h 8"/>
                <a:gd name="T40" fmla="*/ 26 w 66"/>
                <a:gd name="T41" fmla="*/ 6 h 8"/>
                <a:gd name="T42" fmla="*/ 27 w 66"/>
                <a:gd name="T43" fmla="*/ 6 h 8"/>
                <a:gd name="T44" fmla="*/ 19 w 66"/>
                <a:gd name="T45" fmla="*/ 6 h 8"/>
                <a:gd name="T46" fmla="*/ 17 w 66"/>
                <a:gd name="T47" fmla="*/ 5 h 8"/>
                <a:gd name="T48" fmla="*/ 16 w 66"/>
                <a:gd name="T49" fmla="*/ 5 h 8"/>
                <a:gd name="T50" fmla="*/ 14 w 66"/>
                <a:gd name="T51" fmla="*/ 6 h 8"/>
                <a:gd name="T52" fmla="*/ 12 w 66"/>
                <a:gd name="T53" fmla="*/ 6 h 8"/>
                <a:gd name="T54" fmla="*/ 5 w 66"/>
                <a:gd name="T55" fmla="*/ 4 h 8"/>
                <a:gd name="T56" fmla="*/ 2 w 66"/>
                <a:gd name="T57" fmla="*/ 3 h 8"/>
                <a:gd name="T58" fmla="*/ 0 w 66"/>
                <a:gd name="T59" fmla="*/ 0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66" h="8">
                  <a:moveTo>
                    <a:pt x="0" y="0"/>
                  </a:moveTo>
                  <a:cubicBezTo>
                    <a:pt x="1" y="2"/>
                    <a:pt x="3" y="3"/>
                    <a:pt x="6" y="4"/>
                  </a:cubicBezTo>
                  <a:cubicBezTo>
                    <a:pt x="8" y="4"/>
                    <a:pt x="10" y="5"/>
                    <a:pt x="12" y="5"/>
                  </a:cubicBezTo>
                  <a:cubicBezTo>
                    <a:pt x="13" y="5"/>
                    <a:pt x="14" y="5"/>
                    <a:pt x="14" y="4"/>
                  </a:cubicBezTo>
                  <a:cubicBezTo>
                    <a:pt x="15" y="4"/>
                    <a:pt x="15" y="4"/>
                    <a:pt x="16" y="4"/>
                  </a:cubicBezTo>
                  <a:cubicBezTo>
                    <a:pt x="16" y="4"/>
                    <a:pt x="17" y="4"/>
                    <a:pt x="18" y="4"/>
                  </a:cubicBezTo>
                  <a:cubicBezTo>
                    <a:pt x="19" y="4"/>
                    <a:pt x="19" y="5"/>
                    <a:pt x="20" y="5"/>
                  </a:cubicBezTo>
                  <a:cubicBezTo>
                    <a:pt x="22" y="6"/>
                    <a:pt x="24" y="6"/>
                    <a:pt x="26" y="5"/>
                  </a:cubicBezTo>
                  <a:cubicBezTo>
                    <a:pt x="26" y="4"/>
                    <a:pt x="26" y="4"/>
                    <a:pt x="26" y="4"/>
                  </a:cubicBezTo>
                  <a:cubicBezTo>
                    <a:pt x="27" y="5"/>
                    <a:pt x="27" y="5"/>
                    <a:pt x="27" y="5"/>
                  </a:cubicBezTo>
                  <a:cubicBezTo>
                    <a:pt x="28" y="6"/>
                    <a:pt x="29" y="6"/>
                    <a:pt x="31" y="5"/>
                  </a:cubicBezTo>
                  <a:cubicBezTo>
                    <a:pt x="32" y="5"/>
                    <a:pt x="33" y="4"/>
                    <a:pt x="35" y="3"/>
                  </a:cubicBezTo>
                  <a:cubicBezTo>
                    <a:pt x="39" y="2"/>
                    <a:pt x="42" y="2"/>
                    <a:pt x="46" y="2"/>
                  </a:cubicBezTo>
                  <a:cubicBezTo>
                    <a:pt x="49" y="3"/>
                    <a:pt x="52" y="3"/>
                    <a:pt x="56" y="3"/>
                  </a:cubicBezTo>
                  <a:cubicBezTo>
                    <a:pt x="59" y="3"/>
                    <a:pt x="62" y="3"/>
                    <a:pt x="66" y="2"/>
                  </a:cubicBezTo>
                  <a:cubicBezTo>
                    <a:pt x="62" y="3"/>
                    <a:pt x="59" y="4"/>
                    <a:pt x="56" y="4"/>
                  </a:cubicBezTo>
                  <a:cubicBezTo>
                    <a:pt x="52" y="5"/>
                    <a:pt x="49" y="4"/>
                    <a:pt x="45" y="4"/>
                  </a:cubicBezTo>
                  <a:cubicBezTo>
                    <a:pt x="42" y="4"/>
                    <a:pt x="39" y="4"/>
                    <a:pt x="36" y="5"/>
                  </a:cubicBezTo>
                  <a:cubicBezTo>
                    <a:pt x="34" y="5"/>
                    <a:pt x="33" y="6"/>
                    <a:pt x="31" y="7"/>
                  </a:cubicBezTo>
                  <a:cubicBezTo>
                    <a:pt x="30" y="7"/>
                    <a:pt x="29" y="7"/>
                    <a:pt x="28" y="7"/>
                  </a:cubicBezTo>
                  <a:cubicBezTo>
                    <a:pt x="27" y="7"/>
                    <a:pt x="26" y="7"/>
                    <a:pt x="26" y="6"/>
                  </a:cubicBezTo>
                  <a:cubicBezTo>
                    <a:pt x="27" y="6"/>
                    <a:pt x="27" y="6"/>
                    <a:pt x="27" y="6"/>
                  </a:cubicBezTo>
                  <a:cubicBezTo>
                    <a:pt x="24" y="8"/>
                    <a:pt x="21" y="8"/>
                    <a:pt x="19" y="6"/>
                  </a:cubicBezTo>
                  <a:cubicBezTo>
                    <a:pt x="18" y="6"/>
                    <a:pt x="18" y="6"/>
                    <a:pt x="17" y="5"/>
                  </a:cubicBezTo>
                  <a:cubicBezTo>
                    <a:pt x="17" y="5"/>
                    <a:pt x="17" y="5"/>
                    <a:pt x="16" y="5"/>
                  </a:cubicBezTo>
                  <a:cubicBezTo>
                    <a:pt x="16" y="6"/>
                    <a:pt x="15" y="6"/>
                    <a:pt x="14" y="6"/>
                  </a:cubicBezTo>
                  <a:cubicBezTo>
                    <a:pt x="14" y="6"/>
                    <a:pt x="13" y="6"/>
                    <a:pt x="12" y="6"/>
                  </a:cubicBezTo>
                  <a:cubicBezTo>
                    <a:pt x="10" y="6"/>
                    <a:pt x="8" y="5"/>
                    <a:pt x="5" y="4"/>
                  </a:cubicBezTo>
                  <a:cubicBezTo>
                    <a:pt x="4" y="4"/>
                    <a:pt x="3" y="3"/>
                    <a:pt x="2" y="3"/>
                  </a:cubicBezTo>
                  <a:cubicBezTo>
                    <a:pt x="1" y="2"/>
                    <a:pt x="0" y="1"/>
                    <a:pt x="0" y="0"/>
                  </a:cubicBezTo>
                  <a:close/>
                </a:path>
              </a:pathLst>
            </a:custGeom>
            <a:solidFill>
              <a:srgbClr val="41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3" name="Freeform 182">
              <a:extLst>
                <a:ext uri="{FF2B5EF4-FFF2-40B4-BE49-F238E27FC236}">
                  <a16:creationId xmlns:a16="http://schemas.microsoft.com/office/drawing/2014/main" id="{183057EB-5ECE-4FAE-9A24-DA4F3B784FD0}"/>
                </a:ext>
              </a:extLst>
            </p:cNvPr>
            <p:cNvSpPr>
              <a:spLocks/>
            </p:cNvSpPr>
            <p:nvPr/>
          </p:nvSpPr>
          <p:spPr bwMode="auto">
            <a:xfrm>
              <a:off x="3462" y="3711"/>
              <a:ext cx="13" cy="26"/>
            </a:xfrm>
            <a:custGeom>
              <a:avLst/>
              <a:gdLst>
                <a:gd name="T0" fmla="*/ 2 w 6"/>
                <a:gd name="T1" fmla="*/ 12 h 12"/>
                <a:gd name="T2" fmla="*/ 3 w 6"/>
                <a:gd name="T3" fmla="*/ 6 h 12"/>
                <a:gd name="T4" fmla="*/ 5 w 6"/>
                <a:gd name="T5" fmla="*/ 3 h 12"/>
                <a:gd name="T6" fmla="*/ 6 w 6"/>
                <a:gd name="T7" fmla="*/ 1 h 12"/>
                <a:gd name="T8" fmla="*/ 6 w 6"/>
                <a:gd name="T9" fmla="*/ 0 h 12"/>
                <a:gd name="T10" fmla="*/ 3 w 6"/>
                <a:gd name="T11" fmla="*/ 2 h 12"/>
                <a:gd name="T12" fmla="*/ 2 w 6"/>
                <a:gd name="T13" fmla="*/ 5 h 12"/>
                <a:gd name="T14" fmla="*/ 1 w 6"/>
                <a:gd name="T15" fmla="*/ 12 h 12"/>
                <a:gd name="T16" fmla="*/ 2 w 6"/>
                <a:gd name="T17" fmla="*/ 12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 h="12">
                  <a:moveTo>
                    <a:pt x="2" y="12"/>
                  </a:moveTo>
                  <a:cubicBezTo>
                    <a:pt x="1" y="10"/>
                    <a:pt x="2" y="8"/>
                    <a:pt x="3" y="6"/>
                  </a:cubicBezTo>
                  <a:cubicBezTo>
                    <a:pt x="3" y="5"/>
                    <a:pt x="4" y="4"/>
                    <a:pt x="5" y="3"/>
                  </a:cubicBezTo>
                  <a:cubicBezTo>
                    <a:pt x="5" y="2"/>
                    <a:pt x="6" y="2"/>
                    <a:pt x="6" y="1"/>
                  </a:cubicBezTo>
                  <a:cubicBezTo>
                    <a:pt x="6" y="0"/>
                    <a:pt x="6" y="0"/>
                    <a:pt x="6" y="0"/>
                  </a:cubicBezTo>
                  <a:cubicBezTo>
                    <a:pt x="5" y="1"/>
                    <a:pt x="4" y="2"/>
                    <a:pt x="3" y="2"/>
                  </a:cubicBezTo>
                  <a:cubicBezTo>
                    <a:pt x="3" y="3"/>
                    <a:pt x="2" y="4"/>
                    <a:pt x="2" y="5"/>
                  </a:cubicBezTo>
                  <a:cubicBezTo>
                    <a:pt x="1" y="7"/>
                    <a:pt x="0" y="10"/>
                    <a:pt x="1" y="12"/>
                  </a:cubicBezTo>
                  <a:cubicBezTo>
                    <a:pt x="1" y="12"/>
                    <a:pt x="2" y="12"/>
                    <a:pt x="2" y="12"/>
                  </a:cubicBezTo>
                  <a:close/>
                </a:path>
              </a:pathLst>
            </a:custGeom>
            <a:solidFill>
              <a:srgbClr val="41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4" name="Freeform 183">
              <a:extLst>
                <a:ext uri="{FF2B5EF4-FFF2-40B4-BE49-F238E27FC236}">
                  <a16:creationId xmlns:a16="http://schemas.microsoft.com/office/drawing/2014/main" id="{0DFE4101-C068-4ABC-B474-741A50E83CE1}"/>
                </a:ext>
              </a:extLst>
            </p:cNvPr>
            <p:cNvSpPr>
              <a:spLocks/>
            </p:cNvSpPr>
            <p:nvPr/>
          </p:nvSpPr>
          <p:spPr bwMode="auto">
            <a:xfrm>
              <a:off x="3481" y="3719"/>
              <a:ext cx="14" cy="18"/>
            </a:xfrm>
            <a:custGeom>
              <a:avLst/>
              <a:gdLst>
                <a:gd name="T0" fmla="*/ 1 w 6"/>
                <a:gd name="T1" fmla="*/ 7 h 8"/>
                <a:gd name="T2" fmla="*/ 3 w 6"/>
                <a:gd name="T3" fmla="*/ 3 h 8"/>
                <a:gd name="T4" fmla="*/ 4 w 6"/>
                <a:gd name="T5" fmla="*/ 2 h 8"/>
                <a:gd name="T6" fmla="*/ 6 w 6"/>
                <a:gd name="T7" fmla="*/ 0 h 8"/>
                <a:gd name="T8" fmla="*/ 5 w 6"/>
                <a:gd name="T9" fmla="*/ 0 h 8"/>
                <a:gd name="T10" fmla="*/ 3 w 6"/>
                <a:gd name="T11" fmla="*/ 1 h 8"/>
                <a:gd name="T12" fmla="*/ 2 w 6"/>
                <a:gd name="T13" fmla="*/ 3 h 8"/>
                <a:gd name="T14" fmla="*/ 0 w 6"/>
                <a:gd name="T15" fmla="*/ 7 h 8"/>
                <a:gd name="T16" fmla="*/ 1 w 6"/>
                <a:gd name="T17" fmla="*/ 7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 h="8">
                  <a:moveTo>
                    <a:pt x="1" y="7"/>
                  </a:moveTo>
                  <a:cubicBezTo>
                    <a:pt x="1" y="6"/>
                    <a:pt x="2" y="4"/>
                    <a:pt x="3" y="3"/>
                  </a:cubicBezTo>
                  <a:cubicBezTo>
                    <a:pt x="3" y="3"/>
                    <a:pt x="4" y="2"/>
                    <a:pt x="4" y="2"/>
                  </a:cubicBezTo>
                  <a:cubicBezTo>
                    <a:pt x="5" y="1"/>
                    <a:pt x="5" y="1"/>
                    <a:pt x="6" y="0"/>
                  </a:cubicBezTo>
                  <a:cubicBezTo>
                    <a:pt x="5" y="0"/>
                    <a:pt x="5" y="0"/>
                    <a:pt x="5" y="0"/>
                  </a:cubicBezTo>
                  <a:cubicBezTo>
                    <a:pt x="5" y="0"/>
                    <a:pt x="4" y="1"/>
                    <a:pt x="3" y="1"/>
                  </a:cubicBezTo>
                  <a:cubicBezTo>
                    <a:pt x="3" y="2"/>
                    <a:pt x="2" y="2"/>
                    <a:pt x="2" y="3"/>
                  </a:cubicBezTo>
                  <a:cubicBezTo>
                    <a:pt x="1" y="4"/>
                    <a:pt x="0" y="5"/>
                    <a:pt x="0" y="7"/>
                  </a:cubicBezTo>
                  <a:cubicBezTo>
                    <a:pt x="0" y="7"/>
                    <a:pt x="1" y="8"/>
                    <a:pt x="1" y="7"/>
                  </a:cubicBezTo>
                  <a:close/>
                </a:path>
              </a:pathLst>
            </a:custGeom>
            <a:solidFill>
              <a:srgbClr val="41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5" name="Freeform 184">
              <a:extLst>
                <a:ext uri="{FF2B5EF4-FFF2-40B4-BE49-F238E27FC236}">
                  <a16:creationId xmlns:a16="http://schemas.microsoft.com/office/drawing/2014/main" id="{75BB0E16-6ED7-4761-9BA7-684650C67689}"/>
                </a:ext>
              </a:extLst>
            </p:cNvPr>
            <p:cNvSpPr>
              <a:spLocks/>
            </p:cNvSpPr>
            <p:nvPr/>
          </p:nvSpPr>
          <p:spPr bwMode="auto">
            <a:xfrm>
              <a:off x="3503" y="3719"/>
              <a:ext cx="9" cy="20"/>
            </a:xfrm>
            <a:custGeom>
              <a:avLst/>
              <a:gdLst>
                <a:gd name="T0" fmla="*/ 1 w 4"/>
                <a:gd name="T1" fmla="*/ 9 h 9"/>
                <a:gd name="T2" fmla="*/ 1 w 4"/>
                <a:gd name="T3" fmla="*/ 4 h 9"/>
                <a:gd name="T4" fmla="*/ 2 w 4"/>
                <a:gd name="T5" fmla="*/ 2 h 9"/>
                <a:gd name="T6" fmla="*/ 4 w 4"/>
                <a:gd name="T7" fmla="*/ 0 h 9"/>
                <a:gd name="T8" fmla="*/ 3 w 4"/>
                <a:gd name="T9" fmla="*/ 0 h 9"/>
                <a:gd name="T10" fmla="*/ 1 w 4"/>
                <a:gd name="T11" fmla="*/ 4 h 9"/>
                <a:gd name="T12" fmla="*/ 0 w 4"/>
                <a:gd name="T13" fmla="*/ 9 h 9"/>
                <a:gd name="T14" fmla="*/ 1 w 4"/>
                <a:gd name="T15" fmla="*/ 9 h 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 h="9">
                  <a:moveTo>
                    <a:pt x="1" y="9"/>
                  </a:moveTo>
                  <a:cubicBezTo>
                    <a:pt x="0" y="7"/>
                    <a:pt x="1" y="5"/>
                    <a:pt x="1" y="4"/>
                  </a:cubicBezTo>
                  <a:cubicBezTo>
                    <a:pt x="2" y="3"/>
                    <a:pt x="2" y="3"/>
                    <a:pt x="2" y="2"/>
                  </a:cubicBezTo>
                  <a:cubicBezTo>
                    <a:pt x="3" y="1"/>
                    <a:pt x="3" y="1"/>
                    <a:pt x="4" y="0"/>
                  </a:cubicBezTo>
                  <a:cubicBezTo>
                    <a:pt x="3" y="0"/>
                    <a:pt x="3" y="0"/>
                    <a:pt x="3" y="0"/>
                  </a:cubicBezTo>
                  <a:cubicBezTo>
                    <a:pt x="2" y="1"/>
                    <a:pt x="1" y="2"/>
                    <a:pt x="1" y="4"/>
                  </a:cubicBezTo>
                  <a:cubicBezTo>
                    <a:pt x="0" y="5"/>
                    <a:pt x="0" y="7"/>
                    <a:pt x="0" y="9"/>
                  </a:cubicBezTo>
                  <a:cubicBezTo>
                    <a:pt x="0" y="9"/>
                    <a:pt x="1" y="9"/>
                    <a:pt x="1" y="9"/>
                  </a:cubicBezTo>
                  <a:close/>
                </a:path>
              </a:pathLst>
            </a:custGeom>
            <a:solidFill>
              <a:srgbClr val="41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6" name="Freeform 185">
              <a:extLst>
                <a:ext uri="{FF2B5EF4-FFF2-40B4-BE49-F238E27FC236}">
                  <a16:creationId xmlns:a16="http://schemas.microsoft.com/office/drawing/2014/main" id="{B9011B06-B25C-4284-A016-15EAAE688F37}"/>
                </a:ext>
              </a:extLst>
            </p:cNvPr>
            <p:cNvSpPr>
              <a:spLocks/>
            </p:cNvSpPr>
            <p:nvPr/>
          </p:nvSpPr>
          <p:spPr bwMode="auto">
            <a:xfrm>
              <a:off x="3670" y="3748"/>
              <a:ext cx="96" cy="17"/>
            </a:xfrm>
            <a:custGeom>
              <a:avLst/>
              <a:gdLst>
                <a:gd name="T0" fmla="*/ 0 w 44"/>
                <a:gd name="T1" fmla="*/ 3 h 8"/>
                <a:gd name="T2" fmla="*/ 2 w 44"/>
                <a:gd name="T3" fmla="*/ 5 h 8"/>
                <a:gd name="T4" fmla="*/ 5 w 44"/>
                <a:gd name="T5" fmla="*/ 5 h 8"/>
                <a:gd name="T6" fmla="*/ 10 w 44"/>
                <a:gd name="T7" fmla="*/ 3 h 8"/>
                <a:gd name="T8" fmla="*/ 11 w 44"/>
                <a:gd name="T9" fmla="*/ 2 h 8"/>
                <a:gd name="T10" fmla="*/ 12 w 44"/>
                <a:gd name="T11" fmla="*/ 2 h 8"/>
                <a:gd name="T12" fmla="*/ 13 w 44"/>
                <a:gd name="T13" fmla="*/ 2 h 8"/>
                <a:gd name="T14" fmla="*/ 14 w 44"/>
                <a:gd name="T15" fmla="*/ 3 h 8"/>
                <a:gd name="T16" fmla="*/ 16 w 44"/>
                <a:gd name="T17" fmla="*/ 4 h 8"/>
                <a:gd name="T18" fmla="*/ 21 w 44"/>
                <a:gd name="T19" fmla="*/ 3 h 8"/>
                <a:gd name="T20" fmla="*/ 22 w 44"/>
                <a:gd name="T21" fmla="*/ 3 h 8"/>
                <a:gd name="T22" fmla="*/ 22 w 44"/>
                <a:gd name="T23" fmla="*/ 4 h 8"/>
                <a:gd name="T24" fmla="*/ 24 w 44"/>
                <a:gd name="T25" fmla="*/ 5 h 8"/>
                <a:gd name="T26" fmla="*/ 26 w 44"/>
                <a:gd name="T27" fmla="*/ 6 h 8"/>
                <a:gd name="T28" fmla="*/ 27 w 44"/>
                <a:gd name="T29" fmla="*/ 6 h 8"/>
                <a:gd name="T30" fmla="*/ 29 w 44"/>
                <a:gd name="T31" fmla="*/ 5 h 8"/>
                <a:gd name="T32" fmla="*/ 31 w 44"/>
                <a:gd name="T33" fmla="*/ 2 h 8"/>
                <a:gd name="T34" fmla="*/ 31 w 44"/>
                <a:gd name="T35" fmla="*/ 2 h 8"/>
                <a:gd name="T36" fmla="*/ 32 w 44"/>
                <a:gd name="T37" fmla="*/ 2 h 8"/>
                <a:gd name="T38" fmla="*/ 38 w 44"/>
                <a:gd name="T39" fmla="*/ 2 h 8"/>
                <a:gd name="T40" fmla="*/ 41 w 44"/>
                <a:gd name="T41" fmla="*/ 0 h 8"/>
                <a:gd name="T42" fmla="*/ 44 w 44"/>
                <a:gd name="T43" fmla="*/ 0 h 8"/>
                <a:gd name="T44" fmla="*/ 41 w 44"/>
                <a:gd name="T45" fmla="*/ 1 h 8"/>
                <a:gd name="T46" fmla="*/ 38 w 44"/>
                <a:gd name="T47" fmla="*/ 3 h 8"/>
                <a:gd name="T48" fmla="*/ 35 w 44"/>
                <a:gd name="T49" fmla="*/ 5 h 8"/>
                <a:gd name="T50" fmla="*/ 31 w 44"/>
                <a:gd name="T51" fmla="*/ 4 h 8"/>
                <a:gd name="T52" fmla="*/ 32 w 44"/>
                <a:gd name="T53" fmla="*/ 3 h 8"/>
                <a:gd name="T54" fmla="*/ 30 w 44"/>
                <a:gd name="T55" fmla="*/ 6 h 8"/>
                <a:gd name="T56" fmla="*/ 29 w 44"/>
                <a:gd name="T57" fmla="*/ 7 h 8"/>
                <a:gd name="T58" fmla="*/ 27 w 44"/>
                <a:gd name="T59" fmla="*/ 8 h 8"/>
                <a:gd name="T60" fmla="*/ 25 w 44"/>
                <a:gd name="T61" fmla="*/ 7 h 8"/>
                <a:gd name="T62" fmla="*/ 24 w 44"/>
                <a:gd name="T63" fmla="*/ 7 h 8"/>
                <a:gd name="T64" fmla="*/ 21 w 44"/>
                <a:gd name="T65" fmla="*/ 5 h 8"/>
                <a:gd name="T66" fmla="*/ 22 w 44"/>
                <a:gd name="T67" fmla="*/ 5 h 8"/>
                <a:gd name="T68" fmla="*/ 15 w 44"/>
                <a:gd name="T69" fmla="*/ 6 h 8"/>
                <a:gd name="T70" fmla="*/ 13 w 44"/>
                <a:gd name="T71" fmla="*/ 4 h 8"/>
                <a:gd name="T72" fmla="*/ 12 w 44"/>
                <a:gd name="T73" fmla="*/ 3 h 8"/>
                <a:gd name="T74" fmla="*/ 12 w 44"/>
                <a:gd name="T75" fmla="*/ 3 h 8"/>
                <a:gd name="T76" fmla="*/ 11 w 44"/>
                <a:gd name="T77" fmla="*/ 4 h 8"/>
                <a:gd name="T78" fmla="*/ 5 w 44"/>
                <a:gd name="T79" fmla="*/ 6 h 8"/>
                <a:gd name="T80" fmla="*/ 2 w 44"/>
                <a:gd name="T81" fmla="*/ 6 h 8"/>
                <a:gd name="T82" fmla="*/ 0 w 44"/>
                <a:gd name="T83" fmla="*/ 3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44" h="8">
                  <a:moveTo>
                    <a:pt x="0" y="3"/>
                  </a:moveTo>
                  <a:cubicBezTo>
                    <a:pt x="1" y="4"/>
                    <a:pt x="2" y="5"/>
                    <a:pt x="2" y="5"/>
                  </a:cubicBezTo>
                  <a:cubicBezTo>
                    <a:pt x="3" y="6"/>
                    <a:pt x="4" y="6"/>
                    <a:pt x="5" y="5"/>
                  </a:cubicBezTo>
                  <a:cubicBezTo>
                    <a:pt x="7" y="5"/>
                    <a:pt x="9" y="4"/>
                    <a:pt x="10" y="3"/>
                  </a:cubicBezTo>
                  <a:cubicBezTo>
                    <a:pt x="11" y="2"/>
                    <a:pt x="11" y="2"/>
                    <a:pt x="11" y="2"/>
                  </a:cubicBezTo>
                  <a:cubicBezTo>
                    <a:pt x="11" y="2"/>
                    <a:pt x="11" y="2"/>
                    <a:pt x="12" y="2"/>
                  </a:cubicBezTo>
                  <a:cubicBezTo>
                    <a:pt x="12" y="2"/>
                    <a:pt x="13" y="2"/>
                    <a:pt x="13" y="2"/>
                  </a:cubicBezTo>
                  <a:cubicBezTo>
                    <a:pt x="14" y="3"/>
                    <a:pt x="14" y="3"/>
                    <a:pt x="14" y="3"/>
                  </a:cubicBezTo>
                  <a:cubicBezTo>
                    <a:pt x="14" y="3"/>
                    <a:pt x="15" y="4"/>
                    <a:pt x="16" y="4"/>
                  </a:cubicBezTo>
                  <a:cubicBezTo>
                    <a:pt x="18" y="4"/>
                    <a:pt x="19" y="4"/>
                    <a:pt x="21" y="3"/>
                  </a:cubicBezTo>
                  <a:cubicBezTo>
                    <a:pt x="22" y="3"/>
                    <a:pt x="22" y="3"/>
                    <a:pt x="22" y="3"/>
                  </a:cubicBezTo>
                  <a:cubicBezTo>
                    <a:pt x="22" y="4"/>
                    <a:pt x="22" y="4"/>
                    <a:pt x="22" y="4"/>
                  </a:cubicBezTo>
                  <a:cubicBezTo>
                    <a:pt x="23" y="4"/>
                    <a:pt x="23" y="5"/>
                    <a:pt x="24" y="5"/>
                  </a:cubicBezTo>
                  <a:cubicBezTo>
                    <a:pt x="25" y="5"/>
                    <a:pt x="25" y="5"/>
                    <a:pt x="26" y="6"/>
                  </a:cubicBezTo>
                  <a:cubicBezTo>
                    <a:pt x="26" y="6"/>
                    <a:pt x="26" y="6"/>
                    <a:pt x="27" y="6"/>
                  </a:cubicBezTo>
                  <a:cubicBezTo>
                    <a:pt x="27" y="6"/>
                    <a:pt x="28" y="5"/>
                    <a:pt x="29" y="5"/>
                  </a:cubicBezTo>
                  <a:cubicBezTo>
                    <a:pt x="30" y="4"/>
                    <a:pt x="30" y="3"/>
                    <a:pt x="31" y="2"/>
                  </a:cubicBezTo>
                  <a:cubicBezTo>
                    <a:pt x="31" y="2"/>
                    <a:pt x="31" y="2"/>
                    <a:pt x="31" y="2"/>
                  </a:cubicBezTo>
                  <a:cubicBezTo>
                    <a:pt x="32" y="2"/>
                    <a:pt x="32" y="2"/>
                    <a:pt x="32" y="2"/>
                  </a:cubicBezTo>
                  <a:cubicBezTo>
                    <a:pt x="34" y="4"/>
                    <a:pt x="36" y="4"/>
                    <a:pt x="38" y="2"/>
                  </a:cubicBezTo>
                  <a:cubicBezTo>
                    <a:pt x="39" y="2"/>
                    <a:pt x="40" y="1"/>
                    <a:pt x="41" y="0"/>
                  </a:cubicBezTo>
                  <a:cubicBezTo>
                    <a:pt x="42" y="0"/>
                    <a:pt x="43" y="0"/>
                    <a:pt x="44" y="0"/>
                  </a:cubicBezTo>
                  <a:cubicBezTo>
                    <a:pt x="43" y="0"/>
                    <a:pt x="42" y="0"/>
                    <a:pt x="41" y="1"/>
                  </a:cubicBezTo>
                  <a:cubicBezTo>
                    <a:pt x="40" y="1"/>
                    <a:pt x="39" y="2"/>
                    <a:pt x="38" y="3"/>
                  </a:cubicBezTo>
                  <a:cubicBezTo>
                    <a:pt x="37" y="4"/>
                    <a:pt x="36" y="5"/>
                    <a:pt x="35" y="5"/>
                  </a:cubicBezTo>
                  <a:cubicBezTo>
                    <a:pt x="34" y="5"/>
                    <a:pt x="32" y="4"/>
                    <a:pt x="31" y="4"/>
                  </a:cubicBezTo>
                  <a:cubicBezTo>
                    <a:pt x="32" y="3"/>
                    <a:pt x="32" y="3"/>
                    <a:pt x="32" y="3"/>
                  </a:cubicBezTo>
                  <a:cubicBezTo>
                    <a:pt x="32" y="4"/>
                    <a:pt x="31" y="5"/>
                    <a:pt x="30" y="6"/>
                  </a:cubicBezTo>
                  <a:cubicBezTo>
                    <a:pt x="30" y="6"/>
                    <a:pt x="29" y="6"/>
                    <a:pt x="29" y="7"/>
                  </a:cubicBezTo>
                  <a:cubicBezTo>
                    <a:pt x="28" y="7"/>
                    <a:pt x="28" y="7"/>
                    <a:pt x="27" y="8"/>
                  </a:cubicBezTo>
                  <a:cubicBezTo>
                    <a:pt x="26" y="8"/>
                    <a:pt x="26" y="7"/>
                    <a:pt x="25" y="7"/>
                  </a:cubicBezTo>
                  <a:cubicBezTo>
                    <a:pt x="25" y="7"/>
                    <a:pt x="24" y="7"/>
                    <a:pt x="24" y="7"/>
                  </a:cubicBezTo>
                  <a:cubicBezTo>
                    <a:pt x="23" y="6"/>
                    <a:pt x="22" y="6"/>
                    <a:pt x="21" y="5"/>
                  </a:cubicBezTo>
                  <a:cubicBezTo>
                    <a:pt x="22" y="5"/>
                    <a:pt x="22" y="5"/>
                    <a:pt x="22" y="5"/>
                  </a:cubicBezTo>
                  <a:cubicBezTo>
                    <a:pt x="20" y="6"/>
                    <a:pt x="18" y="6"/>
                    <a:pt x="15" y="6"/>
                  </a:cubicBezTo>
                  <a:cubicBezTo>
                    <a:pt x="14" y="5"/>
                    <a:pt x="13" y="5"/>
                    <a:pt x="13" y="4"/>
                  </a:cubicBezTo>
                  <a:cubicBezTo>
                    <a:pt x="12" y="3"/>
                    <a:pt x="12" y="3"/>
                    <a:pt x="12" y="3"/>
                  </a:cubicBezTo>
                  <a:cubicBezTo>
                    <a:pt x="12" y="3"/>
                    <a:pt x="12" y="3"/>
                    <a:pt x="12" y="3"/>
                  </a:cubicBezTo>
                  <a:cubicBezTo>
                    <a:pt x="12" y="3"/>
                    <a:pt x="11" y="4"/>
                    <a:pt x="11" y="4"/>
                  </a:cubicBezTo>
                  <a:cubicBezTo>
                    <a:pt x="9" y="5"/>
                    <a:pt x="7" y="6"/>
                    <a:pt x="5" y="6"/>
                  </a:cubicBezTo>
                  <a:cubicBezTo>
                    <a:pt x="4" y="6"/>
                    <a:pt x="3" y="6"/>
                    <a:pt x="2" y="6"/>
                  </a:cubicBezTo>
                  <a:cubicBezTo>
                    <a:pt x="1" y="5"/>
                    <a:pt x="1" y="4"/>
                    <a:pt x="0" y="3"/>
                  </a:cubicBezTo>
                  <a:close/>
                </a:path>
              </a:pathLst>
            </a:custGeom>
            <a:solidFill>
              <a:srgbClr val="41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7" name="Freeform 186">
              <a:extLst>
                <a:ext uri="{FF2B5EF4-FFF2-40B4-BE49-F238E27FC236}">
                  <a16:creationId xmlns:a16="http://schemas.microsoft.com/office/drawing/2014/main" id="{E41C2E95-25FD-4883-91D0-5BAAAC87EF3F}"/>
                </a:ext>
              </a:extLst>
            </p:cNvPr>
            <p:cNvSpPr>
              <a:spLocks/>
            </p:cNvSpPr>
            <p:nvPr/>
          </p:nvSpPr>
          <p:spPr bwMode="auto">
            <a:xfrm>
              <a:off x="3770" y="3739"/>
              <a:ext cx="24" cy="9"/>
            </a:xfrm>
            <a:custGeom>
              <a:avLst/>
              <a:gdLst>
                <a:gd name="T0" fmla="*/ 0 w 11"/>
                <a:gd name="T1" fmla="*/ 3 h 4"/>
                <a:gd name="T2" fmla="*/ 3 w 11"/>
                <a:gd name="T3" fmla="*/ 2 h 4"/>
                <a:gd name="T4" fmla="*/ 6 w 11"/>
                <a:gd name="T5" fmla="*/ 1 h 4"/>
                <a:gd name="T6" fmla="*/ 8 w 11"/>
                <a:gd name="T7" fmla="*/ 1 h 4"/>
                <a:gd name="T8" fmla="*/ 11 w 11"/>
                <a:gd name="T9" fmla="*/ 0 h 4"/>
                <a:gd name="T10" fmla="*/ 9 w 11"/>
                <a:gd name="T11" fmla="*/ 2 h 4"/>
                <a:gd name="T12" fmla="*/ 6 w 11"/>
                <a:gd name="T13" fmla="*/ 3 h 4"/>
                <a:gd name="T14" fmla="*/ 3 w 11"/>
                <a:gd name="T15" fmla="*/ 3 h 4"/>
                <a:gd name="T16" fmla="*/ 0 w 11"/>
                <a:gd name="T17" fmla="*/ 3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 h="4">
                  <a:moveTo>
                    <a:pt x="0" y="3"/>
                  </a:moveTo>
                  <a:cubicBezTo>
                    <a:pt x="1" y="3"/>
                    <a:pt x="2" y="2"/>
                    <a:pt x="3" y="2"/>
                  </a:cubicBezTo>
                  <a:cubicBezTo>
                    <a:pt x="4" y="2"/>
                    <a:pt x="5" y="1"/>
                    <a:pt x="6" y="1"/>
                  </a:cubicBezTo>
                  <a:cubicBezTo>
                    <a:pt x="6" y="1"/>
                    <a:pt x="7" y="1"/>
                    <a:pt x="8" y="1"/>
                  </a:cubicBezTo>
                  <a:cubicBezTo>
                    <a:pt x="9" y="0"/>
                    <a:pt x="10" y="0"/>
                    <a:pt x="11" y="0"/>
                  </a:cubicBezTo>
                  <a:cubicBezTo>
                    <a:pt x="10" y="1"/>
                    <a:pt x="10" y="1"/>
                    <a:pt x="9" y="2"/>
                  </a:cubicBezTo>
                  <a:cubicBezTo>
                    <a:pt x="8" y="2"/>
                    <a:pt x="7" y="3"/>
                    <a:pt x="6" y="3"/>
                  </a:cubicBezTo>
                  <a:cubicBezTo>
                    <a:pt x="5" y="3"/>
                    <a:pt x="4" y="3"/>
                    <a:pt x="3" y="3"/>
                  </a:cubicBezTo>
                  <a:cubicBezTo>
                    <a:pt x="2" y="4"/>
                    <a:pt x="1" y="4"/>
                    <a:pt x="0" y="3"/>
                  </a:cubicBezTo>
                  <a:close/>
                </a:path>
              </a:pathLst>
            </a:custGeom>
            <a:solidFill>
              <a:srgbClr val="41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8" name="Freeform 187">
              <a:extLst>
                <a:ext uri="{FF2B5EF4-FFF2-40B4-BE49-F238E27FC236}">
                  <a16:creationId xmlns:a16="http://schemas.microsoft.com/office/drawing/2014/main" id="{B06DA5B6-1623-4AAC-BD7A-29E2A9D61729}"/>
                </a:ext>
              </a:extLst>
            </p:cNvPr>
            <p:cNvSpPr>
              <a:spLocks/>
            </p:cNvSpPr>
            <p:nvPr/>
          </p:nvSpPr>
          <p:spPr bwMode="auto">
            <a:xfrm>
              <a:off x="3694" y="3726"/>
              <a:ext cx="18" cy="28"/>
            </a:xfrm>
            <a:custGeom>
              <a:avLst/>
              <a:gdLst>
                <a:gd name="T0" fmla="*/ 1 w 8"/>
                <a:gd name="T1" fmla="*/ 13 h 13"/>
                <a:gd name="T2" fmla="*/ 3 w 8"/>
                <a:gd name="T3" fmla="*/ 6 h 13"/>
                <a:gd name="T4" fmla="*/ 5 w 8"/>
                <a:gd name="T5" fmla="*/ 4 h 13"/>
                <a:gd name="T6" fmla="*/ 7 w 8"/>
                <a:gd name="T7" fmla="*/ 1 h 13"/>
                <a:gd name="T8" fmla="*/ 7 w 8"/>
                <a:gd name="T9" fmla="*/ 0 h 13"/>
                <a:gd name="T10" fmla="*/ 4 w 8"/>
                <a:gd name="T11" fmla="*/ 2 h 13"/>
                <a:gd name="T12" fmla="*/ 2 w 8"/>
                <a:gd name="T13" fmla="*/ 5 h 13"/>
                <a:gd name="T14" fmla="*/ 0 w 8"/>
                <a:gd name="T15" fmla="*/ 13 h 13"/>
                <a:gd name="T16" fmla="*/ 1 w 8"/>
                <a:gd name="T17" fmla="*/ 13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 h="13">
                  <a:moveTo>
                    <a:pt x="1" y="13"/>
                  </a:moveTo>
                  <a:cubicBezTo>
                    <a:pt x="1" y="10"/>
                    <a:pt x="2" y="8"/>
                    <a:pt x="3" y="6"/>
                  </a:cubicBezTo>
                  <a:cubicBezTo>
                    <a:pt x="4" y="5"/>
                    <a:pt x="5" y="4"/>
                    <a:pt x="5" y="4"/>
                  </a:cubicBezTo>
                  <a:cubicBezTo>
                    <a:pt x="6" y="3"/>
                    <a:pt x="7" y="2"/>
                    <a:pt x="7" y="1"/>
                  </a:cubicBezTo>
                  <a:cubicBezTo>
                    <a:pt x="8" y="1"/>
                    <a:pt x="7" y="0"/>
                    <a:pt x="7" y="0"/>
                  </a:cubicBezTo>
                  <a:cubicBezTo>
                    <a:pt x="6" y="0"/>
                    <a:pt x="5" y="2"/>
                    <a:pt x="4" y="2"/>
                  </a:cubicBezTo>
                  <a:cubicBezTo>
                    <a:pt x="3" y="3"/>
                    <a:pt x="2" y="4"/>
                    <a:pt x="2" y="5"/>
                  </a:cubicBezTo>
                  <a:cubicBezTo>
                    <a:pt x="0" y="8"/>
                    <a:pt x="0" y="10"/>
                    <a:pt x="0" y="13"/>
                  </a:cubicBezTo>
                  <a:cubicBezTo>
                    <a:pt x="0" y="13"/>
                    <a:pt x="1" y="13"/>
                    <a:pt x="1" y="13"/>
                  </a:cubicBezTo>
                  <a:close/>
                </a:path>
              </a:pathLst>
            </a:custGeom>
            <a:solidFill>
              <a:srgbClr val="41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9" name="Freeform 188">
              <a:extLst>
                <a:ext uri="{FF2B5EF4-FFF2-40B4-BE49-F238E27FC236}">
                  <a16:creationId xmlns:a16="http://schemas.microsoft.com/office/drawing/2014/main" id="{2C16468E-8F53-4781-9993-A292F08C363D}"/>
                </a:ext>
              </a:extLst>
            </p:cNvPr>
            <p:cNvSpPr>
              <a:spLocks/>
            </p:cNvSpPr>
            <p:nvPr/>
          </p:nvSpPr>
          <p:spPr bwMode="auto">
            <a:xfrm>
              <a:off x="3716" y="3735"/>
              <a:ext cx="9" cy="19"/>
            </a:xfrm>
            <a:custGeom>
              <a:avLst/>
              <a:gdLst>
                <a:gd name="T0" fmla="*/ 0 w 4"/>
                <a:gd name="T1" fmla="*/ 9 h 9"/>
                <a:gd name="T2" fmla="*/ 1 w 4"/>
                <a:gd name="T3" fmla="*/ 9 h 9"/>
                <a:gd name="T4" fmla="*/ 1 w 4"/>
                <a:gd name="T5" fmla="*/ 9 h 9"/>
                <a:gd name="T6" fmla="*/ 1 w 4"/>
                <a:gd name="T7" fmla="*/ 7 h 9"/>
                <a:gd name="T8" fmla="*/ 2 w 4"/>
                <a:gd name="T9" fmla="*/ 5 h 9"/>
                <a:gd name="T10" fmla="*/ 4 w 4"/>
                <a:gd name="T11" fmla="*/ 1 h 9"/>
                <a:gd name="T12" fmla="*/ 4 w 4"/>
                <a:gd name="T13" fmla="*/ 0 h 9"/>
                <a:gd name="T14" fmla="*/ 1 w 4"/>
                <a:gd name="T15" fmla="*/ 4 h 9"/>
                <a:gd name="T16" fmla="*/ 0 w 4"/>
                <a:gd name="T17" fmla="*/ 7 h 9"/>
                <a:gd name="T18" fmla="*/ 0 w 4"/>
                <a:gd name="T19" fmla="*/ 8 h 9"/>
                <a:gd name="T20" fmla="*/ 0 w 4"/>
                <a:gd name="T21" fmla="*/ 9 h 9"/>
                <a:gd name="T22" fmla="*/ 0 w 4"/>
                <a:gd name="T23"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 h="9">
                  <a:moveTo>
                    <a:pt x="0" y="9"/>
                  </a:moveTo>
                  <a:cubicBezTo>
                    <a:pt x="1" y="9"/>
                    <a:pt x="1" y="9"/>
                    <a:pt x="1" y="9"/>
                  </a:cubicBezTo>
                  <a:cubicBezTo>
                    <a:pt x="1" y="9"/>
                    <a:pt x="1" y="9"/>
                    <a:pt x="1" y="9"/>
                  </a:cubicBezTo>
                  <a:cubicBezTo>
                    <a:pt x="1" y="8"/>
                    <a:pt x="1" y="8"/>
                    <a:pt x="1" y="7"/>
                  </a:cubicBezTo>
                  <a:cubicBezTo>
                    <a:pt x="2" y="7"/>
                    <a:pt x="2" y="6"/>
                    <a:pt x="2" y="5"/>
                  </a:cubicBezTo>
                  <a:cubicBezTo>
                    <a:pt x="3" y="4"/>
                    <a:pt x="4" y="2"/>
                    <a:pt x="4" y="1"/>
                  </a:cubicBezTo>
                  <a:cubicBezTo>
                    <a:pt x="4" y="0"/>
                    <a:pt x="4" y="0"/>
                    <a:pt x="4" y="0"/>
                  </a:cubicBezTo>
                  <a:cubicBezTo>
                    <a:pt x="2" y="1"/>
                    <a:pt x="1" y="3"/>
                    <a:pt x="1" y="4"/>
                  </a:cubicBezTo>
                  <a:cubicBezTo>
                    <a:pt x="0" y="5"/>
                    <a:pt x="0" y="6"/>
                    <a:pt x="0" y="7"/>
                  </a:cubicBezTo>
                  <a:cubicBezTo>
                    <a:pt x="0" y="7"/>
                    <a:pt x="0" y="8"/>
                    <a:pt x="0" y="8"/>
                  </a:cubicBezTo>
                  <a:cubicBezTo>
                    <a:pt x="0" y="9"/>
                    <a:pt x="0" y="9"/>
                    <a:pt x="0" y="9"/>
                  </a:cubicBezTo>
                  <a:cubicBezTo>
                    <a:pt x="0" y="9"/>
                    <a:pt x="0" y="9"/>
                    <a:pt x="0" y="9"/>
                  </a:cubicBezTo>
                  <a:close/>
                </a:path>
              </a:pathLst>
            </a:custGeom>
            <a:solidFill>
              <a:srgbClr val="41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0" name="Freeform 189">
              <a:extLst>
                <a:ext uri="{FF2B5EF4-FFF2-40B4-BE49-F238E27FC236}">
                  <a16:creationId xmlns:a16="http://schemas.microsoft.com/office/drawing/2014/main" id="{2FCF3EBA-649E-4A80-B459-53921DCD28A1}"/>
                </a:ext>
              </a:extLst>
            </p:cNvPr>
            <p:cNvSpPr>
              <a:spLocks/>
            </p:cNvSpPr>
            <p:nvPr/>
          </p:nvSpPr>
          <p:spPr bwMode="auto">
            <a:xfrm>
              <a:off x="3738" y="3739"/>
              <a:ext cx="6" cy="17"/>
            </a:xfrm>
            <a:custGeom>
              <a:avLst/>
              <a:gdLst>
                <a:gd name="T0" fmla="*/ 1 w 3"/>
                <a:gd name="T1" fmla="*/ 7 h 8"/>
                <a:gd name="T2" fmla="*/ 2 w 3"/>
                <a:gd name="T3" fmla="*/ 3 h 8"/>
                <a:gd name="T4" fmla="*/ 3 w 3"/>
                <a:gd name="T5" fmla="*/ 0 h 8"/>
                <a:gd name="T6" fmla="*/ 3 w 3"/>
                <a:gd name="T7" fmla="*/ 0 h 8"/>
                <a:gd name="T8" fmla="*/ 0 w 3"/>
                <a:gd name="T9" fmla="*/ 3 h 8"/>
                <a:gd name="T10" fmla="*/ 0 w 3"/>
                <a:gd name="T11" fmla="*/ 7 h 8"/>
                <a:gd name="T12" fmla="*/ 1 w 3"/>
                <a:gd name="T13" fmla="*/ 7 h 8"/>
              </a:gdLst>
              <a:ahLst/>
              <a:cxnLst>
                <a:cxn ang="0">
                  <a:pos x="T0" y="T1"/>
                </a:cxn>
                <a:cxn ang="0">
                  <a:pos x="T2" y="T3"/>
                </a:cxn>
                <a:cxn ang="0">
                  <a:pos x="T4" y="T5"/>
                </a:cxn>
                <a:cxn ang="0">
                  <a:pos x="T6" y="T7"/>
                </a:cxn>
                <a:cxn ang="0">
                  <a:pos x="T8" y="T9"/>
                </a:cxn>
                <a:cxn ang="0">
                  <a:pos x="T10" y="T11"/>
                </a:cxn>
                <a:cxn ang="0">
                  <a:pos x="T12" y="T13"/>
                </a:cxn>
              </a:cxnLst>
              <a:rect l="0" t="0" r="r" b="b"/>
              <a:pathLst>
                <a:path w="3" h="8">
                  <a:moveTo>
                    <a:pt x="1" y="7"/>
                  </a:moveTo>
                  <a:cubicBezTo>
                    <a:pt x="1" y="6"/>
                    <a:pt x="2" y="4"/>
                    <a:pt x="2" y="3"/>
                  </a:cubicBezTo>
                  <a:cubicBezTo>
                    <a:pt x="2" y="2"/>
                    <a:pt x="3" y="1"/>
                    <a:pt x="3" y="0"/>
                  </a:cubicBezTo>
                  <a:cubicBezTo>
                    <a:pt x="3" y="0"/>
                    <a:pt x="3" y="0"/>
                    <a:pt x="3" y="0"/>
                  </a:cubicBezTo>
                  <a:cubicBezTo>
                    <a:pt x="2" y="0"/>
                    <a:pt x="1" y="2"/>
                    <a:pt x="0" y="3"/>
                  </a:cubicBezTo>
                  <a:cubicBezTo>
                    <a:pt x="0" y="4"/>
                    <a:pt x="0" y="5"/>
                    <a:pt x="0" y="7"/>
                  </a:cubicBezTo>
                  <a:cubicBezTo>
                    <a:pt x="0" y="8"/>
                    <a:pt x="1" y="8"/>
                    <a:pt x="1" y="7"/>
                  </a:cubicBezTo>
                  <a:close/>
                </a:path>
              </a:pathLst>
            </a:custGeom>
            <a:solidFill>
              <a:srgbClr val="41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1" name="Freeform 190">
              <a:extLst>
                <a:ext uri="{FF2B5EF4-FFF2-40B4-BE49-F238E27FC236}">
                  <a16:creationId xmlns:a16="http://schemas.microsoft.com/office/drawing/2014/main" id="{C07837FA-1039-4B68-9FA7-8B5D882EFA2D}"/>
                </a:ext>
              </a:extLst>
            </p:cNvPr>
            <p:cNvSpPr>
              <a:spLocks/>
            </p:cNvSpPr>
            <p:nvPr/>
          </p:nvSpPr>
          <p:spPr bwMode="auto">
            <a:xfrm>
              <a:off x="3805" y="3550"/>
              <a:ext cx="185" cy="183"/>
            </a:xfrm>
            <a:custGeom>
              <a:avLst/>
              <a:gdLst>
                <a:gd name="T0" fmla="*/ 0 w 85"/>
                <a:gd name="T1" fmla="*/ 84 h 84"/>
                <a:gd name="T2" fmla="*/ 33 w 85"/>
                <a:gd name="T3" fmla="*/ 78 h 84"/>
                <a:gd name="T4" fmla="*/ 61 w 85"/>
                <a:gd name="T5" fmla="*/ 61 h 84"/>
                <a:gd name="T6" fmla="*/ 71 w 85"/>
                <a:gd name="T7" fmla="*/ 48 h 84"/>
                <a:gd name="T8" fmla="*/ 75 w 85"/>
                <a:gd name="T9" fmla="*/ 40 h 84"/>
                <a:gd name="T10" fmla="*/ 78 w 85"/>
                <a:gd name="T11" fmla="*/ 33 h 84"/>
                <a:gd name="T12" fmla="*/ 83 w 85"/>
                <a:gd name="T13" fmla="*/ 16 h 84"/>
                <a:gd name="T14" fmla="*/ 85 w 85"/>
                <a:gd name="T15" fmla="*/ 0 h 84"/>
                <a:gd name="T16" fmla="*/ 84 w 85"/>
                <a:gd name="T17" fmla="*/ 17 h 84"/>
                <a:gd name="T18" fmla="*/ 80 w 85"/>
                <a:gd name="T19" fmla="*/ 33 h 84"/>
                <a:gd name="T20" fmla="*/ 77 w 85"/>
                <a:gd name="T21" fmla="*/ 41 h 84"/>
                <a:gd name="T22" fmla="*/ 73 w 85"/>
                <a:gd name="T23" fmla="*/ 49 h 84"/>
                <a:gd name="T24" fmla="*/ 63 w 85"/>
                <a:gd name="T25" fmla="*/ 63 h 84"/>
                <a:gd name="T26" fmla="*/ 57 w 85"/>
                <a:gd name="T27" fmla="*/ 69 h 84"/>
                <a:gd name="T28" fmla="*/ 53 w 85"/>
                <a:gd name="T29" fmla="*/ 71 h 84"/>
                <a:gd name="T30" fmla="*/ 51 w 85"/>
                <a:gd name="T31" fmla="*/ 72 h 84"/>
                <a:gd name="T32" fmla="*/ 49 w 85"/>
                <a:gd name="T33" fmla="*/ 73 h 84"/>
                <a:gd name="T34" fmla="*/ 34 w 85"/>
                <a:gd name="T35" fmla="*/ 80 h 84"/>
                <a:gd name="T36" fmla="*/ 0 w 85"/>
                <a:gd name="T37" fmla="*/ 84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85" h="84">
                  <a:moveTo>
                    <a:pt x="0" y="84"/>
                  </a:moveTo>
                  <a:cubicBezTo>
                    <a:pt x="11" y="83"/>
                    <a:pt x="22" y="81"/>
                    <a:pt x="33" y="78"/>
                  </a:cubicBezTo>
                  <a:cubicBezTo>
                    <a:pt x="44" y="75"/>
                    <a:pt x="54" y="69"/>
                    <a:pt x="61" y="61"/>
                  </a:cubicBezTo>
                  <a:cubicBezTo>
                    <a:pt x="65" y="57"/>
                    <a:pt x="68" y="53"/>
                    <a:pt x="71" y="48"/>
                  </a:cubicBezTo>
                  <a:cubicBezTo>
                    <a:pt x="73" y="45"/>
                    <a:pt x="74" y="43"/>
                    <a:pt x="75" y="40"/>
                  </a:cubicBezTo>
                  <a:cubicBezTo>
                    <a:pt x="76" y="38"/>
                    <a:pt x="77" y="35"/>
                    <a:pt x="78" y="33"/>
                  </a:cubicBezTo>
                  <a:cubicBezTo>
                    <a:pt x="80" y="27"/>
                    <a:pt x="81" y="22"/>
                    <a:pt x="83" y="16"/>
                  </a:cubicBezTo>
                  <a:cubicBezTo>
                    <a:pt x="84" y="11"/>
                    <a:pt x="85" y="5"/>
                    <a:pt x="85" y="0"/>
                  </a:cubicBezTo>
                  <a:cubicBezTo>
                    <a:pt x="85" y="5"/>
                    <a:pt x="85" y="11"/>
                    <a:pt x="84" y="17"/>
                  </a:cubicBezTo>
                  <a:cubicBezTo>
                    <a:pt x="83" y="22"/>
                    <a:pt x="81" y="28"/>
                    <a:pt x="80" y="33"/>
                  </a:cubicBezTo>
                  <a:cubicBezTo>
                    <a:pt x="79" y="36"/>
                    <a:pt x="78" y="39"/>
                    <a:pt x="77" y="41"/>
                  </a:cubicBezTo>
                  <a:cubicBezTo>
                    <a:pt x="76" y="44"/>
                    <a:pt x="75" y="47"/>
                    <a:pt x="73" y="49"/>
                  </a:cubicBezTo>
                  <a:cubicBezTo>
                    <a:pt x="70" y="54"/>
                    <a:pt x="67" y="59"/>
                    <a:pt x="63" y="63"/>
                  </a:cubicBezTo>
                  <a:cubicBezTo>
                    <a:pt x="61" y="65"/>
                    <a:pt x="59" y="67"/>
                    <a:pt x="57" y="69"/>
                  </a:cubicBezTo>
                  <a:cubicBezTo>
                    <a:pt x="56" y="69"/>
                    <a:pt x="54" y="70"/>
                    <a:pt x="53" y="71"/>
                  </a:cubicBezTo>
                  <a:cubicBezTo>
                    <a:pt x="53" y="71"/>
                    <a:pt x="52" y="72"/>
                    <a:pt x="51" y="72"/>
                  </a:cubicBezTo>
                  <a:cubicBezTo>
                    <a:pt x="49" y="73"/>
                    <a:pt x="49" y="73"/>
                    <a:pt x="49" y="73"/>
                  </a:cubicBezTo>
                  <a:cubicBezTo>
                    <a:pt x="44" y="76"/>
                    <a:pt x="39" y="78"/>
                    <a:pt x="34" y="80"/>
                  </a:cubicBezTo>
                  <a:cubicBezTo>
                    <a:pt x="23" y="83"/>
                    <a:pt x="11" y="84"/>
                    <a:pt x="0" y="84"/>
                  </a:cubicBezTo>
                  <a:close/>
                </a:path>
              </a:pathLst>
            </a:custGeom>
            <a:solidFill>
              <a:srgbClr val="5D4F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2" name="Freeform 191">
              <a:extLst>
                <a:ext uri="{FF2B5EF4-FFF2-40B4-BE49-F238E27FC236}">
                  <a16:creationId xmlns:a16="http://schemas.microsoft.com/office/drawing/2014/main" id="{CB80C9D1-2EBF-429D-A826-3D7A676F0245}"/>
                </a:ext>
              </a:extLst>
            </p:cNvPr>
            <p:cNvSpPr>
              <a:spLocks/>
            </p:cNvSpPr>
            <p:nvPr/>
          </p:nvSpPr>
          <p:spPr bwMode="auto">
            <a:xfrm>
              <a:off x="3935" y="3652"/>
              <a:ext cx="131" cy="41"/>
            </a:xfrm>
            <a:custGeom>
              <a:avLst/>
              <a:gdLst>
                <a:gd name="T0" fmla="*/ 60 w 60"/>
                <a:gd name="T1" fmla="*/ 0 h 19"/>
                <a:gd name="T2" fmla="*/ 58 w 60"/>
                <a:gd name="T3" fmla="*/ 5 h 19"/>
                <a:gd name="T4" fmla="*/ 54 w 60"/>
                <a:gd name="T5" fmla="*/ 8 h 19"/>
                <a:gd name="T6" fmla="*/ 50 w 60"/>
                <a:gd name="T7" fmla="*/ 10 h 19"/>
                <a:gd name="T8" fmla="*/ 46 w 60"/>
                <a:gd name="T9" fmla="*/ 12 h 19"/>
                <a:gd name="T10" fmla="*/ 26 w 60"/>
                <a:gd name="T11" fmla="*/ 17 h 19"/>
                <a:gd name="T12" fmla="*/ 17 w 60"/>
                <a:gd name="T13" fmla="*/ 17 h 19"/>
                <a:gd name="T14" fmla="*/ 12 w 60"/>
                <a:gd name="T15" fmla="*/ 17 h 19"/>
                <a:gd name="T16" fmla="*/ 7 w 60"/>
                <a:gd name="T17" fmla="*/ 16 h 19"/>
                <a:gd name="T18" fmla="*/ 1 w 60"/>
                <a:gd name="T19" fmla="*/ 16 h 19"/>
                <a:gd name="T20" fmla="*/ 0 w 60"/>
                <a:gd name="T21" fmla="*/ 17 h 19"/>
                <a:gd name="T22" fmla="*/ 7 w 60"/>
                <a:gd name="T23" fmla="*/ 18 h 19"/>
                <a:gd name="T24" fmla="*/ 17 w 60"/>
                <a:gd name="T25" fmla="*/ 19 h 19"/>
                <a:gd name="T26" fmla="*/ 27 w 60"/>
                <a:gd name="T27" fmla="*/ 19 h 19"/>
                <a:gd name="T28" fmla="*/ 46 w 60"/>
                <a:gd name="T29" fmla="*/ 14 h 19"/>
                <a:gd name="T30" fmla="*/ 49 w 60"/>
                <a:gd name="T31" fmla="*/ 13 h 19"/>
                <a:gd name="T32" fmla="*/ 51 w 60"/>
                <a:gd name="T33" fmla="*/ 12 h 19"/>
                <a:gd name="T34" fmla="*/ 55 w 60"/>
                <a:gd name="T35" fmla="*/ 9 h 19"/>
                <a:gd name="T36" fmla="*/ 59 w 60"/>
                <a:gd name="T37" fmla="*/ 5 h 19"/>
                <a:gd name="T38" fmla="*/ 60 w 60"/>
                <a:gd name="T39" fmla="*/ 3 h 19"/>
                <a:gd name="T40" fmla="*/ 60 w 60"/>
                <a:gd name="T41" fmla="*/ 0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0" h="19">
                  <a:moveTo>
                    <a:pt x="60" y="0"/>
                  </a:moveTo>
                  <a:cubicBezTo>
                    <a:pt x="60" y="2"/>
                    <a:pt x="59" y="3"/>
                    <a:pt x="58" y="5"/>
                  </a:cubicBezTo>
                  <a:cubicBezTo>
                    <a:pt x="57" y="6"/>
                    <a:pt x="56" y="7"/>
                    <a:pt x="54" y="8"/>
                  </a:cubicBezTo>
                  <a:cubicBezTo>
                    <a:pt x="53" y="9"/>
                    <a:pt x="52" y="9"/>
                    <a:pt x="50" y="10"/>
                  </a:cubicBezTo>
                  <a:cubicBezTo>
                    <a:pt x="49" y="11"/>
                    <a:pt x="47" y="11"/>
                    <a:pt x="46" y="12"/>
                  </a:cubicBezTo>
                  <a:cubicBezTo>
                    <a:pt x="39" y="14"/>
                    <a:pt x="33" y="16"/>
                    <a:pt x="26" y="17"/>
                  </a:cubicBezTo>
                  <a:cubicBezTo>
                    <a:pt x="23" y="17"/>
                    <a:pt x="20" y="17"/>
                    <a:pt x="17" y="17"/>
                  </a:cubicBezTo>
                  <a:cubicBezTo>
                    <a:pt x="15" y="17"/>
                    <a:pt x="13" y="17"/>
                    <a:pt x="12" y="17"/>
                  </a:cubicBezTo>
                  <a:cubicBezTo>
                    <a:pt x="7" y="16"/>
                    <a:pt x="7" y="16"/>
                    <a:pt x="7" y="16"/>
                  </a:cubicBezTo>
                  <a:cubicBezTo>
                    <a:pt x="5" y="16"/>
                    <a:pt x="3" y="16"/>
                    <a:pt x="1" y="16"/>
                  </a:cubicBezTo>
                  <a:cubicBezTo>
                    <a:pt x="0" y="17"/>
                    <a:pt x="0" y="17"/>
                    <a:pt x="0" y="17"/>
                  </a:cubicBezTo>
                  <a:cubicBezTo>
                    <a:pt x="3" y="17"/>
                    <a:pt x="5" y="18"/>
                    <a:pt x="7" y="18"/>
                  </a:cubicBezTo>
                  <a:cubicBezTo>
                    <a:pt x="10" y="18"/>
                    <a:pt x="13" y="19"/>
                    <a:pt x="17" y="19"/>
                  </a:cubicBezTo>
                  <a:cubicBezTo>
                    <a:pt x="20" y="19"/>
                    <a:pt x="23" y="19"/>
                    <a:pt x="27" y="19"/>
                  </a:cubicBezTo>
                  <a:cubicBezTo>
                    <a:pt x="33" y="18"/>
                    <a:pt x="40" y="17"/>
                    <a:pt x="46" y="14"/>
                  </a:cubicBezTo>
                  <a:cubicBezTo>
                    <a:pt x="47" y="14"/>
                    <a:pt x="48" y="13"/>
                    <a:pt x="49" y="13"/>
                  </a:cubicBezTo>
                  <a:cubicBezTo>
                    <a:pt x="49" y="13"/>
                    <a:pt x="50" y="12"/>
                    <a:pt x="51" y="12"/>
                  </a:cubicBezTo>
                  <a:cubicBezTo>
                    <a:pt x="52" y="11"/>
                    <a:pt x="54" y="10"/>
                    <a:pt x="55" y="9"/>
                  </a:cubicBezTo>
                  <a:cubicBezTo>
                    <a:pt x="57" y="8"/>
                    <a:pt x="58" y="7"/>
                    <a:pt x="59" y="5"/>
                  </a:cubicBezTo>
                  <a:cubicBezTo>
                    <a:pt x="59" y="4"/>
                    <a:pt x="59" y="4"/>
                    <a:pt x="60" y="3"/>
                  </a:cubicBezTo>
                  <a:cubicBezTo>
                    <a:pt x="60" y="2"/>
                    <a:pt x="60" y="1"/>
                    <a:pt x="60" y="0"/>
                  </a:cubicBezTo>
                  <a:close/>
                </a:path>
              </a:pathLst>
            </a:custGeom>
            <a:solidFill>
              <a:srgbClr val="5D4F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3" name="Freeform 192">
              <a:extLst>
                <a:ext uri="{FF2B5EF4-FFF2-40B4-BE49-F238E27FC236}">
                  <a16:creationId xmlns:a16="http://schemas.microsoft.com/office/drawing/2014/main" id="{F9FBA9B6-E892-4F1E-BF57-D5716DC66B34}"/>
                </a:ext>
              </a:extLst>
            </p:cNvPr>
            <p:cNvSpPr>
              <a:spLocks/>
            </p:cNvSpPr>
            <p:nvPr/>
          </p:nvSpPr>
          <p:spPr bwMode="auto">
            <a:xfrm>
              <a:off x="3675" y="3081"/>
              <a:ext cx="280" cy="256"/>
            </a:xfrm>
            <a:custGeom>
              <a:avLst/>
              <a:gdLst>
                <a:gd name="T0" fmla="*/ 0 w 129"/>
                <a:gd name="T1" fmla="*/ 0 h 118"/>
                <a:gd name="T2" fmla="*/ 25 w 129"/>
                <a:gd name="T3" fmla="*/ 0 h 118"/>
                <a:gd name="T4" fmla="*/ 37 w 129"/>
                <a:gd name="T5" fmla="*/ 0 h 118"/>
                <a:gd name="T6" fmla="*/ 49 w 129"/>
                <a:gd name="T7" fmla="*/ 1 h 118"/>
                <a:gd name="T8" fmla="*/ 54 w 129"/>
                <a:gd name="T9" fmla="*/ 4 h 118"/>
                <a:gd name="T10" fmla="*/ 57 w 129"/>
                <a:gd name="T11" fmla="*/ 5 h 118"/>
                <a:gd name="T12" fmla="*/ 60 w 129"/>
                <a:gd name="T13" fmla="*/ 7 h 118"/>
                <a:gd name="T14" fmla="*/ 69 w 129"/>
                <a:gd name="T15" fmla="*/ 14 h 118"/>
                <a:gd name="T16" fmla="*/ 78 w 129"/>
                <a:gd name="T17" fmla="*/ 23 h 118"/>
                <a:gd name="T18" fmla="*/ 85 w 129"/>
                <a:gd name="T19" fmla="*/ 32 h 118"/>
                <a:gd name="T20" fmla="*/ 110 w 129"/>
                <a:gd name="T21" fmla="*/ 74 h 118"/>
                <a:gd name="T22" fmla="*/ 120 w 129"/>
                <a:gd name="T23" fmla="*/ 96 h 118"/>
                <a:gd name="T24" fmla="*/ 129 w 129"/>
                <a:gd name="T25" fmla="*/ 118 h 118"/>
                <a:gd name="T26" fmla="*/ 119 w 129"/>
                <a:gd name="T27" fmla="*/ 96 h 118"/>
                <a:gd name="T28" fmla="*/ 109 w 129"/>
                <a:gd name="T29" fmla="*/ 74 h 118"/>
                <a:gd name="T30" fmla="*/ 84 w 129"/>
                <a:gd name="T31" fmla="*/ 34 h 118"/>
                <a:gd name="T32" fmla="*/ 76 w 129"/>
                <a:gd name="T33" fmla="*/ 24 h 118"/>
                <a:gd name="T34" fmla="*/ 68 w 129"/>
                <a:gd name="T35" fmla="*/ 16 h 118"/>
                <a:gd name="T36" fmla="*/ 59 w 129"/>
                <a:gd name="T37" fmla="*/ 8 h 118"/>
                <a:gd name="T38" fmla="*/ 56 w 129"/>
                <a:gd name="T39" fmla="*/ 6 h 118"/>
                <a:gd name="T40" fmla="*/ 54 w 129"/>
                <a:gd name="T41" fmla="*/ 5 h 118"/>
                <a:gd name="T42" fmla="*/ 48 w 129"/>
                <a:gd name="T43" fmla="*/ 3 h 118"/>
                <a:gd name="T44" fmla="*/ 37 w 129"/>
                <a:gd name="T45" fmla="*/ 1 h 118"/>
                <a:gd name="T46" fmla="*/ 25 w 129"/>
                <a:gd name="T47" fmla="*/ 1 h 118"/>
                <a:gd name="T48" fmla="*/ 0 w 129"/>
                <a:gd name="T49" fmla="*/ 0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29" h="118">
                  <a:moveTo>
                    <a:pt x="0" y="0"/>
                  </a:moveTo>
                  <a:cubicBezTo>
                    <a:pt x="8" y="0"/>
                    <a:pt x="16" y="0"/>
                    <a:pt x="25" y="0"/>
                  </a:cubicBezTo>
                  <a:cubicBezTo>
                    <a:pt x="29" y="0"/>
                    <a:pt x="33" y="0"/>
                    <a:pt x="37" y="0"/>
                  </a:cubicBezTo>
                  <a:cubicBezTo>
                    <a:pt x="41" y="0"/>
                    <a:pt x="45" y="1"/>
                    <a:pt x="49" y="1"/>
                  </a:cubicBezTo>
                  <a:cubicBezTo>
                    <a:pt x="51" y="2"/>
                    <a:pt x="53" y="3"/>
                    <a:pt x="54" y="4"/>
                  </a:cubicBezTo>
                  <a:cubicBezTo>
                    <a:pt x="55" y="4"/>
                    <a:pt x="56" y="5"/>
                    <a:pt x="57" y="5"/>
                  </a:cubicBezTo>
                  <a:cubicBezTo>
                    <a:pt x="58" y="6"/>
                    <a:pt x="59" y="6"/>
                    <a:pt x="60" y="7"/>
                  </a:cubicBezTo>
                  <a:cubicBezTo>
                    <a:pt x="63" y="9"/>
                    <a:pt x="66" y="12"/>
                    <a:pt x="69" y="14"/>
                  </a:cubicBezTo>
                  <a:cubicBezTo>
                    <a:pt x="72" y="17"/>
                    <a:pt x="75" y="20"/>
                    <a:pt x="78" y="23"/>
                  </a:cubicBezTo>
                  <a:cubicBezTo>
                    <a:pt x="80" y="26"/>
                    <a:pt x="83" y="29"/>
                    <a:pt x="85" y="32"/>
                  </a:cubicBezTo>
                  <a:cubicBezTo>
                    <a:pt x="95" y="45"/>
                    <a:pt x="103" y="59"/>
                    <a:pt x="110" y="74"/>
                  </a:cubicBezTo>
                  <a:cubicBezTo>
                    <a:pt x="114" y="81"/>
                    <a:pt x="117" y="88"/>
                    <a:pt x="120" y="96"/>
                  </a:cubicBezTo>
                  <a:cubicBezTo>
                    <a:pt x="123" y="103"/>
                    <a:pt x="126" y="110"/>
                    <a:pt x="129" y="118"/>
                  </a:cubicBezTo>
                  <a:cubicBezTo>
                    <a:pt x="126" y="111"/>
                    <a:pt x="123" y="103"/>
                    <a:pt x="119" y="96"/>
                  </a:cubicBezTo>
                  <a:cubicBezTo>
                    <a:pt x="116" y="89"/>
                    <a:pt x="112" y="82"/>
                    <a:pt x="109" y="74"/>
                  </a:cubicBezTo>
                  <a:cubicBezTo>
                    <a:pt x="101" y="60"/>
                    <a:pt x="93" y="46"/>
                    <a:pt x="84" y="34"/>
                  </a:cubicBezTo>
                  <a:cubicBezTo>
                    <a:pt x="81" y="30"/>
                    <a:pt x="79" y="27"/>
                    <a:pt x="76" y="24"/>
                  </a:cubicBezTo>
                  <a:cubicBezTo>
                    <a:pt x="74" y="21"/>
                    <a:pt x="71" y="18"/>
                    <a:pt x="68" y="16"/>
                  </a:cubicBezTo>
                  <a:cubicBezTo>
                    <a:pt x="65" y="13"/>
                    <a:pt x="62" y="10"/>
                    <a:pt x="59" y="8"/>
                  </a:cubicBezTo>
                  <a:cubicBezTo>
                    <a:pt x="58" y="8"/>
                    <a:pt x="57" y="7"/>
                    <a:pt x="56" y="6"/>
                  </a:cubicBezTo>
                  <a:cubicBezTo>
                    <a:pt x="55" y="6"/>
                    <a:pt x="55" y="5"/>
                    <a:pt x="54" y="5"/>
                  </a:cubicBezTo>
                  <a:cubicBezTo>
                    <a:pt x="52" y="4"/>
                    <a:pt x="50" y="3"/>
                    <a:pt x="48" y="3"/>
                  </a:cubicBezTo>
                  <a:cubicBezTo>
                    <a:pt x="44" y="2"/>
                    <a:pt x="40" y="1"/>
                    <a:pt x="37" y="1"/>
                  </a:cubicBezTo>
                  <a:cubicBezTo>
                    <a:pt x="33" y="1"/>
                    <a:pt x="29" y="1"/>
                    <a:pt x="25" y="1"/>
                  </a:cubicBezTo>
                  <a:cubicBezTo>
                    <a:pt x="17" y="1"/>
                    <a:pt x="8" y="1"/>
                    <a:pt x="0" y="0"/>
                  </a:cubicBezTo>
                  <a:close/>
                </a:path>
              </a:pathLst>
            </a:custGeom>
            <a:solidFill>
              <a:srgbClr val="5D4F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4" name="Freeform 193">
              <a:extLst>
                <a:ext uri="{FF2B5EF4-FFF2-40B4-BE49-F238E27FC236}">
                  <a16:creationId xmlns:a16="http://schemas.microsoft.com/office/drawing/2014/main" id="{9F692688-6C95-4B1A-89A2-80547AFE81FE}"/>
                </a:ext>
              </a:extLst>
            </p:cNvPr>
            <p:cNvSpPr>
              <a:spLocks/>
            </p:cNvSpPr>
            <p:nvPr/>
          </p:nvSpPr>
          <p:spPr bwMode="auto">
            <a:xfrm>
              <a:off x="3718" y="3198"/>
              <a:ext cx="170" cy="170"/>
            </a:xfrm>
            <a:custGeom>
              <a:avLst/>
              <a:gdLst>
                <a:gd name="T0" fmla="*/ 62 w 78"/>
                <a:gd name="T1" fmla="*/ 10 h 78"/>
                <a:gd name="T2" fmla="*/ 49 w 78"/>
                <a:gd name="T3" fmla="*/ 0 h 78"/>
                <a:gd name="T4" fmla="*/ 49 w 78"/>
                <a:gd name="T5" fmla="*/ 1 h 78"/>
                <a:gd name="T6" fmla="*/ 56 w 78"/>
                <a:gd name="T7" fmla="*/ 63 h 78"/>
                <a:gd name="T8" fmla="*/ 47 w 78"/>
                <a:gd name="T9" fmla="*/ 70 h 78"/>
                <a:gd name="T10" fmla="*/ 45 w 78"/>
                <a:gd name="T11" fmla="*/ 70 h 78"/>
                <a:gd name="T12" fmla="*/ 44 w 78"/>
                <a:gd name="T13" fmla="*/ 71 h 78"/>
                <a:gd name="T14" fmla="*/ 41 w 78"/>
                <a:gd name="T15" fmla="*/ 72 h 78"/>
                <a:gd name="T16" fmla="*/ 35 w 78"/>
                <a:gd name="T17" fmla="*/ 74 h 78"/>
                <a:gd name="T18" fmla="*/ 24 w 78"/>
                <a:gd name="T19" fmla="*/ 76 h 78"/>
                <a:gd name="T20" fmla="*/ 0 w 78"/>
                <a:gd name="T21" fmla="*/ 73 h 78"/>
                <a:gd name="T22" fmla="*/ 24 w 78"/>
                <a:gd name="T23" fmla="*/ 78 h 78"/>
                <a:gd name="T24" fmla="*/ 48 w 78"/>
                <a:gd name="T25" fmla="*/ 72 h 78"/>
                <a:gd name="T26" fmla="*/ 62 w 78"/>
                <a:gd name="T27" fmla="*/ 10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8" h="78">
                  <a:moveTo>
                    <a:pt x="62" y="10"/>
                  </a:moveTo>
                  <a:cubicBezTo>
                    <a:pt x="59" y="5"/>
                    <a:pt x="54" y="2"/>
                    <a:pt x="49" y="0"/>
                  </a:cubicBezTo>
                  <a:cubicBezTo>
                    <a:pt x="49" y="0"/>
                    <a:pt x="48" y="1"/>
                    <a:pt x="49" y="1"/>
                  </a:cubicBezTo>
                  <a:cubicBezTo>
                    <a:pt x="72" y="12"/>
                    <a:pt x="76" y="47"/>
                    <a:pt x="56" y="63"/>
                  </a:cubicBezTo>
                  <a:cubicBezTo>
                    <a:pt x="53" y="66"/>
                    <a:pt x="50" y="68"/>
                    <a:pt x="47" y="70"/>
                  </a:cubicBezTo>
                  <a:cubicBezTo>
                    <a:pt x="45" y="70"/>
                    <a:pt x="45" y="70"/>
                    <a:pt x="45" y="70"/>
                  </a:cubicBezTo>
                  <a:cubicBezTo>
                    <a:pt x="44" y="71"/>
                    <a:pt x="44" y="71"/>
                    <a:pt x="44" y="71"/>
                  </a:cubicBezTo>
                  <a:cubicBezTo>
                    <a:pt x="43" y="71"/>
                    <a:pt x="42" y="72"/>
                    <a:pt x="41" y="72"/>
                  </a:cubicBezTo>
                  <a:cubicBezTo>
                    <a:pt x="39" y="73"/>
                    <a:pt x="37" y="73"/>
                    <a:pt x="35" y="74"/>
                  </a:cubicBezTo>
                  <a:cubicBezTo>
                    <a:pt x="32" y="75"/>
                    <a:pt x="28" y="75"/>
                    <a:pt x="24" y="76"/>
                  </a:cubicBezTo>
                  <a:cubicBezTo>
                    <a:pt x="16" y="76"/>
                    <a:pt x="8" y="75"/>
                    <a:pt x="0" y="73"/>
                  </a:cubicBezTo>
                  <a:cubicBezTo>
                    <a:pt x="7" y="76"/>
                    <a:pt x="16" y="78"/>
                    <a:pt x="24" y="78"/>
                  </a:cubicBezTo>
                  <a:cubicBezTo>
                    <a:pt x="32" y="77"/>
                    <a:pt x="40" y="76"/>
                    <a:pt x="48" y="72"/>
                  </a:cubicBezTo>
                  <a:cubicBezTo>
                    <a:pt x="70" y="61"/>
                    <a:pt x="78" y="31"/>
                    <a:pt x="62" y="10"/>
                  </a:cubicBezTo>
                  <a:close/>
                </a:path>
              </a:pathLst>
            </a:custGeom>
            <a:solidFill>
              <a:srgbClr val="5D4F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Tree>
    <p:extLst>
      <p:ext uri="{BB962C8B-B14F-4D97-AF65-F5344CB8AC3E}">
        <p14:creationId xmlns:p14="http://schemas.microsoft.com/office/powerpoint/2010/main" val="39071251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Freeform 2">
            <a:extLst>
              <a:ext uri="{FF2B5EF4-FFF2-40B4-BE49-F238E27FC236}">
                <a16:creationId xmlns:a16="http://schemas.microsoft.com/office/drawing/2014/main" id="{D74D5378-BA4E-404C-908D-30295E4B2859}"/>
              </a:ext>
            </a:extLst>
          </p:cNvPr>
          <p:cNvSpPr>
            <a:spLocks noChangeArrowheads="1"/>
          </p:cNvSpPr>
          <p:nvPr/>
        </p:nvSpPr>
        <p:spPr bwMode="auto">
          <a:xfrm>
            <a:off x="1587" y="348838"/>
            <a:ext cx="7637927" cy="6509130"/>
          </a:xfrm>
          <a:custGeom>
            <a:avLst/>
            <a:gdLst>
              <a:gd name="T0" fmla="*/ 5172 w 12264"/>
              <a:gd name="T1" fmla="*/ 0 h 10450"/>
              <a:gd name="T2" fmla="*/ 5172 w 12264"/>
              <a:gd name="T3" fmla="*/ 0 h 10450"/>
              <a:gd name="T4" fmla="*/ 0 w 12264"/>
              <a:gd name="T5" fmla="*/ 2240 h 10450"/>
              <a:gd name="T6" fmla="*/ 0 w 12264"/>
              <a:gd name="T7" fmla="*/ 10449 h 10450"/>
              <a:gd name="T8" fmla="*/ 11418 w 12264"/>
              <a:gd name="T9" fmla="*/ 10449 h 10450"/>
              <a:gd name="T10" fmla="*/ 11418 w 12264"/>
              <a:gd name="T11" fmla="*/ 10449 h 10450"/>
              <a:gd name="T12" fmla="*/ 12263 w 12264"/>
              <a:gd name="T13" fmla="*/ 7090 h 10450"/>
              <a:gd name="T14" fmla="*/ 12263 w 12264"/>
              <a:gd name="T15" fmla="*/ 7090 h 10450"/>
              <a:gd name="T16" fmla="*/ 5172 w 12264"/>
              <a:gd name="T17" fmla="*/ 0 h 104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264" h="10450">
                <a:moveTo>
                  <a:pt x="5172" y="0"/>
                </a:moveTo>
                <a:lnTo>
                  <a:pt x="5172" y="0"/>
                </a:lnTo>
                <a:cubicBezTo>
                  <a:pt x="3132" y="0"/>
                  <a:pt x="1294" y="861"/>
                  <a:pt x="0" y="2240"/>
                </a:cubicBezTo>
                <a:lnTo>
                  <a:pt x="0" y="10449"/>
                </a:lnTo>
                <a:lnTo>
                  <a:pt x="11418" y="10449"/>
                </a:lnTo>
                <a:lnTo>
                  <a:pt x="11418" y="10449"/>
                </a:lnTo>
                <a:cubicBezTo>
                  <a:pt x="11957" y="9449"/>
                  <a:pt x="12263" y="8305"/>
                  <a:pt x="12263" y="7090"/>
                </a:cubicBezTo>
                <a:lnTo>
                  <a:pt x="12263" y="7090"/>
                </a:lnTo>
                <a:cubicBezTo>
                  <a:pt x="12263" y="3174"/>
                  <a:pt x="9089" y="0"/>
                  <a:pt x="5172" y="0"/>
                </a:cubicBezTo>
              </a:path>
            </a:pathLst>
          </a:custGeom>
          <a:solidFill>
            <a:srgbClr val="20D6AA">
              <a:alpha val="10000"/>
            </a:srgbClr>
          </a:solidFill>
          <a:ln>
            <a:noFill/>
          </a:ln>
          <a:effectLst/>
        </p:spPr>
        <p:txBody>
          <a:bodyPr wrap="none" anchor="ctr"/>
          <a:lstStyle/>
          <a:p>
            <a:endParaRPr lang="en-US" dirty="0">
              <a:latin typeface="Poppins" pitchFamily="2" charset="77"/>
            </a:endParaRPr>
          </a:p>
        </p:txBody>
      </p:sp>
      <p:sp>
        <p:nvSpPr>
          <p:cNvPr id="19" name="Freeform 3">
            <a:extLst>
              <a:ext uri="{FF2B5EF4-FFF2-40B4-BE49-F238E27FC236}">
                <a16:creationId xmlns:a16="http://schemas.microsoft.com/office/drawing/2014/main" id="{C03480DC-781C-E44F-8650-48984C9F6DB6}"/>
              </a:ext>
            </a:extLst>
          </p:cNvPr>
          <p:cNvSpPr>
            <a:spLocks noChangeArrowheads="1"/>
          </p:cNvSpPr>
          <p:nvPr/>
        </p:nvSpPr>
        <p:spPr bwMode="auto">
          <a:xfrm>
            <a:off x="1171582" y="5509450"/>
            <a:ext cx="282885" cy="173029"/>
          </a:xfrm>
          <a:custGeom>
            <a:avLst/>
            <a:gdLst>
              <a:gd name="T0" fmla="*/ 455 w 456"/>
              <a:gd name="T1" fmla="*/ 278 h 279"/>
              <a:gd name="T2" fmla="*/ 397 w 456"/>
              <a:gd name="T3" fmla="*/ 278 h 279"/>
              <a:gd name="T4" fmla="*/ 391 w 456"/>
              <a:gd name="T5" fmla="*/ 142 h 279"/>
              <a:gd name="T6" fmla="*/ 276 w 456"/>
              <a:gd name="T7" fmla="*/ 278 h 279"/>
              <a:gd name="T8" fmla="*/ 0 w 456"/>
              <a:gd name="T9" fmla="*/ 278 h 279"/>
              <a:gd name="T10" fmla="*/ 0 w 456"/>
              <a:gd name="T11" fmla="*/ 227 h 279"/>
              <a:gd name="T12" fmla="*/ 0 w 456"/>
              <a:gd name="T13" fmla="*/ 227 h 279"/>
              <a:gd name="T14" fmla="*/ 80 w 456"/>
              <a:gd name="T15" fmla="*/ 143 h 279"/>
              <a:gd name="T16" fmla="*/ 189 w 456"/>
              <a:gd name="T17" fmla="*/ 11 h 279"/>
              <a:gd name="T18" fmla="*/ 385 w 456"/>
              <a:gd name="T19" fmla="*/ 1 h 279"/>
              <a:gd name="T20" fmla="*/ 385 w 456"/>
              <a:gd name="T21" fmla="*/ 1 h 279"/>
              <a:gd name="T22" fmla="*/ 452 w 456"/>
              <a:gd name="T23" fmla="*/ 64 h 279"/>
              <a:gd name="T24" fmla="*/ 455 w 456"/>
              <a:gd name="T25" fmla="*/ 278 h 2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56" h="279">
                <a:moveTo>
                  <a:pt x="455" y="278"/>
                </a:moveTo>
                <a:lnTo>
                  <a:pt x="397" y="278"/>
                </a:lnTo>
                <a:lnTo>
                  <a:pt x="391" y="142"/>
                </a:lnTo>
                <a:lnTo>
                  <a:pt x="276" y="278"/>
                </a:lnTo>
                <a:lnTo>
                  <a:pt x="0" y="278"/>
                </a:lnTo>
                <a:lnTo>
                  <a:pt x="0" y="227"/>
                </a:lnTo>
                <a:lnTo>
                  <a:pt x="0" y="227"/>
                </a:lnTo>
                <a:cubicBezTo>
                  <a:pt x="0" y="183"/>
                  <a:pt x="35" y="146"/>
                  <a:pt x="80" y="143"/>
                </a:cubicBezTo>
                <a:lnTo>
                  <a:pt x="189" y="11"/>
                </a:lnTo>
                <a:lnTo>
                  <a:pt x="385" y="1"/>
                </a:lnTo>
                <a:lnTo>
                  <a:pt x="385" y="1"/>
                </a:lnTo>
                <a:cubicBezTo>
                  <a:pt x="421" y="0"/>
                  <a:pt x="451" y="28"/>
                  <a:pt x="452" y="64"/>
                </a:cubicBezTo>
                <a:lnTo>
                  <a:pt x="455" y="278"/>
                </a:lnTo>
              </a:path>
            </a:pathLst>
          </a:custGeom>
          <a:solidFill>
            <a:srgbClr val="073FA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20" name="Freeform 4">
            <a:extLst>
              <a:ext uri="{FF2B5EF4-FFF2-40B4-BE49-F238E27FC236}">
                <a16:creationId xmlns:a16="http://schemas.microsoft.com/office/drawing/2014/main" id="{47543852-35F4-0645-86B5-5387E21023A2}"/>
              </a:ext>
            </a:extLst>
          </p:cNvPr>
          <p:cNvSpPr>
            <a:spLocks noChangeArrowheads="1"/>
          </p:cNvSpPr>
          <p:nvPr/>
        </p:nvSpPr>
        <p:spPr bwMode="auto">
          <a:xfrm>
            <a:off x="1221019" y="5446282"/>
            <a:ext cx="184012" cy="156548"/>
          </a:xfrm>
          <a:custGeom>
            <a:avLst/>
            <a:gdLst>
              <a:gd name="T0" fmla="*/ 294 w 295"/>
              <a:gd name="T1" fmla="*/ 136 h 253"/>
              <a:gd name="T2" fmla="*/ 173 w 295"/>
              <a:gd name="T3" fmla="*/ 252 h 253"/>
              <a:gd name="T4" fmla="*/ 0 w 295"/>
              <a:gd name="T5" fmla="*/ 246 h 253"/>
              <a:gd name="T6" fmla="*/ 109 w 295"/>
              <a:gd name="T7" fmla="*/ 114 h 253"/>
              <a:gd name="T8" fmla="*/ 109 w 295"/>
              <a:gd name="T9" fmla="*/ 0 h 253"/>
              <a:gd name="T10" fmla="*/ 294 w 295"/>
              <a:gd name="T11" fmla="*/ 0 h 253"/>
              <a:gd name="T12" fmla="*/ 294 w 295"/>
              <a:gd name="T13" fmla="*/ 136 h 253"/>
            </a:gdLst>
            <a:ahLst/>
            <a:cxnLst>
              <a:cxn ang="0">
                <a:pos x="T0" y="T1"/>
              </a:cxn>
              <a:cxn ang="0">
                <a:pos x="T2" y="T3"/>
              </a:cxn>
              <a:cxn ang="0">
                <a:pos x="T4" y="T5"/>
              </a:cxn>
              <a:cxn ang="0">
                <a:pos x="T6" y="T7"/>
              </a:cxn>
              <a:cxn ang="0">
                <a:pos x="T8" y="T9"/>
              </a:cxn>
              <a:cxn ang="0">
                <a:pos x="T10" y="T11"/>
              </a:cxn>
              <a:cxn ang="0">
                <a:pos x="T12" y="T13"/>
              </a:cxn>
            </a:cxnLst>
            <a:rect l="0" t="0" r="r" b="b"/>
            <a:pathLst>
              <a:path w="295" h="253">
                <a:moveTo>
                  <a:pt x="294" y="136"/>
                </a:moveTo>
                <a:lnTo>
                  <a:pt x="173" y="252"/>
                </a:lnTo>
                <a:lnTo>
                  <a:pt x="0" y="246"/>
                </a:lnTo>
                <a:lnTo>
                  <a:pt x="109" y="114"/>
                </a:lnTo>
                <a:lnTo>
                  <a:pt x="109" y="0"/>
                </a:lnTo>
                <a:lnTo>
                  <a:pt x="294" y="0"/>
                </a:lnTo>
                <a:lnTo>
                  <a:pt x="294" y="136"/>
                </a:lnTo>
              </a:path>
            </a:pathLst>
          </a:custGeom>
          <a:solidFill>
            <a:srgbClr val="FFBFC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21" name="Freeform 5">
            <a:extLst>
              <a:ext uri="{FF2B5EF4-FFF2-40B4-BE49-F238E27FC236}">
                <a16:creationId xmlns:a16="http://schemas.microsoft.com/office/drawing/2014/main" id="{796AB377-0CFF-CD4F-8E80-797DBD3DD93E}"/>
              </a:ext>
            </a:extLst>
          </p:cNvPr>
          <p:cNvSpPr>
            <a:spLocks noChangeArrowheads="1"/>
          </p:cNvSpPr>
          <p:nvPr/>
        </p:nvSpPr>
        <p:spPr bwMode="auto">
          <a:xfrm>
            <a:off x="1289680" y="5446281"/>
            <a:ext cx="115352" cy="32958"/>
          </a:xfrm>
          <a:custGeom>
            <a:avLst/>
            <a:gdLst>
              <a:gd name="T0" fmla="*/ 185 w 186"/>
              <a:gd name="T1" fmla="*/ 54 h 55"/>
              <a:gd name="T2" fmla="*/ 0 w 186"/>
              <a:gd name="T3" fmla="*/ 54 h 55"/>
              <a:gd name="T4" fmla="*/ 0 w 186"/>
              <a:gd name="T5" fmla="*/ 0 h 55"/>
              <a:gd name="T6" fmla="*/ 185 w 186"/>
              <a:gd name="T7" fmla="*/ 0 h 55"/>
              <a:gd name="T8" fmla="*/ 185 w 186"/>
              <a:gd name="T9" fmla="*/ 54 h 55"/>
            </a:gdLst>
            <a:ahLst/>
            <a:cxnLst>
              <a:cxn ang="0">
                <a:pos x="T0" y="T1"/>
              </a:cxn>
              <a:cxn ang="0">
                <a:pos x="T2" y="T3"/>
              </a:cxn>
              <a:cxn ang="0">
                <a:pos x="T4" y="T5"/>
              </a:cxn>
              <a:cxn ang="0">
                <a:pos x="T6" y="T7"/>
              </a:cxn>
              <a:cxn ang="0">
                <a:pos x="T8" y="T9"/>
              </a:cxn>
            </a:cxnLst>
            <a:rect l="0" t="0" r="r" b="b"/>
            <a:pathLst>
              <a:path w="186" h="55">
                <a:moveTo>
                  <a:pt x="185" y="54"/>
                </a:moveTo>
                <a:lnTo>
                  <a:pt x="0" y="54"/>
                </a:lnTo>
                <a:lnTo>
                  <a:pt x="0" y="0"/>
                </a:lnTo>
                <a:lnTo>
                  <a:pt x="185" y="0"/>
                </a:lnTo>
                <a:lnTo>
                  <a:pt x="185" y="54"/>
                </a:lnTo>
              </a:path>
            </a:pathLst>
          </a:custGeom>
          <a:solidFill>
            <a:srgbClr val="F7949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22" name="Freeform 6">
            <a:extLst>
              <a:ext uri="{FF2B5EF4-FFF2-40B4-BE49-F238E27FC236}">
                <a16:creationId xmlns:a16="http://schemas.microsoft.com/office/drawing/2014/main" id="{B1B7A175-50D2-B44C-A3CF-2625BFFE6BA0}"/>
              </a:ext>
            </a:extLst>
          </p:cNvPr>
          <p:cNvSpPr>
            <a:spLocks noChangeArrowheads="1"/>
          </p:cNvSpPr>
          <p:nvPr/>
        </p:nvSpPr>
        <p:spPr bwMode="auto">
          <a:xfrm>
            <a:off x="1564327" y="5509450"/>
            <a:ext cx="282887" cy="173029"/>
          </a:xfrm>
          <a:custGeom>
            <a:avLst/>
            <a:gdLst>
              <a:gd name="T0" fmla="*/ 0 w 456"/>
              <a:gd name="T1" fmla="*/ 278 h 279"/>
              <a:gd name="T2" fmla="*/ 58 w 456"/>
              <a:gd name="T3" fmla="*/ 278 h 279"/>
              <a:gd name="T4" fmla="*/ 65 w 456"/>
              <a:gd name="T5" fmla="*/ 142 h 279"/>
              <a:gd name="T6" fmla="*/ 180 w 456"/>
              <a:gd name="T7" fmla="*/ 278 h 279"/>
              <a:gd name="T8" fmla="*/ 455 w 456"/>
              <a:gd name="T9" fmla="*/ 278 h 279"/>
              <a:gd name="T10" fmla="*/ 455 w 456"/>
              <a:gd name="T11" fmla="*/ 227 h 279"/>
              <a:gd name="T12" fmla="*/ 455 w 456"/>
              <a:gd name="T13" fmla="*/ 227 h 279"/>
              <a:gd name="T14" fmla="*/ 375 w 456"/>
              <a:gd name="T15" fmla="*/ 143 h 279"/>
              <a:gd name="T16" fmla="*/ 267 w 456"/>
              <a:gd name="T17" fmla="*/ 11 h 279"/>
              <a:gd name="T18" fmla="*/ 70 w 456"/>
              <a:gd name="T19" fmla="*/ 1 h 279"/>
              <a:gd name="T20" fmla="*/ 70 w 456"/>
              <a:gd name="T21" fmla="*/ 1 h 279"/>
              <a:gd name="T22" fmla="*/ 4 w 456"/>
              <a:gd name="T23" fmla="*/ 64 h 279"/>
              <a:gd name="T24" fmla="*/ 0 w 456"/>
              <a:gd name="T25" fmla="*/ 278 h 2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56" h="279">
                <a:moveTo>
                  <a:pt x="0" y="278"/>
                </a:moveTo>
                <a:lnTo>
                  <a:pt x="58" y="278"/>
                </a:lnTo>
                <a:lnTo>
                  <a:pt x="65" y="142"/>
                </a:lnTo>
                <a:lnTo>
                  <a:pt x="180" y="278"/>
                </a:lnTo>
                <a:lnTo>
                  <a:pt x="455" y="278"/>
                </a:lnTo>
                <a:lnTo>
                  <a:pt x="455" y="227"/>
                </a:lnTo>
                <a:lnTo>
                  <a:pt x="455" y="227"/>
                </a:lnTo>
                <a:cubicBezTo>
                  <a:pt x="455" y="183"/>
                  <a:pt x="420" y="146"/>
                  <a:pt x="375" y="143"/>
                </a:cubicBezTo>
                <a:lnTo>
                  <a:pt x="267" y="11"/>
                </a:lnTo>
                <a:lnTo>
                  <a:pt x="70" y="1"/>
                </a:lnTo>
                <a:lnTo>
                  <a:pt x="70" y="1"/>
                </a:lnTo>
                <a:cubicBezTo>
                  <a:pt x="34" y="0"/>
                  <a:pt x="4" y="28"/>
                  <a:pt x="4" y="64"/>
                </a:cubicBezTo>
                <a:lnTo>
                  <a:pt x="0" y="278"/>
                </a:lnTo>
              </a:path>
            </a:pathLst>
          </a:custGeom>
          <a:solidFill>
            <a:srgbClr val="073FA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23" name="Freeform 7">
            <a:extLst>
              <a:ext uri="{FF2B5EF4-FFF2-40B4-BE49-F238E27FC236}">
                <a16:creationId xmlns:a16="http://schemas.microsoft.com/office/drawing/2014/main" id="{CC1813C8-7EBA-1D43-8BE0-F3B586239917}"/>
              </a:ext>
            </a:extLst>
          </p:cNvPr>
          <p:cNvSpPr>
            <a:spLocks noChangeArrowheads="1"/>
          </p:cNvSpPr>
          <p:nvPr/>
        </p:nvSpPr>
        <p:spPr bwMode="auto">
          <a:xfrm>
            <a:off x="1613764" y="5446282"/>
            <a:ext cx="184014" cy="156548"/>
          </a:xfrm>
          <a:custGeom>
            <a:avLst/>
            <a:gdLst>
              <a:gd name="T0" fmla="*/ 0 w 295"/>
              <a:gd name="T1" fmla="*/ 136 h 253"/>
              <a:gd name="T2" fmla="*/ 121 w 295"/>
              <a:gd name="T3" fmla="*/ 252 h 253"/>
              <a:gd name="T4" fmla="*/ 294 w 295"/>
              <a:gd name="T5" fmla="*/ 246 h 253"/>
              <a:gd name="T6" fmla="*/ 186 w 295"/>
              <a:gd name="T7" fmla="*/ 114 h 253"/>
              <a:gd name="T8" fmla="*/ 186 w 295"/>
              <a:gd name="T9" fmla="*/ 0 h 253"/>
              <a:gd name="T10" fmla="*/ 0 w 295"/>
              <a:gd name="T11" fmla="*/ 0 h 253"/>
              <a:gd name="T12" fmla="*/ 0 w 295"/>
              <a:gd name="T13" fmla="*/ 136 h 253"/>
            </a:gdLst>
            <a:ahLst/>
            <a:cxnLst>
              <a:cxn ang="0">
                <a:pos x="T0" y="T1"/>
              </a:cxn>
              <a:cxn ang="0">
                <a:pos x="T2" y="T3"/>
              </a:cxn>
              <a:cxn ang="0">
                <a:pos x="T4" y="T5"/>
              </a:cxn>
              <a:cxn ang="0">
                <a:pos x="T6" y="T7"/>
              </a:cxn>
              <a:cxn ang="0">
                <a:pos x="T8" y="T9"/>
              </a:cxn>
              <a:cxn ang="0">
                <a:pos x="T10" y="T11"/>
              </a:cxn>
              <a:cxn ang="0">
                <a:pos x="T12" y="T13"/>
              </a:cxn>
            </a:cxnLst>
            <a:rect l="0" t="0" r="r" b="b"/>
            <a:pathLst>
              <a:path w="295" h="253">
                <a:moveTo>
                  <a:pt x="0" y="136"/>
                </a:moveTo>
                <a:lnTo>
                  <a:pt x="121" y="252"/>
                </a:lnTo>
                <a:lnTo>
                  <a:pt x="294" y="246"/>
                </a:lnTo>
                <a:lnTo>
                  <a:pt x="186" y="114"/>
                </a:lnTo>
                <a:lnTo>
                  <a:pt x="186" y="0"/>
                </a:lnTo>
                <a:lnTo>
                  <a:pt x="0" y="0"/>
                </a:lnTo>
                <a:lnTo>
                  <a:pt x="0" y="136"/>
                </a:lnTo>
              </a:path>
            </a:pathLst>
          </a:custGeom>
          <a:solidFill>
            <a:srgbClr val="FFBFC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24" name="Freeform 8">
            <a:extLst>
              <a:ext uri="{FF2B5EF4-FFF2-40B4-BE49-F238E27FC236}">
                <a16:creationId xmlns:a16="http://schemas.microsoft.com/office/drawing/2014/main" id="{D1817C09-A894-6C4B-A79E-E3626E02164D}"/>
              </a:ext>
            </a:extLst>
          </p:cNvPr>
          <p:cNvSpPr>
            <a:spLocks noChangeArrowheads="1"/>
          </p:cNvSpPr>
          <p:nvPr/>
        </p:nvSpPr>
        <p:spPr bwMode="auto">
          <a:xfrm>
            <a:off x="1613764" y="5446281"/>
            <a:ext cx="115352" cy="32958"/>
          </a:xfrm>
          <a:custGeom>
            <a:avLst/>
            <a:gdLst>
              <a:gd name="T0" fmla="*/ 0 w 187"/>
              <a:gd name="T1" fmla="*/ 54 h 55"/>
              <a:gd name="T2" fmla="*/ 186 w 187"/>
              <a:gd name="T3" fmla="*/ 54 h 55"/>
              <a:gd name="T4" fmla="*/ 186 w 187"/>
              <a:gd name="T5" fmla="*/ 0 h 55"/>
              <a:gd name="T6" fmla="*/ 0 w 187"/>
              <a:gd name="T7" fmla="*/ 0 h 55"/>
              <a:gd name="T8" fmla="*/ 0 w 187"/>
              <a:gd name="T9" fmla="*/ 54 h 55"/>
            </a:gdLst>
            <a:ahLst/>
            <a:cxnLst>
              <a:cxn ang="0">
                <a:pos x="T0" y="T1"/>
              </a:cxn>
              <a:cxn ang="0">
                <a:pos x="T2" y="T3"/>
              </a:cxn>
              <a:cxn ang="0">
                <a:pos x="T4" y="T5"/>
              </a:cxn>
              <a:cxn ang="0">
                <a:pos x="T6" y="T7"/>
              </a:cxn>
              <a:cxn ang="0">
                <a:pos x="T8" y="T9"/>
              </a:cxn>
            </a:cxnLst>
            <a:rect l="0" t="0" r="r" b="b"/>
            <a:pathLst>
              <a:path w="187" h="55">
                <a:moveTo>
                  <a:pt x="0" y="54"/>
                </a:moveTo>
                <a:lnTo>
                  <a:pt x="186" y="54"/>
                </a:lnTo>
                <a:lnTo>
                  <a:pt x="186" y="0"/>
                </a:lnTo>
                <a:lnTo>
                  <a:pt x="0" y="0"/>
                </a:lnTo>
                <a:lnTo>
                  <a:pt x="0" y="54"/>
                </a:lnTo>
              </a:path>
            </a:pathLst>
          </a:custGeom>
          <a:solidFill>
            <a:srgbClr val="F7949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25" name="Freeform 9">
            <a:extLst>
              <a:ext uri="{FF2B5EF4-FFF2-40B4-BE49-F238E27FC236}">
                <a16:creationId xmlns:a16="http://schemas.microsoft.com/office/drawing/2014/main" id="{E94AA07A-510E-574E-B6C3-3A992E9CA531}"/>
              </a:ext>
            </a:extLst>
          </p:cNvPr>
          <p:cNvSpPr>
            <a:spLocks noChangeArrowheads="1"/>
          </p:cNvSpPr>
          <p:nvPr/>
        </p:nvSpPr>
        <p:spPr bwMode="auto">
          <a:xfrm>
            <a:off x="1124891" y="2606434"/>
            <a:ext cx="538308" cy="464152"/>
          </a:xfrm>
          <a:custGeom>
            <a:avLst/>
            <a:gdLst>
              <a:gd name="T0" fmla="*/ 511 w 863"/>
              <a:gd name="T1" fmla="*/ 112 h 746"/>
              <a:gd name="T2" fmla="*/ 511 w 863"/>
              <a:gd name="T3" fmla="*/ 112 h 746"/>
              <a:gd name="T4" fmla="*/ 340 w 863"/>
              <a:gd name="T5" fmla="*/ 50 h 746"/>
              <a:gd name="T6" fmla="*/ 340 w 863"/>
              <a:gd name="T7" fmla="*/ 50 h 746"/>
              <a:gd name="T8" fmla="*/ 161 w 863"/>
              <a:gd name="T9" fmla="*/ 247 h 746"/>
              <a:gd name="T10" fmla="*/ 161 w 863"/>
              <a:gd name="T11" fmla="*/ 247 h 746"/>
              <a:gd name="T12" fmla="*/ 74 w 863"/>
              <a:gd name="T13" fmla="*/ 519 h 746"/>
              <a:gd name="T14" fmla="*/ 74 w 863"/>
              <a:gd name="T15" fmla="*/ 519 h 746"/>
              <a:gd name="T16" fmla="*/ 267 w 863"/>
              <a:gd name="T17" fmla="*/ 652 h 746"/>
              <a:gd name="T18" fmla="*/ 267 w 863"/>
              <a:gd name="T19" fmla="*/ 652 h 746"/>
              <a:gd name="T20" fmla="*/ 403 w 863"/>
              <a:gd name="T21" fmla="*/ 717 h 746"/>
              <a:gd name="T22" fmla="*/ 403 w 863"/>
              <a:gd name="T23" fmla="*/ 717 h 746"/>
              <a:gd name="T24" fmla="*/ 604 w 863"/>
              <a:gd name="T25" fmla="*/ 633 h 746"/>
              <a:gd name="T26" fmla="*/ 604 w 863"/>
              <a:gd name="T27" fmla="*/ 633 h 746"/>
              <a:gd name="T28" fmla="*/ 713 w 863"/>
              <a:gd name="T29" fmla="*/ 648 h 746"/>
              <a:gd name="T30" fmla="*/ 713 w 863"/>
              <a:gd name="T31" fmla="*/ 648 h 746"/>
              <a:gd name="T32" fmla="*/ 796 w 863"/>
              <a:gd name="T33" fmla="*/ 463 h 746"/>
              <a:gd name="T34" fmla="*/ 796 w 863"/>
              <a:gd name="T35" fmla="*/ 463 h 746"/>
              <a:gd name="T36" fmla="*/ 762 w 863"/>
              <a:gd name="T37" fmla="*/ 236 h 746"/>
              <a:gd name="T38" fmla="*/ 762 w 863"/>
              <a:gd name="T39" fmla="*/ 236 h 746"/>
              <a:gd name="T40" fmla="*/ 511 w 863"/>
              <a:gd name="T41" fmla="*/ 112 h 7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863" h="746">
                <a:moveTo>
                  <a:pt x="511" y="112"/>
                </a:moveTo>
                <a:lnTo>
                  <a:pt x="511" y="112"/>
                </a:lnTo>
                <a:cubicBezTo>
                  <a:pt x="511" y="112"/>
                  <a:pt x="430" y="11"/>
                  <a:pt x="340" y="50"/>
                </a:cubicBezTo>
                <a:lnTo>
                  <a:pt x="340" y="50"/>
                </a:lnTo>
                <a:cubicBezTo>
                  <a:pt x="202" y="111"/>
                  <a:pt x="226" y="236"/>
                  <a:pt x="161" y="247"/>
                </a:cubicBezTo>
                <a:lnTo>
                  <a:pt x="161" y="247"/>
                </a:lnTo>
                <a:cubicBezTo>
                  <a:pt x="13" y="271"/>
                  <a:pt x="147" y="428"/>
                  <a:pt x="74" y="519"/>
                </a:cubicBezTo>
                <a:lnTo>
                  <a:pt x="74" y="519"/>
                </a:lnTo>
                <a:cubicBezTo>
                  <a:pt x="0" y="610"/>
                  <a:pt x="129" y="745"/>
                  <a:pt x="267" y="652"/>
                </a:cubicBezTo>
                <a:lnTo>
                  <a:pt x="267" y="652"/>
                </a:lnTo>
                <a:cubicBezTo>
                  <a:pt x="405" y="558"/>
                  <a:pt x="193" y="715"/>
                  <a:pt x="403" y="717"/>
                </a:cubicBezTo>
                <a:lnTo>
                  <a:pt x="403" y="717"/>
                </a:lnTo>
                <a:cubicBezTo>
                  <a:pt x="601" y="720"/>
                  <a:pt x="618" y="682"/>
                  <a:pt x="604" y="633"/>
                </a:cubicBezTo>
                <a:lnTo>
                  <a:pt x="604" y="633"/>
                </a:lnTo>
                <a:cubicBezTo>
                  <a:pt x="591" y="584"/>
                  <a:pt x="631" y="670"/>
                  <a:pt x="713" y="648"/>
                </a:cubicBezTo>
                <a:lnTo>
                  <a:pt x="713" y="648"/>
                </a:lnTo>
                <a:cubicBezTo>
                  <a:pt x="794" y="626"/>
                  <a:pt x="862" y="540"/>
                  <a:pt x="796" y="463"/>
                </a:cubicBezTo>
                <a:lnTo>
                  <a:pt x="796" y="463"/>
                </a:lnTo>
                <a:cubicBezTo>
                  <a:pt x="729" y="387"/>
                  <a:pt x="845" y="265"/>
                  <a:pt x="762" y="236"/>
                </a:cubicBezTo>
                <a:lnTo>
                  <a:pt x="762" y="236"/>
                </a:lnTo>
                <a:cubicBezTo>
                  <a:pt x="642" y="192"/>
                  <a:pt x="687" y="0"/>
                  <a:pt x="511" y="112"/>
                </a:cubicBezTo>
              </a:path>
            </a:pathLst>
          </a:custGeom>
          <a:solidFill>
            <a:srgbClr val="000D3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26" name="Freeform 10">
            <a:extLst>
              <a:ext uri="{FF2B5EF4-FFF2-40B4-BE49-F238E27FC236}">
                <a16:creationId xmlns:a16="http://schemas.microsoft.com/office/drawing/2014/main" id="{3B0EF268-E6BC-D941-A437-60AD0849C95F}"/>
              </a:ext>
            </a:extLst>
          </p:cNvPr>
          <p:cNvSpPr>
            <a:spLocks noChangeArrowheads="1"/>
          </p:cNvSpPr>
          <p:nvPr/>
        </p:nvSpPr>
        <p:spPr bwMode="auto">
          <a:xfrm>
            <a:off x="1177076" y="3960443"/>
            <a:ext cx="324084" cy="1491333"/>
          </a:xfrm>
          <a:custGeom>
            <a:avLst/>
            <a:gdLst>
              <a:gd name="T0" fmla="*/ 0 w 520"/>
              <a:gd name="T1" fmla="*/ 0 h 2393"/>
              <a:gd name="T2" fmla="*/ 100 w 520"/>
              <a:gd name="T3" fmla="*/ 2392 h 2393"/>
              <a:gd name="T4" fmla="*/ 457 w 520"/>
              <a:gd name="T5" fmla="*/ 2392 h 2393"/>
              <a:gd name="T6" fmla="*/ 519 w 520"/>
              <a:gd name="T7" fmla="*/ 0 h 2393"/>
              <a:gd name="T8" fmla="*/ 0 w 520"/>
              <a:gd name="T9" fmla="*/ 0 h 2393"/>
            </a:gdLst>
            <a:ahLst/>
            <a:cxnLst>
              <a:cxn ang="0">
                <a:pos x="T0" y="T1"/>
              </a:cxn>
              <a:cxn ang="0">
                <a:pos x="T2" y="T3"/>
              </a:cxn>
              <a:cxn ang="0">
                <a:pos x="T4" y="T5"/>
              </a:cxn>
              <a:cxn ang="0">
                <a:pos x="T6" y="T7"/>
              </a:cxn>
              <a:cxn ang="0">
                <a:pos x="T8" y="T9"/>
              </a:cxn>
            </a:cxnLst>
            <a:rect l="0" t="0" r="r" b="b"/>
            <a:pathLst>
              <a:path w="520" h="2393">
                <a:moveTo>
                  <a:pt x="0" y="0"/>
                </a:moveTo>
                <a:lnTo>
                  <a:pt x="100" y="2392"/>
                </a:lnTo>
                <a:lnTo>
                  <a:pt x="457" y="2392"/>
                </a:lnTo>
                <a:lnTo>
                  <a:pt x="519" y="0"/>
                </a:lnTo>
                <a:lnTo>
                  <a:pt x="0" y="0"/>
                </a:lnTo>
              </a:path>
            </a:pathLst>
          </a:custGeom>
          <a:solidFill>
            <a:srgbClr val="12266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27" name="Freeform 11">
            <a:extLst>
              <a:ext uri="{FF2B5EF4-FFF2-40B4-BE49-F238E27FC236}">
                <a16:creationId xmlns:a16="http://schemas.microsoft.com/office/drawing/2014/main" id="{9599C233-7A16-0046-90FD-BAEE0AFBF015}"/>
              </a:ext>
            </a:extLst>
          </p:cNvPr>
          <p:cNvSpPr>
            <a:spLocks noChangeArrowheads="1"/>
          </p:cNvSpPr>
          <p:nvPr/>
        </p:nvSpPr>
        <p:spPr bwMode="auto">
          <a:xfrm>
            <a:off x="1446230" y="3960443"/>
            <a:ext cx="313097" cy="1491333"/>
          </a:xfrm>
          <a:custGeom>
            <a:avLst/>
            <a:gdLst>
              <a:gd name="T0" fmla="*/ 458 w 503"/>
              <a:gd name="T1" fmla="*/ 0 h 2393"/>
              <a:gd name="T2" fmla="*/ 502 w 503"/>
              <a:gd name="T3" fmla="*/ 2392 h 2393"/>
              <a:gd name="T4" fmla="*/ 194 w 503"/>
              <a:gd name="T5" fmla="*/ 2392 h 2393"/>
              <a:gd name="T6" fmla="*/ 0 w 503"/>
              <a:gd name="T7" fmla="*/ 0 h 2393"/>
              <a:gd name="T8" fmla="*/ 458 w 503"/>
              <a:gd name="T9" fmla="*/ 0 h 2393"/>
            </a:gdLst>
            <a:ahLst/>
            <a:cxnLst>
              <a:cxn ang="0">
                <a:pos x="T0" y="T1"/>
              </a:cxn>
              <a:cxn ang="0">
                <a:pos x="T2" y="T3"/>
              </a:cxn>
              <a:cxn ang="0">
                <a:pos x="T4" y="T5"/>
              </a:cxn>
              <a:cxn ang="0">
                <a:pos x="T6" y="T7"/>
              </a:cxn>
              <a:cxn ang="0">
                <a:pos x="T8" y="T9"/>
              </a:cxn>
            </a:cxnLst>
            <a:rect l="0" t="0" r="r" b="b"/>
            <a:pathLst>
              <a:path w="503" h="2393">
                <a:moveTo>
                  <a:pt x="458" y="0"/>
                </a:moveTo>
                <a:lnTo>
                  <a:pt x="502" y="2392"/>
                </a:lnTo>
                <a:lnTo>
                  <a:pt x="194" y="2392"/>
                </a:lnTo>
                <a:lnTo>
                  <a:pt x="0" y="0"/>
                </a:lnTo>
                <a:lnTo>
                  <a:pt x="458" y="0"/>
                </a:lnTo>
              </a:path>
            </a:pathLst>
          </a:custGeom>
          <a:solidFill>
            <a:srgbClr val="42569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28" name="Freeform 12">
            <a:extLst>
              <a:ext uri="{FF2B5EF4-FFF2-40B4-BE49-F238E27FC236}">
                <a16:creationId xmlns:a16="http://schemas.microsoft.com/office/drawing/2014/main" id="{5C1FF0E1-D929-EF41-BC47-9076937FA299}"/>
              </a:ext>
            </a:extLst>
          </p:cNvPr>
          <p:cNvSpPr>
            <a:spLocks noChangeArrowheads="1"/>
          </p:cNvSpPr>
          <p:nvPr/>
        </p:nvSpPr>
        <p:spPr bwMode="auto">
          <a:xfrm>
            <a:off x="1100174" y="3070586"/>
            <a:ext cx="681124" cy="892603"/>
          </a:xfrm>
          <a:custGeom>
            <a:avLst/>
            <a:gdLst>
              <a:gd name="T0" fmla="*/ 1092 w 1093"/>
              <a:gd name="T1" fmla="*/ 1430 h 1431"/>
              <a:gd name="T2" fmla="*/ 24 w 1093"/>
              <a:gd name="T3" fmla="*/ 1430 h 1431"/>
              <a:gd name="T4" fmla="*/ 0 w 1093"/>
              <a:gd name="T5" fmla="*/ 100 h 1431"/>
              <a:gd name="T6" fmla="*/ 399 w 1093"/>
              <a:gd name="T7" fmla="*/ 0 h 1431"/>
              <a:gd name="T8" fmla="*/ 608 w 1093"/>
              <a:gd name="T9" fmla="*/ 0 h 1431"/>
              <a:gd name="T10" fmla="*/ 1092 w 1093"/>
              <a:gd name="T11" fmla="*/ 116 h 1431"/>
              <a:gd name="T12" fmla="*/ 1092 w 1093"/>
              <a:gd name="T13" fmla="*/ 1430 h 1431"/>
            </a:gdLst>
            <a:ahLst/>
            <a:cxnLst>
              <a:cxn ang="0">
                <a:pos x="T0" y="T1"/>
              </a:cxn>
              <a:cxn ang="0">
                <a:pos x="T2" y="T3"/>
              </a:cxn>
              <a:cxn ang="0">
                <a:pos x="T4" y="T5"/>
              </a:cxn>
              <a:cxn ang="0">
                <a:pos x="T6" y="T7"/>
              </a:cxn>
              <a:cxn ang="0">
                <a:pos x="T8" y="T9"/>
              </a:cxn>
              <a:cxn ang="0">
                <a:pos x="T10" y="T11"/>
              </a:cxn>
              <a:cxn ang="0">
                <a:pos x="T12" y="T13"/>
              </a:cxn>
            </a:cxnLst>
            <a:rect l="0" t="0" r="r" b="b"/>
            <a:pathLst>
              <a:path w="1093" h="1431">
                <a:moveTo>
                  <a:pt x="1092" y="1430"/>
                </a:moveTo>
                <a:lnTo>
                  <a:pt x="24" y="1430"/>
                </a:lnTo>
                <a:lnTo>
                  <a:pt x="0" y="100"/>
                </a:lnTo>
                <a:lnTo>
                  <a:pt x="399" y="0"/>
                </a:lnTo>
                <a:lnTo>
                  <a:pt x="608" y="0"/>
                </a:lnTo>
                <a:lnTo>
                  <a:pt x="1092" y="116"/>
                </a:lnTo>
                <a:lnTo>
                  <a:pt x="1092" y="1430"/>
                </a:lnTo>
              </a:path>
            </a:pathLst>
          </a:custGeom>
          <a:solidFill>
            <a:srgbClr val="EF583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29" name="Freeform 28">
            <a:extLst>
              <a:ext uri="{FF2B5EF4-FFF2-40B4-BE49-F238E27FC236}">
                <a16:creationId xmlns:a16="http://schemas.microsoft.com/office/drawing/2014/main" id="{0E679080-A101-2F44-8E74-A5D0DB68CEBE}"/>
              </a:ext>
            </a:extLst>
          </p:cNvPr>
          <p:cNvSpPr>
            <a:spLocks noChangeArrowheads="1"/>
          </p:cNvSpPr>
          <p:nvPr/>
        </p:nvSpPr>
        <p:spPr bwMode="auto">
          <a:xfrm>
            <a:off x="1091934" y="3084320"/>
            <a:ext cx="831558" cy="1562117"/>
          </a:xfrm>
          <a:custGeom>
            <a:avLst/>
            <a:gdLst>
              <a:gd name="connsiteX0" fmla="*/ 950281 w 1663116"/>
              <a:gd name="connsiteY0" fmla="*/ 16475 h 3124233"/>
              <a:gd name="connsiteX1" fmla="*/ 1569650 w 1663116"/>
              <a:gd name="connsiteY1" fmla="*/ 164617 h 3124233"/>
              <a:gd name="connsiteX2" fmla="*/ 1663116 w 1663116"/>
              <a:gd name="connsiteY2" fmla="*/ 3107537 h 3124233"/>
              <a:gd name="connsiteX3" fmla="*/ 1555941 w 1663116"/>
              <a:gd name="connsiteY3" fmla="*/ 3111272 h 3124233"/>
              <a:gd name="connsiteX4" fmla="*/ 1091103 w 1663116"/>
              <a:gd name="connsiteY4" fmla="*/ 2683029 h 3124233"/>
              <a:gd name="connsiteX5" fmla="*/ 400264 w 1663116"/>
              <a:gd name="connsiteY5" fmla="*/ 0 h 3124233"/>
              <a:gd name="connsiteX6" fmla="*/ 618476 w 1663116"/>
              <a:gd name="connsiteY6" fmla="*/ 2701770 h 3124233"/>
              <a:gd name="connsiteX7" fmla="*/ 233175 w 1663116"/>
              <a:gd name="connsiteY7" fmla="*/ 3122987 h 3124233"/>
              <a:gd name="connsiteX8" fmla="*/ 0 w 1663116"/>
              <a:gd name="connsiteY8" fmla="*/ 3124233 h 3124233"/>
              <a:gd name="connsiteX9" fmla="*/ 16210 w 1663116"/>
              <a:gd name="connsiteY9" fmla="*/ 1753409 h 3124233"/>
              <a:gd name="connsiteX10" fmla="*/ 16210 w 1663116"/>
              <a:gd name="connsiteY10" fmla="*/ 95958 h 31242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663116" h="3124233">
                <a:moveTo>
                  <a:pt x="950281" y="16475"/>
                </a:moveTo>
                <a:lnTo>
                  <a:pt x="1569650" y="164617"/>
                </a:lnTo>
                <a:lnTo>
                  <a:pt x="1663116" y="3107537"/>
                </a:lnTo>
                <a:lnTo>
                  <a:pt x="1555941" y="3111272"/>
                </a:lnTo>
                <a:cubicBezTo>
                  <a:pt x="1310437" y="3118741"/>
                  <a:pt x="1103566" y="2928273"/>
                  <a:pt x="1091103" y="2683029"/>
                </a:cubicBezTo>
                <a:close/>
                <a:moveTo>
                  <a:pt x="400264" y="0"/>
                </a:moveTo>
                <a:lnTo>
                  <a:pt x="618476" y="2701770"/>
                </a:lnTo>
                <a:cubicBezTo>
                  <a:pt x="635933" y="2927333"/>
                  <a:pt x="458869" y="3120494"/>
                  <a:pt x="233175" y="3122987"/>
                </a:cubicBezTo>
                <a:lnTo>
                  <a:pt x="0" y="3124233"/>
                </a:lnTo>
                <a:lnTo>
                  <a:pt x="16210" y="1753409"/>
                </a:lnTo>
                <a:lnTo>
                  <a:pt x="16210" y="95958"/>
                </a:lnTo>
                <a:close/>
              </a:path>
            </a:pathLst>
          </a:custGeom>
          <a:solidFill>
            <a:srgbClr val="D6D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30" name="Freeform 15">
            <a:extLst>
              <a:ext uri="{FF2B5EF4-FFF2-40B4-BE49-F238E27FC236}">
                <a16:creationId xmlns:a16="http://schemas.microsoft.com/office/drawing/2014/main" id="{9ACAFF7F-68A6-ED46-833F-559946709F47}"/>
              </a:ext>
            </a:extLst>
          </p:cNvPr>
          <p:cNvSpPr>
            <a:spLocks noChangeArrowheads="1"/>
          </p:cNvSpPr>
          <p:nvPr/>
        </p:nvSpPr>
        <p:spPr bwMode="auto">
          <a:xfrm>
            <a:off x="1605525" y="3614386"/>
            <a:ext cx="60423" cy="54930"/>
          </a:xfrm>
          <a:custGeom>
            <a:avLst/>
            <a:gdLst>
              <a:gd name="T0" fmla="*/ 0 w 98"/>
              <a:gd name="T1" fmla="*/ 85 h 86"/>
              <a:gd name="T2" fmla="*/ 24 w 98"/>
              <a:gd name="T3" fmla="*/ 33 h 86"/>
              <a:gd name="T4" fmla="*/ 91 w 98"/>
              <a:gd name="T5" fmla="*/ 0 h 86"/>
              <a:gd name="T6" fmla="*/ 97 w 98"/>
              <a:gd name="T7" fmla="*/ 76 h 86"/>
              <a:gd name="T8" fmla="*/ 0 w 98"/>
              <a:gd name="T9" fmla="*/ 85 h 86"/>
            </a:gdLst>
            <a:ahLst/>
            <a:cxnLst>
              <a:cxn ang="0">
                <a:pos x="T0" y="T1"/>
              </a:cxn>
              <a:cxn ang="0">
                <a:pos x="T2" y="T3"/>
              </a:cxn>
              <a:cxn ang="0">
                <a:pos x="T4" y="T5"/>
              </a:cxn>
              <a:cxn ang="0">
                <a:pos x="T6" y="T7"/>
              </a:cxn>
              <a:cxn ang="0">
                <a:pos x="T8" y="T9"/>
              </a:cxn>
            </a:cxnLst>
            <a:rect l="0" t="0" r="r" b="b"/>
            <a:pathLst>
              <a:path w="98" h="86">
                <a:moveTo>
                  <a:pt x="0" y="85"/>
                </a:moveTo>
                <a:lnTo>
                  <a:pt x="24" y="33"/>
                </a:lnTo>
                <a:lnTo>
                  <a:pt x="91" y="0"/>
                </a:lnTo>
                <a:lnTo>
                  <a:pt x="97" y="76"/>
                </a:lnTo>
                <a:lnTo>
                  <a:pt x="0" y="85"/>
                </a:lnTo>
              </a:path>
            </a:pathLst>
          </a:custGeom>
          <a:solidFill>
            <a:srgbClr val="F7949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31" name="Freeform 16">
            <a:extLst>
              <a:ext uri="{FF2B5EF4-FFF2-40B4-BE49-F238E27FC236}">
                <a16:creationId xmlns:a16="http://schemas.microsoft.com/office/drawing/2014/main" id="{D65B5173-BD48-B54B-8B2D-1D3D1E031BFF}"/>
              </a:ext>
            </a:extLst>
          </p:cNvPr>
          <p:cNvSpPr>
            <a:spLocks noChangeArrowheads="1"/>
          </p:cNvSpPr>
          <p:nvPr/>
        </p:nvSpPr>
        <p:spPr bwMode="auto">
          <a:xfrm>
            <a:off x="1512144" y="2952488"/>
            <a:ext cx="1647881" cy="1315558"/>
          </a:xfrm>
          <a:custGeom>
            <a:avLst/>
            <a:gdLst>
              <a:gd name="T0" fmla="*/ 1085 w 2648"/>
              <a:gd name="T1" fmla="*/ 2074 h 2111"/>
              <a:gd name="T2" fmla="*/ 1085 w 2648"/>
              <a:gd name="T3" fmla="*/ 2074 h 2111"/>
              <a:gd name="T4" fmla="*/ 631 w 2648"/>
              <a:gd name="T5" fmla="*/ 1769 h 2111"/>
              <a:gd name="T6" fmla="*/ 202 w 2648"/>
              <a:gd name="T7" fmla="*/ 1122 h 2111"/>
              <a:gd name="T8" fmla="*/ 202 w 2648"/>
              <a:gd name="T9" fmla="*/ 1122 h 2111"/>
              <a:gd name="T10" fmla="*/ 389 w 2648"/>
              <a:gd name="T11" fmla="*/ 203 h 2111"/>
              <a:gd name="T12" fmla="*/ 389 w 2648"/>
              <a:gd name="T13" fmla="*/ 203 h 2111"/>
              <a:gd name="T14" fmla="*/ 1309 w 2648"/>
              <a:gd name="T15" fmla="*/ 389 h 2111"/>
              <a:gd name="T16" fmla="*/ 1399 w 2648"/>
              <a:gd name="T17" fmla="*/ 524 h 2111"/>
              <a:gd name="T18" fmla="*/ 1524 w 2648"/>
              <a:gd name="T19" fmla="*/ 441 h 2111"/>
              <a:gd name="T20" fmla="*/ 1524 w 2648"/>
              <a:gd name="T21" fmla="*/ 441 h 2111"/>
              <a:gd name="T22" fmla="*/ 2444 w 2648"/>
              <a:gd name="T23" fmla="*/ 627 h 2111"/>
              <a:gd name="T24" fmla="*/ 2444 w 2648"/>
              <a:gd name="T25" fmla="*/ 627 h 2111"/>
              <a:gd name="T26" fmla="*/ 2258 w 2648"/>
              <a:gd name="T27" fmla="*/ 1547 h 2111"/>
              <a:gd name="T28" fmla="*/ 1621 w 2648"/>
              <a:gd name="T29" fmla="*/ 1969 h 2111"/>
              <a:gd name="T30" fmla="*/ 1621 w 2648"/>
              <a:gd name="T31" fmla="*/ 1969 h 2111"/>
              <a:gd name="T32" fmla="*/ 1085 w 2648"/>
              <a:gd name="T33" fmla="*/ 2074 h 21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648" h="2111">
                <a:moveTo>
                  <a:pt x="1085" y="2074"/>
                </a:moveTo>
                <a:lnTo>
                  <a:pt x="1085" y="2074"/>
                </a:lnTo>
                <a:cubicBezTo>
                  <a:pt x="905" y="2037"/>
                  <a:pt x="740" y="1932"/>
                  <a:pt x="631" y="1769"/>
                </a:cubicBezTo>
                <a:lnTo>
                  <a:pt x="202" y="1122"/>
                </a:lnTo>
                <a:lnTo>
                  <a:pt x="202" y="1122"/>
                </a:lnTo>
                <a:cubicBezTo>
                  <a:pt x="0" y="817"/>
                  <a:pt x="83" y="405"/>
                  <a:pt x="389" y="203"/>
                </a:cubicBezTo>
                <a:lnTo>
                  <a:pt x="389" y="203"/>
                </a:lnTo>
                <a:cubicBezTo>
                  <a:pt x="695" y="0"/>
                  <a:pt x="1107" y="84"/>
                  <a:pt x="1309" y="389"/>
                </a:cubicBezTo>
                <a:lnTo>
                  <a:pt x="1399" y="524"/>
                </a:lnTo>
                <a:lnTo>
                  <a:pt x="1524" y="441"/>
                </a:lnTo>
                <a:lnTo>
                  <a:pt x="1524" y="441"/>
                </a:lnTo>
                <a:cubicBezTo>
                  <a:pt x="1829" y="238"/>
                  <a:pt x="2242" y="322"/>
                  <a:pt x="2444" y="627"/>
                </a:cubicBezTo>
                <a:lnTo>
                  <a:pt x="2444" y="627"/>
                </a:lnTo>
                <a:cubicBezTo>
                  <a:pt x="2647" y="932"/>
                  <a:pt x="2563" y="1344"/>
                  <a:pt x="2258" y="1547"/>
                </a:cubicBezTo>
                <a:lnTo>
                  <a:pt x="1621" y="1969"/>
                </a:lnTo>
                <a:lnTo>
                  <a:pt x="1621" y="1969"/>
                </a:lnTo>
                <a:cubicBezTo>
                  <a:pt x="1457" y="2078"/>
                  <a:pt x="1264" y="2110"/>
                  <a:pt x="1085" y="2074"/>
                </a:cubicBezTo>
              </a:path>
            </a:pathLst>
          </a:custGeom>
          <a:solidFill>
            <a:srgbClr val="E22A1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32" name="Freeform 17">
            <a:extLst>
              <a:ext uri="{FF2B5EF4-FFF2-40B4-BE49-F238E27FC236}">
                <a16:creationId xmlns:a16="http://schemas.microsoft.com/office/drawing/2014/main" id="{2856FFB9-8B0F-B446-8320-7383B842DDBB}"/>
              </a:ext>
            </a:extLst>
          </p:cNvPr>
          <p:cNvSpPr>
            <a:spLocks noChangeArrowheads="1"/>
          </p:cNvSpPr>
          <p:nvPr/>
        </p:nvSpPr>
        <p:spPr bwMode="auto">
          <a:xfrm>
            <a:off x="2050453" y="3402909"/>
            <a:ext cx="475138" cy="483378"/>
          </a:xfrm>
          <a:custGeom>
            <a:avLst/>
            <a:gdLst>
              <a:gd name="T0" fmla="*/ 533 w 761"/>
              <a:gd name="T1" fmla="*/ 289 h 778"/>
              <a:gd name="T2" fmla="*/ 582 w 761"/>
              <a:gd name="T3" fmla="*/ 52 h 778"/>
              <a:gd name="T4" fmla="*/ 329 w 761"/>
              <a:gd name="T5" fmla="*/ 0 h 778"/>
              <a:gd name="T6" fmla="*/ 279 w 761"/>
              <a:gd name="T7" fmla="*/ 236 h 778"/>
              <a:gd name="T8" fmla="*/ 51 w 761"/>
              <a:gd name="T9" fmla="*/ 189 h 778"/>
              <a:gd name="T10" fmla="*/ 0 w 761"/>
              <a:gd name="T11" fmla="*/ 438 h 778"/>
              <a:gd name="T12" fmla="*/ 228 w 761"/>
              <a:gd name="T13" fmla="*/ 486 h 778"/>
              <a:gd name="T14" fmla="*/ 179 w 761"/>
              <a:gd name="T15" fmla="*/ 724 h 778"/>
              <a:gd name="T16" fmla="*/ 432 w 761"/>
              <a:gd name="T17" fmla="*/ 777 h 778"/>
              <a:gd name="T18" fmla="*/ 481 w 761"/>
              <a:gd name="T19" fmla="*/ 538 h 778"/>
              <a:gd name="T20" fmla="*/ 709 w 761"/>
              <a:gd name="T21" fmla="*/ 585 h 778"/>
              <a:gd name="T22" fmla="*/ 760 w 761"/>
              <a:gd name="T23" fmla="*/ 336 h 778"/>
              <a:gd name="T24" fmla="*/ 533 w 761"/>
              <a:gd name="T25" fmla="*/ 289 h 7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61" h="778">
                <a:moveTo>
                  <a:pt x="533" y="289"/>
                </a:moveTo>
                <a:lnTo>
                  <a:pt x="582" y="52"/>
                </a:lnTo>
                <a:lnTo>
                  <a:pt x="329" y="0"/>
                </a:lnTo>
                <a:lnTo>
                  <a:pt x="279" y="236"/>
                </a:lnTo>
                <a:lnTo>
                  <a:pt x="51" y="189"/>
                </a:lnTo>
                <a:lnTo>
                  <a:pt x="0" y="438"/>
                </a:lnTo>
                <a:lnTo>
                  <a:pt x="228" y="486"/>
                </a:lnTo>
                <a:lnTo>
                  <a:pt x="179" y="724"/>
                </a:lnTo>
                <a:lnTo>
                  <a:pt x="432" y="777"/>
                </a:lnTo>
                <a:lnTo>
                  <a:pt x="481" y="538"/>
                </a:lnTo>
                <a:lnTo>
                  <a:pt x="709" y="585"/>
                </a:lnTo>
                <a:lnTo>
                  <a:pt x="760" y="336"/>
                </a:lnTo>
                <a:lnTo>
                  <a:pt x="533" y="289"/>
                </a:lnTo>
              </a:path>
            </a:pathLst>
          </a:custGeom>
          <a:solidFill>
            <a:srgbClr val="F2F6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33" name="Freeform 18">
            <a:extLst>
              <a:ext uri="{FF2B5EF4-FFF2-40B4-BE49-F238E27FC236}">
                <a16:creationId xmlns:a16="http://schemas.microsoft.com/office/drawing/2014/main" id="{6CB61F57-27F7-E04A-ADAF-5E8DCA7E9D47}"/>
              </a:ext>
            </a:extLst>
          </p:cNvPr>
          <p:cNvSpPr>
            <a:spLocks noChangeArrowheads="1"/>
          </p:cNvSpPr>
          <p:nvPr/>
        </p:nvSpPr>
        <p:spPr bwMode="auto">
          <a:xfrm>
            <a:off x="1605525" y="3622626"/>
            <a:ext cx="200491" cy="151055"/>
          </a:xfrm>
          <a:custGeom>
            <a:avLst/>
            <a:gdLst>
              <a:gd name="T0" fmla="*/ 0 w 322"/>
              <a:gd name="T1" fmla="*/ 74 h 242"/>
              <a:gd name="T2" fmla="*/ 155 w 322"/>
              <a:gd name="T3" fmla="*/ 60 h 242"/>
              <a:gd name="T4" fmla="*/ 217 w 322"/>
              <a:gd name="T5" fmla="*/ 11 h 242"/>
              <a:gd name="T6" fmla="*/ 217 w 322"/>
              <a:gd name="T7" fmla="*/ 11 h 242"/>
              <a:gd name="T8" fmla="*/ 250 w 322"/>
              <a:gd name="T9" fmla="*/ 0 h 242"/>
              <a:gd name="T10" fmla="*/ 257 w 322"/>
              <a:gd name="T11" fmla="*/ 0 h 242"/>
              <a:gd name="T12" fmla="*/ 257 w 322"/>
              <a:gd name="T13" fmla="*/ 0 h 242"/>
              <a:gd name="T14" fmla="*/ 264 w 322"/>
              <a:gd name="T15" fmla="*/ 14 h 242"/>
              <a:gd name="T16" fmla="*/ 247 w 322"/>
              <a:gd name="T17" fmla="*/ 33 h 242"/>
              <a:gd name="T18" fmla="*/ 262 w 322"/>
              <a:gd name="T19" fmla="*/ 25 h 242"/>
              <a:gd name="T20" fmla="*/ 262 w 322"/>
              <a:gd name="T21" fmla="*/ 25 h 242"/>
              <a:gd name="T22" fmla="*/ 295 w 322"/>
              <a:gd name="T23" fmla="*/ 18 h 242"/>
              <a:gd name="T24" fmla="*/ 295 w 322"/>
              <a:gd name="T25" fmla="*/ 18 h 242"/>
              <a:gd name="T26" fmla="*/ 303 w 322"/>
              <a:gd name="T27" fmla="*/ 40 h 242"/>
              <a:gd name="T28" fmla="*/ 266 w 322"/>
              <a:gd name="T29" fmla="*/ 72 h 242"/>
              <a:gd name="T30" fmla="*/ 268 w 322"/>
              <a:gd name="T31" fmla="*/ 72 h 242"/>
              <a:gd name="T32" fmla="*/ 268 w 322"/>
              <a:gd name="T33" fmla="*/ 72 h 242"/>
              <a:gd name="T34" fmla="*/ 296 w 322"/>
              <a:gd name="T35" fmla="*/ 72 h 242"/>
              <a:gd name="T36" fmla="*/ 296 w 322"/>
              <a:gd name="T37" fmla="*/ 72 h 242"/>
              <a:gd name="T38" fmla="*/ 302 w 322"/>
              <a:gd name="T39" fmla="*/ 93 h 242"/>
              <a:gd name="T40" fmla="*/ 262 w 322"/>
              <a:gd name="T41" fmla="*/ 132 h 242"/>
              <a:gd name="T42" fmla="*/ 284 w 322"/>
              <a:gd name="T43" fmla="*/ 128 h 242"/>
              <a:gd name="T44" fmla="*/ 284 w 322"/>
              <a:gd name="T45" fmla="*/ 128 h 242"/>
              <a:gd name="T46" fmla="*/ 315 w 322"/>
              <a:gd name="T47" fmla="*/ 132 h 242"/>
              <a:gd name="T48" fmla="*/ 315 w 322"/>
              <a:gd name="T49" fmla="*/ 132 h 242"/>
              <a:gd name="T50" fmla="*/ 316 w 322"/>
              <a:gd name="T51" fmla="*/ 146 h 242"/>
              <a:gd name="T52" fmla="*/ 248 w 322"/>
              <a:gd name="T53" fmla="*/ 203 h 242"/>
              <a:gd name="T54" fmla="*/ 118 w 322"/>
              <a:gd name="T55" fmla="*/ 241 h 242"/>
              <a:gd name="T56" fmla="*/ 0 w 322"/>
              <a:gd name="T57" fmla="*/ 230 h 242"/>
              <a:gd name="T58" fmla="*/ 0 w 322"/>
              <a:gd name="T59" fmla="*/ 74 h 2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322" h="242">
                <a:moveTo>
                  <a:pt x="0" y="74"/>
                </a:moveTo>
                <a:lnTo>
                  <a:pt x="155" y="60"/>
                </a:lnTo>
                <a:lnTo>
                  <a:pt x="217" y="11"/>
                </a:lnTo>
                <a:lnTo>
                  <a:pt x="217" y="11"/>
                </a:lnTo>
                <a:cubicBezTo>
                  <a:pt x="226" y="3"/>
                  <a:pt x="238" y="0"/>
                  <a:pt x="250" y="0"/>
                </a:cubicBezTo>
                <a:lnTo>
                  <a:pt x="257" y="0"/>
                </a:lnTo>
                <a:lnTo>
                  <a:pt x="257" y="0"/>
                </a:lnTo>
                <a:cubicBezTo>
                  <a:pt x="265" y="0"/>
                  <a:pt x="269" y="8"/>
                  <a:pt x="264" y="14"/>
                </a:cubicBezTo>
                <a:lnTo>
                  <a:pt x="247" y="33"/>
                </a:lnTo>
                <a:lnTo>
                  <a:pt x="262" y="25"/>
                </a:lnTo>
                <a:lnTo>
                  <a:pt x="262" y="25"/>
                </a:lnTo>
                <a:cubicBezTo>
                  <a:pt x="272" y="20"/>
                  <a:pt x="283" y="18"/>
                  <a:pt x="295" y="18"/>
                </a:cubicBezTo>
                <a:lnTo>
                  <a:pt x="295" y="18"/>
                </a:lnTo>
                <a:cubicBezTo>
                  <a:pt x="306" y="19"/>
                  <a:pt x="311" y="33"/>
                  <a:pt x="303" y="40"/>
                </a:cubicBezTo>
                <a:lnTo>
                  <a:pt x="266" y="72"/>
                </a:lnTo>
                <a:lnTo>
                  <a:pt x="268" y="72"/>
                </a:lnTo>
                <a:lnTo>
                  <a:pt x="268" y="72"/>
                </a:lnTo>
                <a:cubicBezTo>
                  <a:pt x="277" y="70"/>
                  <a:pt x="287" y="70"/>
                  <a:pt x="296" y="72"/>
                </a:cubicBezTo>
                <a:lnTo>
                  <a:pt x="296" y="72"/>
                </a:lnTo>
                <a:cubicBezTo>
                  <a:pt x="306" y="74"/>
                  <a:pt x="309" y="86"/>
                  <a:pt x="302" y="93"/>
                </a:cubicBezTo>
                <a:lnTo>
                  <a:pt x="262" y="132"/>
                </a:lnTo>
                <a:lnTo>
                  <a:pt x="284" y="128"/>
                </a:lnTo>
                <a:lnTo>
                  <a:pt x="284" y="128"/>
                </a:lnTo>
                <a:cubicBezTo>
                  <a:pt x="295" y="126"/>
                  <a:pt x="305" y="127"/>
                  <a:pt x="315" y="132"/>
                </a:cubicBezTo>
                <a:lnTo>
                  <a:pt x="315" y="132"/>
                </a:lnTo>
                <a:cubicBezTo>
                  <a:pt x="320" y="134"/>
                  <a:pt x="321" y="141"/>
                  <a:pt x="316" y="146"/>
                </a:cubicBezTo>
                <a:lnTo>
                  <a:pt x="248" y="203"/>
                </a:lnTo>
                <a:lnTo>
                  <a:pt x="118" y="241"/>
                </a:lnTo>
                <a:lnTo>
                  <a:pt x="0" y="230"/>
                </a:lnTo>
                <a:lnTo>
                  <a:pt x="0" y="74"/>
                </a:lnTo>
              </a:path>
            </a:pathLst>
          </a:custGeom>
          <a:solidFill>
            <a:srgbClr val="FFBFC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34" name="Freeform 19">
            <a:extLst>
              <a:ext uri="{FF2B5EF4-FFF2-40B4-BE49-F238E27FC236}">
                <a16:creationId xmlns:a16="http://schemas.microsoft.com/office/drawing/2014/main" id="{F04A799E-D947-1B45-8424-A7A53437F7E6}"/>
              </a:ext>
            </a:extLst>
          </p:cNvPr>
          <p:cNvSpPr>
            <a:spLocks noChangeArrowheads="1"/>
          </p:cNvSpPr>
          <p:nvPr/>
        </p:nvSpPr>
        <p:spPr bwMode="auto">
          <a:xfrm>
            <a:off x="1564327" y="3661077"/>
            <a:ext cx="57677" cy="109859"/>
          </a:xfrm>
          <a:custGeom>
            <a:avLst/>
            <a:gdLst>
              <a:gd name="T0" fmla="*/ 93 w 94"/>
              <a:gd name="T1" fmla="*/ 177 h 178"/>
              <a:gd name="T2" fmla="*/ 0 w 94"/>
              <a:gd name="T3" fmla="*/ 177 h 178"/>
              <a:gd name="T4" fmla="*/ 0 w 94"/>
              <a:gd name="T5" fmla="*/ 0 h 178"/>
              <a:gd name="T6" fmla="*/ 93 w 94"/>
              <a:gd name="T7" fmla="*/ 0 h 178"/>
              <a:gd name="T8" fmla="*/ 93 w 94"/>
              <a:gd name="T9" fmla="*/ 177 h 178"/>
            </a:gdLst>
            <a:ahLst/>
            <a:cxnLst>
              <a:cxn ang="0">
                <a:pos x="T0" y="T1"/>
              </a:cxn>
              <a:cxn ang="0">
                <a:pos x="T2" y="T3"/>
              </a:cxn>
              <a:cxn ang="0">
                <a:pos x="T4" y="T5"/>
              </a:cxn>
              <a:cxn ang="0">
                <a:pos x="T6" y="T7"/>
              </a:cxn>
              <a:cxn ang="0">
                <a:pos x="T8" y="T9"/>
              </a:cxn>
            </a:cxnLst>
            <a:rect l="0" t="0" r="r" b="b"/>
            <a:pathLst>
              <a:path w="94" h="178">
                <a:moveTo>
                  <a:pt x="93" y="177"/>
                </a:moveTo>
                <a:lnTo>
                  <a:pt x="0" y="177"/>
                </a:lnTo>
                <a:lnTo>
                  <a:pt x="0" y="0"/>
                </a:lnTo>
                <a:lnTo>
                  <a:pt x="93" y="0"/>
                </a:lnTo>
                <a:lnTo>
                  <a:pt x="93" y="177"/>
                </a:lnTo>
              </a:path>
            </a:pathLst>
          </a:custGeom>
          <a:solidFill>
            <a:srgbClr val="31489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35" name="Freeform 20">
            <a:extLst>
              <a:ext uri="{FF2B5EF4-FFF2-40B4-BE49-F238E27FC236}">
                <a16:creationId xmlns:a16="http://schemas.microsoft.com/office/drawing/2014/main" id="{A68869E0-C627-334D-BB52-85D06501D305}"/>
              </a:ext>
            </a:extLst>
          </p:cNvPr>
          <p:cNvSpPr>
            <a:spLocks noChangeArrowheads="1"/>
          </p:cNvSpPr>
          <p:nvPr/>
        </p:nvSpPr>
        <p:spPr bwMode="auto">
          <a:xfrm>
            <a:off x="844752" y="3131009"/>
            <a:ext cx="733308" cy="678379"/>
          </a:xfrm>
          <a:custGeom>
            <a:avLst/>
            <a:gdLst>
              <a:gd name="T0" fmla="*/ 410 w 1177"/>
              <a:gd name="T1" fmla="*/ 0 h 1091"/>
              <a:gd name="T2" fmla="*/ 351 w 1177"/>
              <a:gd name="T3" fmla="*/ 32 h 1091"/>
              <a:gd name="T4" fmla="*/ 351 w 1177"/>
              <a:gd name="T5" fmla="*/ 32 h 1091"/>
              <a:gd name="T6" fmla="*/ 173 w 1177"/>
              <a:gd name="T7" fmla="*/ 1090 h 1091"/>
              <a:gd name="T8" fmla="*/ 1176 w 1177"/>
              <a:gd name="T9" fmla="*/ 1046 h 1091"/>
              <a:gd name="T10" fmla="*/ 1170 w 1177"/>
              <a:gd name="T11" fmla="*/ 836 h 1091"/>
              <a:gd name="T12" fmla="*/ 480 w 1177"/>
              <a:gd name="T13" fmla="*/ 800 h 1091"/>
              <a:gd name="T14" fmla="*/ 410 w 1177"/>
              <a:gd name="T15" fmla="*/ 0 h 109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177" h="1091">
                <a:moveTo>
                  <a:pt x="410" y="0"/>
                </a:moveTo>
                <a:lnTo>
                  <a:pt x="351" y="32"/>
                </a:lnTo>
                <a:lnTo>
                  <a:pt x="351" y="32"/>
                </a:lnTo>
                <a:cubicBezTo>
                  <a:pt x="0" y="194"/>
                  <a:pt x="173" y="1090"/>
                  <a:pt x="173" y="1090"/>
                </a:cubicBezTo>
                <a:lnTo>
                  <a:pt x="1176" y="1046"/>
                </a:lnTo>
                <a:lnTo>
                  <a:pt x="1170" y="836"/>
                </a:lnTo>
                <a:lnTo>
                  <a:pt x="480" y="800"/>
                </a:lnTo>
                <a:lnTo>
                  <a:pt x="410" y="0"/>
                </a:lnTo>
              </a:path>
            </a:pathLst>
          </a:custGeom>
          <a:solidFill>
            <a:srgbClr val="B1C2F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36" name="Freeform 21">
            <a:extLst>
              <a:ext uri="{FF2B5EF4-FFF2-40B4-BE49-F238E27FC236}">
                <a16:creationId xmlns:a16="http://schemas.microsoft.com/office/drawing/2014/main" id="{6D768903-B5E1-BD4D-B49E-A8EBE4BE1B4D}"/>
              </a:ext>
            </a:extLst>
          </p:cNvPr>
          <p:cNvSpPr>
            <a:spLocks noChangeArrowheads="1"/>
          </p:cNvSpPr>
          <p:nvPr/>
        </p:nvSpPr>
        <p:spPr bwMode="auto">
          <a:xfrm>
            <a:off x="1347356" y="2949742"/>
            <a:ext cx="129083" cy="195000"/>
          </a:xfrm>
          <a:custGeom>
            <a:avLst/>
            <a:gdLst>
              <a:gd name="T0" fmla="*/ 104 w 209"/>
              <a:gd name="T1" fmla="*/ 313 h 314"/>
              <a:gd name="T2" fmla="*/ 104 w 209"/>
              <a:gd name="T3" fmla="*/ 313 h 314"/>
              <a:gd name="T4" fmla="*/ 104 w 209"/>
              <a:gd name="T5" fmla="*/ 313 h 314"/>
              <a:gd name="T6" fmla="*/ 0 w 209"/>
              <a:gd name="T7" fmla="*/ 209 h 314"/>
              <a:gd name="T8" fmla="*/ 0 w 209"/>
              <a:gd name="T9" fmla="*/ 0 h 314"/>
              <a:gd name="T10" fmla="*/ 208 w 209"/>
              <a:gd name="T11" fmla="*/ 0 h 314"/>
              <a:gd name="T12" fmla="*/ 208 w 209"/>
              <a:gd name="T13" fmla="*/ 209 h 314"/>
              <a:gd name="T14" fmla="*/ 208 w 209"/>
              <a:gd name="T15" fmla="*/ 209 h 314"/>
              <a:gd name="T16" fmla="*/ 104 w 209"/>
              <a:gd name="T17" fmla="*/ 313 h 3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09" h="314">
                <a:moveTo>
                  <a:pt x="104" y="313"/>
                </a:moveTo>
                <a:lnTo>
                  <a:pt x="104" y="313"/>
                </a:lnTo>
                <a:lnTo>
                  <a:pt x="104" y="313"/>
                </a:lnTo>
                <a:cubicBezTo>
                  <a:pt x="47" y="313"/>
                  <a:pt x="0" y="266"/>
                  <a:pt x="0" y="209"/>
                </a:cubicBezTo>
                <a:lnTo>
                  <a:pt x="0" y="0"/>
                </a:lnTo>
                <a:lnTo>
                  <a:pt x="208" y="0"/>
                </a:lnTo>
                <a:lnTo>
                  <a:pt x="208" y="209"/>
                </a:lnTo>
                <a:lnTo>
                  <a:pt x="208" y="209"/>
                </a:lnTo>
                <a:cubicBezTo>
                  <a:pt x="208" y="266"/>
                  <a:pt x="162" y="313"/>
                  <a:pt x="104" y="313"/>
                </a:cubicBezTo>
              </a:path>
            </a:pathLst>
          </a:custGeom>
          <a:solidFill>
            <a:srgbClr val="FFBFC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37" name="Freeform 22">
            <a:extLst>
              <a:ext uri="{FF2B5EF4-FFF2-40B4-BE49-F238E27FC236}">
                <a16:creationId xmlns:a16="http://schemas.microsoft.com/office/drawing/2014/main" id="{C367806E-38DB-C946-ACBE-67EF6D029B4E}"/>
              </a:ext>
            </a:extLst>
          </p:cNvPr>
          <p:cNvSpPr>
            <a:spLocks noChangeArrowheads="1"/>
          </p:cNvSpPr>
          <p:nvPr/>
        </p:nvSpPr>
        <p:spPr bwMode="auto">
          <a:xfrm>
            <a:off x="1347356" y="2949741"/>
            <a:ext cx="129083" cy="112606"/>
          </a:xfrm>
          <a:custGeom>
            <a:avLst/>
            <a:gdLst>
              <a:gd name="T0" fmla="*/ 208 w 209"/>
              <a:gd name="T1" fmla="*/ 179 h 180"/>
              <a:gd name="T2" fmla="*/ 0 w 209"/>
              <a:gd name="T3" fmla="*/ 98 h 180"/>
              <a:gd name="T4" fmla="*/ 0 w 209"/>
              <a:gd name="T5" fmla="*/ 0 h 180"/>
              <a:gd name="T6" fmla="*/ 208 w 209"/>
              <a:gd name="T7" fmla="*/ 0 h 180"/>
              <a:gd name="T8" fmla="*/ 208 w 209"/>
              <a:gd name="T9" fmla="*/ 179 h 180"/>
            </a:gdLst>
            <a:ahLst/>
            <a:cxnLst>
              <a:cxn ang="0">
                <a:pos x="T0" y="T1"/>
              </a:cxn>
              <a:cxn ang="0">
                <a:pos x="T2" y="T3"/>
              </a:cxn>
              <a:cxn ang="0">
                <a:pos x="T4" y="T5"/>
              </a:cxn>
              <a:cxn ang="0">
                <a:pos x="T6" y="T7"/>
              </a:cxn>
              <a:cxn ang="0">
                <a:pos x="T8" y="T9"/>
              </a:cxn>
            </a:cxnLst>
            <a:rect l="0" t="0" r="r" b="b"/>
            <a:pathLst>
              <a:path w="209" h="180">
                <a:moveTo>
                  <a:pt x="208" y="179"/>
                </a:moveTo>
                <a:lnTo>
                  <a:pt x="0" y="98"/>
                </a:lnTo>
                <a:lnTo>
                  <a:pt x="0" y="0"/>
                </a:lnTo>
                <a:lnTo>
                  <a:pt x="208" y="0"/>
                </a:lnTo>
                <a:lnTo>
                  <a:pt x="208" y="179"/>
                </a:lnTo>
              </a:path>
            </a:pathLst>
          </a:custGeom>
          <a:solidFill>
            <a:srgbClr val="F7949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38" name="Freeform 37">
            <a:extLst>
              <a:ext uri="{FF2B5EF4-FFF2-40B4-BE49-F238E27FC236}">
                <a16:creationId xmlns:a16="http://schemas.microsoft.com/office/drawing/2014/main" id="{857DD72B-EABC-954A-B302-0C035B0DB755}"/>
              </a:ext>
            </a:extLst>
          </p:cNvPr>
          <p:cNvSpPr>
            <a:spLocks noChangeArrowheads="1"/>
          </p:cNvSpPr>
          <p:nvPr/>
        </p:nvSpPr>
        <p:spPr bwMode="auto">
          <a:xfrm>
            <a:off x="1252154" y="2806001"/>
            <a:ext cx="318591" cy="69898"/>
          </a:xfrm>
          <a:custGeom>
            <a:avLst/>
            <a:gdLst>
              <a:gd name="connsiteX0" fmla="*/ 571568 w 637181"/>
              <a:gd name="connsiteY0" fmla="*/ 665 h 139795"/>
              <a:gd name="connsiteX1" fmla="*/ 619246 w 637181"/>
              <a:gd name="connsiteY1" fmla="*/ 14144 h 139795"/>
              <a:gd name="connsiteX2" fmla="*/ 614325 w 637181"/>
              <a:gd name="connsiteY2" fmla="*/ 112173 h 139795"/>
              <a:gd name="connsiteX3" fmla="*/ 517122 w 637181"/>
              <a:gd name="connsiteY3" fmla="*/ 125652 h 139795"/>
              <a:gd name="connsiteX4" fmla="*/ 522044 w 637181"/>
              <a:gd name="connsiteY4" fmla="*/ 27623 h 139795"/>
              <a:gd name="connsiteX5" fmla="*/ 571568 w 637181"/>
              <a:gd name="connsiteY5" fmla="*/ 665 h 139795"/>
              <a:gd name="connsiteX6" fmla="*/ 65562 w 637181"/>
              <a:gd name="connsiteY6" fmla="*/ 665 h 139795"/>
              <a:gd name="connsiteX7" fmla="*/ 114471 w 637181"/>
              <a:gd name="connsiteY7" fmla="*/ 27623 h 139795"/>
              <a:gd name="connsiteX8" fmla="*/ 119392 w 637181"/>
              <a:gd name="connsiteY8" fmla="*/ 125652 h 139795"/>
              <a:gd name="connsiteX9" fmla="*/ 22190 w 637181"/>
              <a:gd name="connsiteY9" fmla="*/ 112173 h 139795"/>
              <a:gd name="connsiteX10" fmla="*/ 18499 w 637181"/>
              <a:gd name="connsiteY10" fmla="*/ 14144 h 139795"/>
              <a:gd name="connsiteX11" fmla="*/ 65562 w 637181"/>
              <a:gd name="connsiteY11" fmla="*/ 665 h 1397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37181" h="139795">
                <a:moveTo>
                  <a:pt x="571568" y="665"/>
                </a:moveTo>
                <a:cubicBezTo>
                  <a:pt x="589101" y="-1785"/>
                  <a:pt x="606327" y="2503"/>
                  <a:pt x="619246" y="14144"/>
                </a:cubicBezTo>
                <a:cubicBezTo>
                  <a:pt x="645085" y="37426"/>
                  <a:pt x="642624" y="81539"/>
                  <a:pt x="614325" y="112173"/>
                </a:cubicBezTo>
                <a:cubicBezTo>
                  <a:pt x="587256" y="142807"/>
                  <a:pt x="542961" y="148934"/>
                  <a:pt x="517122" y="125652"/>
                </a:cubicBezTo>
                <a:cubicBezTo>
                  <a:pt x="492514" y="102370"/>
                  <a:pt x="493745" y="58257"/>
                  <a:pt x="522044" y="27623"/>
                </a:cubicBezTo>
                <a:cubicBezTo>
                  <a:pt x="536194" y="12306"/>
                  <a:pt x="554035" y="3116"/>
                  <a:pt x="571568" y="665"/>
                </a:cubicBezTo>
                <a:close/>
                <a:moveTo>
                  <a:pt x="65562" y="665"/>
                </a:moveTo>
                <a:cubicBezTo>
                  <a:pt x="83095" y="3116"/>
                  <a:pt x="100936" y="12306"/>
                  <a:pt x="114471" y="27623"/>
                </a:cubicBezTo>
                <a:cubicBezTo>
                  <a:pt x="142770" y="58257"/>
                  <a:pt x="145231" y="102370"/>
                  <a:pt x="119392" y="125652"/>
                </a:cubicBezTo>
                <a:cubicBezTo>
                  <a:pt x="93554" y="148934"/>
                  <a:pt x="50489" y="142807"/>
                  <a:pt x="22190" y="112173"/>
                </a:cubicBezTo>
                <a:cubicBezTo>
                  <a:pt x="-6109" y="81539"/>
                  <a:pt x="-7340" y="37426"/>
                  <a:pt x="18499" y="14144"/>
                </a:cubicBezTo>
                <a:cubicBezTo>
                  <a:pt x="30803" y="2503"/>
                  <a:pt x="48029" y="-1785"/>
                  <a:pt x="65562" y="665"/>
                </a:cubicBezTo>
                <a:close/>
              </a:path>
            </a:pathLst>
          </a:custGeom>
          <a:solidFill>
            <a:srgbClr val="F7949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39" name="Freeform 25">
            <a:extLst>
              <a:ext uri="{FF2B5EF4-FFF2-40B4-BE49-F238E27FC236}">
                <a16:creationId xmlns:a16="http://schemas.microsoft.com/office/drawing/2014/main" id="{6E590E76-08B0-7E45-AA73-019BBD12AF3B}"/>
              </a:ext>
            </a:extLst>
          </p:cNvPr>
          <p:cNvSpPr>
            <a:spLocks noChangeArrowheads="1"/>
          </p:cNvSpPr>
          <p:nvPr/>
        </p:nvSpPr>
        <p:spPr bwMode="auto">
          <a:xfrm>
            <a:off x="1286934" y="2705306"/>
            <a:ext cx="249928" cy="285632"/>
          </a:xfrm>
          <a:custGeom>
            <a:avLst/>
            <a:gdLst>
              <a:gd name="T0" fmla="*/ 402 w 403"/>
              <a:gd name="T1" fmla="*/ 235 h 457"/>
              <a:gd name="T2" fmla="*/ 402 w 403"/>
              <a:gd name="T3" fmla="*/ 235 h 457"/>
              <a:gd name="T4" fmla="*/ 201 w 403"/>
              <a:gd name="T5" fmla="*/ 456 h 457"/>
              <a:gd name="T6" fmla="*/ 201 w 403"/>
              <a:gd name="T7" fmla="*/ 456 h 457"/>
              <a:gd name="T8" fmla="*/ 0 w 403"/>
              <a:gd name="T9" fmla="*/ 235 h 457"/>
              <a:gd name="T10" fmla="*/ 0 w 403"/>
              <a:gd name="T11" fmla="*/ 235 h 457"/>
              <a:gd name="T12" fmla="*/ 201 w 403"/>
              <a:gd name="T13" fmla="*/ 0 h 457"/>
              <a:gd name="T14" fmla="*/ 201 w 403"/>
              <a:gd name="T15" fmla="*/ 0 h 457"/>
              <a:gd name="T16" fmla="*/ 402 w 403"/>
              <a:gd name="T17" fmla="*/ 235 h 4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03" h="457">
                <a:moveTo>
                  <a:pt x="402" y="235"/>
                </a:moveTo>
                <a:lnTo>
                  <a:pt x="402" y="235"/>
                </a:lnTo>
                <a:cubicBezTo>
                  <a:pt x="402" y="365"/>
                  <a:pt x="312" y="456"/>
                  <a:pt x="201" y="456"/>
                </a:cubicBezTo>
                <a:lnTo>
                  <a:pt x="201" y="456"/>
                </a:lnTo>
                <a:cubicBezTo>
                  <a:pt x="90" y="456"/>
                  <a:pt x="0" y="365"/>
                  <a:pt x="0" y="235"/>
                </a:cubicBezTo>
                <a:lnTo>
                  <a:pt x="0" y="235"/>
                </a:lnTo>
                <a:cubicBezTo>
                  <a:pt x="0" y="105"/>
                  <a:pt x="90" y="0"/>
                  <a:pt x="201" y="0"/>
                </a:cubicBezTo>
                <a:lnTo>
                  <a:pt x="201" y="0"/>
                </a:lnTo>
                <a:cubicBezTo>
                  <a:pt x="312" y="0"/>
                  <a:pt x="402" y="105"/>
                  <a:pt x="402" y="235"/>
                </a:cubicBezTo>
              </a:path>
            </a:pathLst>
          </a:custGeom>
          <a:solidFill>
            <a:srgbClr val="FFBFC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40" name="Freeform 26">
            <a:extLst>
              <a:ext uri="{FF2B5EF4-FFF2-40B4-BE49-F238E27FC236}">
                <a16:creationId xmlns:a16="http://schemas.microsoft.com/office/drawing/2014/main" id="{6774FD95-0CAD-3641-BE9C-AC773876ABDE}"/>
              </a:ext>
            </a:extLst>
          </p:cNvPr>
          <p:cNvSpPr>
            <a:spLocks noChangeArrowheads="1"/>
          </p:cNvSpPr>
          <p:nvPr/>
        </p:nvSpPr>
        <p:spPr bwMode="auto">
          <a:xfrm>
            <a:off x="1405031" y="2606434"/>
            <a:ext cx="233451" cy="247182"/>
          </a:xfrm>
          <a:custGeom>
            <a:avLst/>
            <a:gdLst>
              <a:gd name="T0" fmla="*/ 62 w 376"/>
              <a:gd name="T1" fmla="*/ 239 h 396"/>
              <a:gd name="T2" fmla="*/ 62 w 376"/>
              <a:gd name="T3" fmla="*/ 239 h 396"/>
              <a:gd name="T4" fmla="*/ 239 w 376"/>
              <a:gd name="T5" fmla="*/ 387 h 396"/>
              <a:gd name="T6" fmla="*/ 239 w 376"/>
              <a:gd name="T7" fmla="*/ 387 h 396"/>
              <a:gd name="T8" fmla="*/ 326 w 376"/>
              <a:gd name="T9" fmla="*/ 395 h 396"/>
              <a:gd name="T10" fmla="*/ 326 w 376"/>
              <a:gd name="T11" fmla="*/ 395 h 396"/>
              <a:gd name="T12" fmla="*/ 314 w 376"/>
              <a:gd name="T13" fmla="*/ 236 h 396"/>
              <a:gd name="T14" fmla="*/ 314 w 376"/>
              <a:gd name="T15" fmla="*/ 236 h 396"/>
              <a:gd name="T16" fmla="*/ 63 w 376"/>
              <a:gd name="T17" fmla="*/ 112 h 396"/>
              <a:gd name="T18" fmla="*/ 63 w 376"/>
              <a:gd name="T19" fmla="*/ 112 h 396"/>
              <a:gd name="T20" fmla="*/ 5 w 376"/>
              <a:gd name="T21" fmla="*/ 63 h 396"/>
              <a:gd name="T22" fmla="*/ 5 w 376"/>
              <a:gd name="T23" fmla="*/ 63 h 396"/>
              <a:gd name="T24" fmla="*/ 62 w 376"/>
              <a:gd name="T25" fmla="*/ 239 h 3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76" h="396">
                <a:moveTo>
                  <a:pt x="62" y="239"/>
                </a:moveTo>
                <a:lnTo>
                  <a:pt x="62" y="239"/>
                </a:lnTo>
                <a:cubicBezTo>
                  <a:pt x="146" y="276"/>
                  <a:pt x="120" y="372"/>
                  <a:pt x="239" y="387"/>
                </a:cubicBezTo>
                <a:lnTo>
                  <a:pt x="239" y="387"/>
                </a:lnTo>
                <a:cubicBezTo>
                  <a:pt x="271" y="391"/>
                  <a:pt x="300" y="393"/>
                  <a:pt x="326" y="395"/>
                </a:cubicBezTo>
                <a:lnTo>
                  <a:pt x="326" y="395"/>
                </a:lnTo>
                <a:cubicBezTo>
                  <a:pt x="329" y="329"/>
                  <a:pt x="375" y="257"/>
                  <a:pt x="314" y="236"/>
                </a:cubicBezTo>
                <a:lnTo>
                  <a:pt x="314" y="236"/>
                </a:lnTo>
                <a:cubicBezTo>
                  <a:pt x="194" y="192"/>
                  <a:pt x="239" y="0"/>
                  <a:pt x="63" y="112"/>
                </a:cubicBezTo>
                <a:lnTo>
                  <a:pt x="63" y="112"/>
                </a:lnTo>
                <a:cubicBezTo>
                  <a:pt x="63" y="112"/>
                  <a:pt x="40" y="84"/>
                  <a:pt x="5" y="63"/>
                </a:cubicBezTo>
                <a:lnTo>
                  <a:pt x="5" y="63"/>
                </a:lnTo>
                <a:cubicBezTo>
                  <a:pt x="0" y="115"/>
                  <a:pt x="0" y="213"/>
                  <a:pt x="62" y="239"/>
                </a:cubicBezTo>
              </a:path>
            </a:pathLst>
          </a:custGeom>
          <a:solidFill>
            <a:srgbClr val="2B3E8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41" name="Freeform 27">
            <a:extLst>
              <a:ext uri="{FF2B5EF4-FFF2-40B4-BE49-F238E27FC236}">
                <a16:creationId xmlns:a16="http://schemas.microsoft.com/office/drawing/2014/main" id="{505D7F33-3A5D-2D4A-89A7-6C747BAA5EED}"/>
              </a:ext>
            </a:extLst>
          </p:cNvPr>
          <p:cNvSpPr>
            <a:spLocks noChangeArrowheads="1"/>
          </p:cNvSpPr>
          <p:nvPr/>
        </p:nvSpPr>
        <p:spPr bwMode="auto">
          <a:xfrm>
            <a:off x="1157849" y="2611927"/>
            <a:ext cx="288381" cy="291126"/>
          </a:xfrm>
          <a:custGeom>
            <a:avLst/>
            <a:gdLst>
              <a:gd name="T0" fmla="*/ 295 w 462"/>
              <a:gd name="T1" fmla="*/ 275 h 467"/>
              <a:gd name="T2" fmla="*/ 295 w 462"/>
              <a:gd name="T3" fmla="*/ 275 h 467"/>
              <a:gd name="T4" fmla="*/ 461 w 462"/>
              <a:gd name="T5" fmla="*/ 99 h 467"/>
              <a:gd name="T6" fmla="*/ 461 w 462"/>
              <a:gd name="T7" fmla="*/ 99 h 467"/>
              <a:gd name="T8" fmla="*/ 457 w 462"/>
              <a:gd name="T9" fmla="*/ 101 h 467"/>
              <a:gd name="T10" fmla="*/ 457 w 462"/>
              <a:gd name="T11" fmla="*/ 101 h 467"/>
              <a:gd name="T12" fmla="*/ 286 w 462"/>
              <a:gd name="T13" fmla="*/ 39 h 467"/>
              <a:gd name="T14" fmla="*/ 286 w 462"/>
              <a:gd name="T15" fmla="*/ 39 h 467"/>
              <a:gd name="T16" fmla="*/ 107 w 462"/>
              <a:gd name="T17" fmla="*/ 236 h 467"/>
              <a:gd name="T18" fmla="*/ 107 w 462"/>
              <a:gd name="T19" fmla="*/ 236 h 467"/>
              <a:gd name="T20" fmla="*/ 44 w 462"/>
              <a:gd name="T21" fmla="*/ 422 h 467"/>
              <a:gd name="T22" fmla="*/ 44 w 462"/>
              <a:gd name="T23" fmla="*/ 422 h 467"/>
              <a:gd name="T24" fmla="*/ 295 w 462"/>
              <a:gd name="T25" fmla="*/ 275 h 4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62" h="467">
                <a:moveTo>
                  <a:pt x="295" y="275"/>
                </a:moveTo>
                <a:lnTo>
                  <a:pt x="295" y="275"/>
                </a:lnTo>
                <a:cubicBezTo>
                  <a:pt x="423" y="228"/>
                  <a:pt x="454" y="148"/>
                  <a:pt x="461" y="99"/>
                </a:cubicBezTo>
                <a:lnTo>
                  <a:pt x="461" y="99"/>
                </a:lnTo>
                <a:cubicBezTo>
                  <a:pt x="459" y="99"/>
                  <a:pt x="458" y="101"/>
                  <a:pt x="457" y="101"/>
                </a:cubicBezTo>
                <a:lnTo>
                  <a:pt x="457" y="101"/>
                </a:lnTo>
                <a:cubicBezTo>
                  <a:pt x="457" y="101"/>
                  <a:pt x="376" y="0"/>
                  <a:pt x="286" y="39"/>
                </a:cubicBezTo>
                <a:lnTo>
                  <a:pt x="286" y="39"/>
                </a:lnTo>
                <a:cubicBezTo>
                  <a:pt x="148" y="100"/>
                  <a:pt x="172" y="225"/>
                  <a:pt x="107" y="236"/>
                </a:cubicBezTo>
                <a:lnTo>
                  <a:pt x="107" y="236"/>
                </a:lnTo>
                <a:cubicBezTo>
                  <a:pt x="0" y="254"/>
                  <a:pt x="41" y="341"/>
                  <a:pt x="44" y="422"/>
                </a:cubicBezTo>
                <a:lnTo>
                  <a:pt x="44" y="422"/>
                </a:lnTo>
                <a:cubicBezTo>
                  <a:pt x="171" y="466"/>
                  <a:pt x="109" y="343"/>
                  <a:pt x="295" y="275"/>
                </a:cubicBezTo>
              </a:path>
            </a:pathLst>
          </a:custGeom>
          <a:solidFill>
            <a:srgbClr val="42569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44" name="Freeform 30">
            <a:extLst>
              <a:ext uri="{FF2B5EF4-FFF2-40B4-BE49-F238E27FC236}">
                <a16:creationId xmlns:a16="http://schemas.microsoft.com/office/drawing/2014/main" id="{E4C7449E-7E6F-4342-8531-1CEF3D3AFD38}"/>
              </a:ext>
            </a:extLst>
          </p:cNvPr>
          <p:cNvSpPr>
            <a:spLocks noChangeArrowheads="1"/>
          </p:cNvSpPr>
          <p:nvPr/>
        </p:nvSpPr>
        <p:spPr bwMode="auto">
          <a:xfrm>
            <a:off x="5659311" y="5550647"/>
            <a:ext cx="238942" cy="208732"/>
          </a:xfrm>
          <a:custGeom>
            <a:avLst/>
            <a:gdLst>
              <a:gd name="T0" fmla="*/ 381 w 382"/>
              <a:gd name="T1" fmla="*/ 333 h 334"/>
              <a:gd name="T2" fmla="*/ 0 w 382"/>
              <a:gd name="T3" fmla="*/ 333 h 334"/>
              <a:gd name="T4" fmla="*/ 0 w 382"/>
              <a:gd name="T5" fmla="*/ 0 h 334"/>
              <a:gd name="T6" fmla="*/ 381 w 382"/>
              <a:gd name="T7" fmla="*/ 0 h 334"/>
              <a:gd name="T8" fmla="*/ 381 w 382"/>
              <a:gd name="T9" fmla="*/ 333 h 334"/>
            </a:gdLst>
            <a:ahLst/>
            <a:cxnLst>
              <a:cxn ang="0">
                <a:pos x="T0" y="T1"/>
              </a:cxn>
              <a:cxn ang="0">
                <a:pos x="T2" y="T3"/>
              </a:cxn>
              <a:cxn ang="0">
                <a:pos x="T4" y="T5"/>
              </a:cxn>
              <a:cxn ang="0">
                <a:pos x="T6" y="T7"/>
              </a:cxn>
              <a:cxn ang="0">
                <a:pos x="T8" y="T9"/>
              </a:cxn>
            </a:cxnLst>
            <a:rect l="0" t="0" r="r" b="b"/>
            <a:pathLst>
              <a:path w="382" h="334">
                <a:moveTo>
                  <a:pt x="381" y="333"/>
                </a:moveTo>
                <a:lnTo>
                  <a:pt x="0" y="333"/>
                </a:lnTo>
                <a:lnTo>
                  <a:pt x="0" y="0"/>
                </a:lnTo>
                <a:lnTo>
                  <a:pt x="381" y="0"/>
                </a:lnTo>
                <a:lnTo>
                  <a:pt x="381" y="333"/>
                </a:lnTo>
              </a:path>
            </a:pathLst>
          </a:custGeom>
          <a:solidFill>
            <a:srgbClr val="FFBFC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45" name="Freeform 31">
            <a:extLst>
              <a:ext uri="{FF2B5EF4-FFF2-40B4-BE49-F238E27FC236}">
                <a16:creationId xmlns:a16="http://schemas.microsoft.com/office/drawing/2014/main" id="{0CA709DE-DFA8-F74E-987A-446898326689}"/>
              </a:ext>
            </a:extLst>
          </p:cNvPr>
          <p:cNvSpPr>
            <a:spLocks noChangeArrowheads="1"/>
          </p:cNvSpPr>
          <p:nvPr/>
        </p:nvSpPr>
        <p:spPr bwMode="auto">
          <a:xfrm>
            <a:off x="5659311" y="5550647"/>
            <a:ext cx="238942" cy="76901"/>
          </a:xfrm>
          <a:custGeom>
            <a:avLst/>
            <a:gdLst>
              <a:gd name="T0" fmla="*/ 381 w 382"/>
              <a:gd name="T1" fmla="*/ 121 h 122"/>
              <a:gd name="T2" fmla="*/ 0 w 382"/>
              <a:gd name="T3" fmla="*/ 121 h 122"/>
              <a:gd name="T4" fmla="*/ 0 w 382"/>
              <a:gd name="T5" fmla="*/ 0 h 122"/>
              <a:gd name="T6" fmla="*/ 381 w 382"/>
              <a:gd name="T7" fmla="*/ 0 h 122"/>
              <a:gd name="T8" fmla="*/ 381 w 382"/>
              <a:gd name="T9" fmla="*/ 121 h 122"/>
            </a:gdLst>
            <a:ahLst/>
            <a:cxnLst>
              <a:cxn ang="0">
                <a:pos x="T0" y="T1"/>
              </a:cxn>
              <a:cxn ang="0">
                <a:pos x="T2" y="T3"/>
              </a:cxn>
              <a:cxn ang="0">
                <a:pos x="T4" y="T5"/>
              </a:cxn>
              <a:cxn ang="0">
                <a:pos x="T6" y="T7"/>
              </a:cxn>
              <a:cxn ang="0">
                <a:pos x="T8" y="T9"/>
              </a:cxn>
            </a:cxnLst>
            <a:rect l="0" t="0" r="r" b="b"/>
            <a:pathLst>
              <a:path w="382" h="122">
                <a:moveTo>
                  <a:pt x="381" y="121"/>
                </a:moveTo>
                <a:lnTo>
                  <a:pt x="0" y="121"/>
                </a:lnTo>
                <a:lnTo>
                  <a:pt x="0" y="0"/>
                </a:lnTo>
                <a:lnTo>
                  <a:pt x="381" y="0"/>
                </a:lnTo>
                <a:lnTo>
                  <a:pt x="381" y="121"/>
                </a:lnTo>
              </a:path>
            </a:pathLst>
          </a:custGeom>
          <a:solidFill>
            <a:srgbClr val="F7949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46" name="Freeform 32">
            <a:extLst>
              <a:ext uri="{FF2B5EF4-FFF2-40B4-BE49-F238E27FC236}">
                <a16:creationId xmlns:a16="http://schemas.microsoft.com/office/drawing/2014/main" id="{36752159-C990-B349-812D-5DD65A9F42DA}"/>
              </a:ext>
            </a:extLst>
          </p:cNvPr>
          <p:cNvSpPr>
            <a:spLocks noChangeArrowheads="1"/>
          </p:cNvSpPr>
          <p:nvPr/>
        </p:nvSpPr>
        <p:spPr bwMode="auto">
          <a:xfrm>
            <a:off x="5447832" y="5641280"/>
            <a:ext cx="486126" cy="208732"/>
          </a:xfrm>
          <a:custGeom>
            <a:avLst/>
            <a:gdLst>
              <a:gd name="T0" fmla="*/ 780 w 781"/>
              <a:gd name="T1" fmla="*/ 336 h 337"/>
              <a:gd name="T2" fmla="*/ 0 w 781"/>
              <a:gd name="T3" fmla="*/ 336 h 337"/>
              <a:gd name="T4" fmla="*/ 0 w 781"/>
              <a:gd name="T5" fmla="*/ 336 h 337"/>
              <a:gd name="T6" fmla="*/ 245 w 781"/>
              <a:gd name="T7" fmla="*/ 91 h 337"/>
              <a:gd name="T8" fmla="*/ 284 w 781"/>
              <a:gd name="T9" fmla="*/ 37 h 337"/>
              <a:gd name="T10" fmla="*/ 284 w 781"/>
              <a:gd name="T11" fmla="*/ 37 h 337"/>
              <a:gd name="T12" fmla="*/ 356 w 781"/>
              <a:gd name="T13" fmla="*/ 1 h 337"/>
              <a:gd name="T14" fmla="*/ 490 w 781"/>
              <a:gd name="T15" fmla="*/ 4 h 337"/>
              <a:gd name="T16" fmla="*/ 486 w 781"/>
              <a:gd name="T17" fmla="*/ 92 h 337"/>
              <a:gd name="T18" fmla="*/ 780 w 781"/>
              <a:gd name="T19" fmla="*/ 91 h 337"/>
              <a:gd name="T20" fmla="*/ 780 w 781"/>
              <a:gd name="T21" fmla="*/ 336 h 3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81" h="337">
                <a:moveTo>
                  <a:pt x="780" y="336"/>
                </a:moveTo>
                <a:lnTo>
                  <a:pt x="0" y="336"/>
                </a:lnTo>
                <a:lnTo>
                  <a:pt x="0" y="336"/>
                </a:lnTo>
                <a:cubicBezTo>
                  <a:pt x="0" y="201"/>
                  <a:pt x="110" y="91"/>
                  <a:pt x="245" y="91"/>
                </a:cubicBezTo>
                <a:lnTo>
                  <a:pt x="284" y="37"/>
                </a:lnTo>
                <a:lnTo>
                  <a:pt x="284" y="37"/>
                </a:lnTo>
                <a:cubicBezTo>
                  <a:pt x="301" y="14"/>
                  <a:pt x="327" y="0"/>
                  <a:pt x="356" y="1"/>
                </a:cubicBezTo>
                <a:lnTo>
                  <a:pt x="490" y="4"/>
                </a:lnTo>
                <a:lnTo>
                  <a:pt x="486" y="92"/>
                </a:lnTo>
                <a:lnTo>
                  <a:pt x="780" y="91"/>
                </a:lnTo>
                <a:lnTo>
                  <a:pt x="780" y="336"/>
                </a:lnTo>
              </a:path>
            </a:pathLst>
          </a:custGeom>
          <a:solidFill>
            <a:srgbClr val="073FA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47" name="Freeform 33">
            <a:extLst>
              <a:ext uri="{FF2B5EF4-FFF2-40B4-BE49-F238E27FC236}">
                <a16:creationId xmlns:a16="http://schemas.microsoft.com/office/drawing/2014/main" id="{7D8D0F87-EBD5-2242-A113-75177A716D2D}"/>
              </a:ext>
            </a:extLst>
          </p:cNvPr>
          <p:cNvSpPr>
            <a:spLocks noChangeArrowheads="1"/>
          </p:cNvSpPr>
          <p:nvPr/>
        </p:nvSpPr>
        <p:spPr bwMode="auto">
          <a:xfrm>
            <a:off x="5972410" y="5550647"/>
            <a:ext cx="236197" cy="208732"/>
          </a:xfrm>
          <a:custGeom>
            <a:avLst/>
            <a:gdLst>
              <a:gd name="T0" fmla="*/ 380 w 381"/>
              <a:gd name="T1" fmla="*/ 333 h 334"/>
              <a:gd name="T2" fmla="*/ 0 w 381"/>
              <a:gd name="T3" fmla="*/ 333 h 334"/>
              <a:gd name="T4" fmla="*/ 0 w 381"/>
              <a:gd name="T5" fmla="*/ 0 h 334"/>
              <a:gd name="T6" fmla="*/ 380 w 381"/>
              <a:gd name="T7" fmla="*/ 0 h 334"/>
              <a:gd name="T8" fmla="*/ 380 w 381"/>
              <a:gd name="T9" fmla="*/ 333 h 334"/>
            </a:gdLst>
            <a:ahLst/>
            <a:cxnLst>
              <a:cxn ang="0">
                <a:pos x="T0" y="T1"/>
              </a:cxn>
              <a:cxn ang="0">
                <a:pos x="T2" y="T3"/>
              </a:cxn>
              <a:cxn ang="0">
                <a:pos x="T4" y="T5"/>
              </a:cxn>
              <a:cxn ang="0">
                <a:pos x="T6" y="T7"/>
              </a:cxn>
              <a:cxn ang="0">
                <a:pos x="T8" y="T9"/>
              </a:cxn>
            </a:cxnLst>
            <a:rect l="0" t="0" r="r" b="b"/>
            <a:pathLst>
              <a:path w="381" h="334">
                <a:moveTo>
                  <a:pt x="380" y="333"/>
                </a:moveTo>
                <a:lnTo>
                  <a:pt x="0" y="333"/>
                </a:lnTo>
                <a:lnTo>
                  <a:pt x="0" y="0"/>
                </a:lnTo>
                <a:lnTo>
                  <a:pt x="380" y="0"/>
                </a:lnTo>
                <a:lnTo>
                  <a:pt x="380" y="333"/>
                </a:lnTo>
              </a:path>
            </a:pathLst>
          </a:custGeom>
          <a:solidFill>
            <a:srgbClr val="FFBFC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48" name="Freeform 34">
            <a:extLst>
              <a:ext uri="{FF2B5EF4-FFF2-40B4-BE49-F238E27FC236}">
                <a16:creationId xmlns:a16="http://schemas.microsoft.com/office/drawing/2014/main" id="{C0D58185-BE6D-964E-8C09-9F74AC15A898}"/>
              </a:ext>
            </a:extLst>
          </p:cNvPr>
          <p:cNvSpPr>
            <a:spLocks noChangeArrowheads="1"/>
          </p:cNvSpPr>
          <p:nvPr/>
        </p:nvSpPr>
        <p:spPr bwMode="auto">
          <a:xfrm>
            <a:off x="5972410" y="5550647"/>
            <a:ext cx="236197" cy="76901"/>
          </a:xfrm>
          <a:custGeom>
            <a:avLst/>
            <a:gdLst>
              <a:gd name="T0" fmla="*/ 380 w 381"/>
              <a:gd name="T1" fmla="*/ 121 h 122"/>
              <a:gd name="T2" fmla="*/ 0 w 381"/>
              <a:gd name="T3" fmla="*/ 121 h 122"/>
              <a:gd name="T4" fmla="*/ 0 w 381"/>
              <a:gd name="T5" fmla="*/ 0 h 122"/>
              <a:gd name="T6" fmla="*/ 380 w 381"/>
              <a:gd name="T7" fmla="*/ 0 h 122"/>
              <a:gd name="T8" fmla="*/ 380 w 381"/>
              <a:gd name="T9" fmla="*/ 121 h 122"/>
            </a:gdLst>
            <a:ahLst/>
            <a:cxnLst>
              <a:cxn ang="0">
                <a:pos x="T0" y="T1"/>
              </a:cxn>
              <a:cxn ang="0">
                <a:pos x="T2" y="T3"/>
              </a:cxn>
              <a:cxn ang="0">
                <a:pos x="T4" y="T5"/>
              </a:cxn>
              <a:cxn ang="0">
                <a:pos x="T6" y="T7"/>
              </a:cxn>
              <a:cxn ang="0">
                <a:pos x="T8" y="T9"/>
              </a:cxn>
            </a:cxnLst>
            <a:rect l="0" t="0" r="r" b="b"/>
            <a:pathLst>
              <a:path w="381" h="122">
                <a:moveTo>
                  <a:pt x="380" y="121"/>
                </a:moveTo>
                <a:lnTo>
                  <a:pt x="0" y="121"/>
                </a:lnTo>
                <a:lnTo>
                  <a:pt x="0" y="0"/>
                </a:lnTo>
                <a:lnTo>
                  <a:pt x="380" y="0"/>
                </a:lnTo>
                <a:lnTo>
                  <a:pt x="380" y="121"/>
                </a:lnTo>
              </a:path>
            </a:pathLst>
          </a:custGeom>
          <a:solidFill>
            <a:srgbClr val="F7949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49" name="Freeform 35">
            <a:extLst>
              <a:ext uri="{FF2B5EF4-FFF2-40B4-BE49-F238E27FC236}">
                <a16:creationId xmlns:a16="http://schemas.microsoft.com/office/drawing/2014/main" id="{A3FE03BF-DE8E-F94E-9C92-340AFC533440}"/>
              </a:ext>
            </a:extLst>
          </p:cNvPr>
          <p:cNvSpPr>
            <a:spLocks noChangeArrowheads="1"/>
          </p:cNvSpPr>
          <p:nvPr/>
        </p:nvSpPr>
        <p:spPr bwMode="auto">
          <a:xfrm>
            <a:off x="5546705" y="4141709"/>
            <a:ext cx="483378" cy="1463869"/>
          </a:xfrm>
          <a:custGeom>
            <a:avLst/>
            <a:gdLst>
              <a:gd name="T0" fmla="*/ 93 w 778"/>
              <a:gd name="T1" fmla="*/ 0 h 2352"/>
              <a:gd name="T2" fmla="*/ 0 w 778"/>
              <a:gd name="T3" fmla="*/ 1190 h 2352"/>
              <a:gd name="T4" fmla="*/ 127 w 778"/>
              <a:gd name="T5" fmla="*/ 2351 h 2352"/>
              <a:gd name="T6" fmla="*/ 777 w 778"/>
              <a:gd name="T7" fmla="*/ 2292 h 2352"/>
              <a:gd name="T8" fmla="*/ 655 w 778"/>
              <a:gd name="T9" fmla="*/ 1165 h 2352"/>
              <a:gd name="T10" fmla="*/ 659 w 778"/>
              <a:gd name="T11" fmla="*/ 0 h 2352"/>
              <a:gd name="T12" fmla="*/ 93 w 778"/>
              <a:gd name="T13" fmla="*/ 0 h 2352"/>
            </a:gdLst>
            <a:ahLst/>
            <a:cxnLst>
              <a:cxn ang="0">
                <a:pos x="T0" y="T1"/>
              </a:cxn>
              <a:cxn ang="0">
                <a:pos x="T2" y="T3"/>
              </a:cxn>
              <a:cxn ang="0">
                <a:pos x="T4" y="T5"/>
              </a:cxn>
              <a:cxn ang="0">
                <a:pos x="T6" y="T7"/>
              </a:cxn>
              <a:cxn ang="0">
                <a:pos x="T8" y="T9"/>
              </a:cxn>
              <a:cxn ang="0">
                <a:pos x="T10" y="T11"/>
              </a:cxn>
              <a:cxn ang="0">
                <a:pos x="T12" y="T13"/>
              </a:cxn>
            </a:cxnLst>
            <a:rect l="0" t="0" r="r" b="b"/>
            <a:pathLst>
              <a:path w="778" h="2352">
                <a:moveTo>
                  <a:pt x="93" y="0"/>
                </a:moveTo>
                <a:lnTo>
                  <a:pt x="0" y="1190"/>
                </a:lnTo>
                <a:lnTo>
                  <a:pt x="127" y="2351"/>
                </a:lnTo>
                <a:lnTo>
                  <a:pt x="777" y="2292"/>
                </a:lnTo>
                <a:lnTo>
                  <a:pt x="655" y="1165"/>
                </a:lnTo>
                <a:lnTo>
                  <a:pt x="659" y="0"/>
                </a:lnTo>
                <a:lnTo>
                  <a:pt x="93" y="0"/>
                </a:lnTo>
              </a:path>
            </a:pathLst>
          </a:custGeom>
          <a:solidFill>
            <a:srgbClr val="073FA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50" name="Freeform 36">
            <a:extLst>
              <a:ext uri="{FF2B5EF4-FFF2-40B4-BE49-F238E27FC236}">
                <a16:creationId xmlns:a16="http://schemas.microsoft.com/office/drawing/2014/main" id="{34671C63-7909-E043-B9D4-39C928A4A5AF}"/>
              </a:ext>
            </a:extLst>
          </p:cNvPr>
          <p:cNvSpPr>
            <a:spLocks noChangeArrowheads="1"/>
          </p:cNvSpPr>
          <p:nvPr/>
        </p:nvSpPr>
        <p:spPr bwMode="auto">
          <a:xfrm>
            <a:off x="5815858" y="4141709"/>
            <a:ext cx="442183" cy="1463869"/>
          </a:xfrm>
          <a:custGeom>
            <a:avLst/>
            <a:gdLst>
              <a:gd name="T0" fmla="*/ 24 w 708"/>
              <a:gd name="T1" fmla="*/ 0 h 2352"/>
              <a:gd name="T2" fmla="*/ 0 w 708"/>
              <a:gd name="T3" fmla="*/ 1190 h 2352"/>
              <a:gd name="T4" fmla="*/ 188 w 708"/>
              <a:gd name="T5" fmla="*/ 2351 h 2352"/>
              <a:gd name="T6" fmla="*/ 707 w 708"/>
              <a:gd name="T7" fmla="*/ 2292 h 2352"/>
              <a:gd name="T8" fmla="*/ 559 w 708"/>
              <a:gd name="T9" fmla="*/ 1150 h 2352"/>
              <a:gd name="T10" fmla="*/ 588 w 708"/>
              <a:gd name="T11" fmla="*/ 0 h 2352"/>
              <a:gd name="T12" fmla="*/ 24 w 708"/>
              <a:gd name="T13" fmla="*/ 0 h 2352"/>
            </a:gdLst>
            <a:ahLst/>
            <a:cxnLst>
              <a:cxn ang="0">
                <a:pos x="T0" y="T1"/>
              </a:cxn>
              <a:cxn ang="0">
                <a:pos x="T2" y="T3"/>
              </a:cxn>
              <a:cxn ang="0">
                <a:pos x="T4" y="T5"/>
              </a:cxn>
              <a:cxn ang="0">
                <a:pos x="T6" y="T7"/>
              </a:cxn>
              <a:cxn ang="0">
                <a:pos x="T8" y="T9"/>
              </a:cxn>
              <a:cxn ang="0">
                <a:pos x="T10" y="T11"/>
              </a:cxn>
              <a:cxn ang="0">
                <a:pos x="T12" y="T13"/>
              </a:cxn>
            </a:cxnLst>
            <a:rect l="0" t="0" r="r" b="b"/>
            <a:pathLst>
              <a:path w="708" h="2352">
                <a:moveTo>
                  <a:pt x="24" y="0"/>
                </a:moveTo>
                <a:lnTo>
                  <a:pt x="0" y="1190"/>
                </a:lnTo>
                <a:lnTo>
                  <a:pt x="188" y="2351"/>
                </a:lnTo>
                <a:lnTo>
                  <a:pt x="707" y="2292"/>
                </a:lnTo>
                <a:lnTo>
                  <a:pt x="559" y="1150"/>
                </a:lnTo>
                <a:lnTo>
                  <a:pt x="588" y="0"/>
                </a:lnTo>
                <a:lnTo>
                  <a:pt x="24" y="0"/>
                </a:lnTo>
              </a:path>
            </a:pathLst>
          </a:custGeom>
          <a:solidFill>
            <a:srgbClr val="114DB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51" name="Freeform 37">
            <a:extLst>
              <a:ext uri="{FF2B5EF4-FFF2-40B4-BE49-F238E27FC236}">
                <a16:creationId xmlns:a16="http://schemas.microsoft.com/office/drawing/2014/main" id="{5E23F2D9-BA34-A649-ACE5-5AE975F66522}"/>
              </a:ext>
            </a:extLst>
          </p:cNvPr>
          <p:cNvSpPr>
            <a:spLocks noChangeArrowheads="1"/>
          </p:cNvSpPr>
          <p:nvPr/>
        </p:nvSpPr>
        <p:spPr bwMode="auto">
          <a:xfrm>
            <a:off x="5535720" y="3364459"/>
            <a:ext cx="752533" cy="777250"/>
          </a:xfrm>
          <a:custGeom>
            <a:avLst/>
            <a:gdLst>
              <a:gd name="T0" fmla="*/ 1209 w 1210"/>
              <a:gd name="T1" fmla="*/ 138 h 1249"/>
              <a:gd name="T2" fmla="*/ 708 w 1210"/>
              <a:gd name="T3" fmla="*/ 0 h 1249"/>
              <a:gd name="T4" fmla="*/ 444 w 1210"/>
              <a:gd name="T5" fmla="*/ 0 h 1249"/>
              <a:gd name="T6" fmla="*/ 0 w 1210"/>
              <a:gd name="T7" fmla="*/ 123 h 1249"/>
              <a:gd name="T8" fmla="*/ 0 w 1210"/>
              <a:gd name="T9" fmla="*/ 1248 h 1249"/>
              <a:gd name="T10" fmla="*/ 1209 w 1210"/>
              <a:gd name="T11" fmla="*/ 1248 h 1249"/>
              <a:gd name="T12" fmla="*/ 1209 w 1210"/>
              <a:gd name="T13" fmla="*/ 138 h 1249"/>
            </a:gdLst>
            <a:ahLst/>
            <a:cxnLst>
              <a:cxn ang="0">
                <a:pos x="T0" y="T1"/>
              </a:cxn>
              <a:cxn ang="0">
                <a:pos x="T2" y="T3"/>
              </a:cxn>
              <a:cxn ang="0">
                <a:pos x="T4" y="T5"/>
              </a:cxn>
              <a:cxn ang="0">
                <a:pos x="T6" y="T7"/>
              </a:cxn>
              <a:cxn ang="0">
                <a:pos x="T8" y="T9"/>
              </a:cxn>
              <a:cxn ang="0">
                <a:pos x="T10" y="T11"/>
              </a:cxn>
              <a:cxn ang="0">
                <a:pos x="T12" y="T13"/>
              </a:cxn>
            </a:cxnLst>
            <a:rect l="0" t="0" r="r" b="b"/>
            <a:pathLst>
              <a:path w="1210" h="1249">
                <a:moveTo>
                  <a:pt x="1209" y="138"/>
                </a:moveTo>
                <a:lnTo>
                  <a:pt x="708" y="0"/>
                </a:lnTo>
                <a:lnTo>
                  <a:pt x="444" y="0"/>
                </a:lnTo>
                <a:lnTo>
                  <a:pt x="0" y="123"/>
                </a:lnTo>
                <a:lnTo>
                  <a:pt x="0" y="1248"/>
                </a:lnTo>
                <a:lnTo>
                  <a:pt x="1209" y="1248"/>
                </a:lnTo>
                <a:lnTo>
                  <a:pt x="1209" y="138"/>
                </a:lnTo>
              </a:path>
            </a:pathLst>
          </a:custGeom>
          <a:solidFill>
            <a:srgbClr val="EF583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52" name="Freeform 38">
            <a:extLst>
              <a:ext uri="{FF2B5EF4-FFF2-40B4-BE49-F238E27FC236}">
                <a16:creationId xmlns:a16="http://schemas.microsoft.com/office/drawing/2014/main" id="{868D6206-A166-B747-823D-547E08B16CCD}"/>
              </a:ext>
            </a:extLst>
          </p:cNvPr>
          <p:cNvSpPr>
            <a:spLocks noChangeArrowheads="1"/>
          </p:cNvSpPr>
          <p:nvPr/>
        </p:nvSpPr>
        <p:spPr bwMode="auto">
          <a:xfrm>
            <a:off x="5810366" y="3227135"/>
            <a:ext cx="164788" cy="184012"/>
          </a:xfrm>
          <a:custGeom>
            <a:avLst/>
            <a:gdLst>
              <a:gd name="T0" fmla="*/ 184 w 265"/>
              <a:gd name="T1" fmla="*/ 293 h 294"/>
              <a:gd name="T2" fmla="*/ 80 w 265"/>
              <a:gd name="T3" fmla="*/ 293 h 294"/>
              <a:gd name="T4" fmla="*/ 80 w 265"/>
              <a:gd name="T5" fmla="*/ 293 h 294"/>
              <a:gd name="T6" fmla="*/ 0 w 265"/>
              <a:gd name="T7" fmla="*/ 213 h 294"/>
              <a:gd name="T8" fmla="*/ 0 w 265"/>
              <a:gd name="T9" fmla="*/ 0 h 294"/>
              <a:gd name="T10" fmla="*/ 264 w 265"/>
              <a:gd name="T11" fmla="*/ 0 h 294"/>
              <a:gd name="T12" fmla="*/ 264 w 265"/>
              <a:gd name="T13" fmla="*/ 213 h 294"/>
              <a:gd name="T14" fmla="*/ 264 w 265"/>
              <a:gd name="T15" fmla="*/ 213 h 294"/>
              <a:gd name="T16" fmla="*/ 184 w 265"/>
              <a:gd name="T17" fmla="*/ 293 h 2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65" h="294">
                <a:moveTo>
                  <a:pt x="184" y="293"/>
                </a:moveTo>
                <a:lnTo>
                  <a:pt x="80" y="293"/>
                </a:lnTo>
                <a:lnTo>
                  <a:pt x="80" y="293"/>
                </a:lnTo>
                <a:cubicBezTo>
                  <a:pt x="36" y="293"/>
                  <a:pt x="0" y="257"/>
                  <a:pt x="0" y="213"/>
                </a:cubicBezTo>
                <a:lnTo>
                  <a:pt x="0" y="0"/>
                </a:lnTo>
                <a:lnTo>
                  <a:pt x="264" y="0"/>
                </a:lnTo>
                <a:lnTo>
                  <a:pt x="264" y="213"/>
                </a:lnTo>
                <a:lnTo>
                  <a:pt x="264" y="213"/>
                </a:lnTo>
                <a:cubicBezTo>
                  <a:pt x="264" y="257"/>
                  <a:pt x="228" y="293"/>
                  <a:pt x="184" y="293"/>
                </a:cubicBezTo>
              </a:path>
            </a:pathLst>
          </a:custGeom>
          <a:solidFill>
            <a:srgbClr val="FFBFC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53" name="Freeform 39">
            <a:extLst>
              <a:ext uri="{FF2B5EF4-FFF2-40B4-BE49-F238E27FC236}">
                <a16:creationId xmlns:a16="http://schemas.microsoft.com/office/drawing/2014/main" id="{D45F13AD-32D5-2A45-BA1A-3A7F86B82116}"/>
              </a:ext>
            </a:extLst>
          </p:cNvPr>
          <p:cNvSpPr>
            <a:spLocks noChangeArrowheads="1"/>
          </p:cNvSpPr>
          <p:nvPr/>
        </p:nvSpPr>
        <p:spPr bwMode="auto">
          <a:xfrm>
            <a:off x="5810366" y="3227136"/>
            <a:ext cx="164788" cy="104366"/>
          </a:xfrm>
          <a:custGeom>
            <a:avLst/>
            <a:gdLst>
              <a:gd name="T0" fmla="*/ 264 w 265"/>
              <a:gd name="T1" fmla="*/ 103 h 168"/>
              <a:gd name="T2" fmla="*/ 0 w 265"/>
              <a:gd name="T3" fmla="*/ 167 h 168"/>
              <a:gd name="T4" fmla="*/ 0 w 265"/>
              <a:gd name="T5" fmla="*/ 0 h 168"/>
              <a:gd name="T6" fmla="*/ 264 w 265"/>
              <a:gd name="T7" fmla="*/ 0 h 168"/>
              <a:gd name="T8" fmla="*/ 264 w 265"/>
              <a:gd name="T9" fmla="*/ 103 h 168"/>
            </a:gdLst>
            <a:ahLst/>
            <a:cxnLst>
              <a:cxn ang="0">
                <a:pos x="T0" y="T1"/>
              </a:cxn>
              <a:cxn ang="0">
                <a:pos x="T2" y="T3"/>
              </a:cxn>
              <a:cxn ang="0">
                <a:pos x="T4" y="T5"/>
              </a:cxn>
              <a:cxn ang="0">
                <a:pos x="T6" y="T7"/>
              </a:cxn>
              <a:cxn ang="0">
                <a:pos x="T8" y="T9"/>
              </a:cxn>
            </a:cxnLst>
            <a:rect l="0" t="0" r="r" b="b"/>
            <a:pathLst>
              <a:path w="265" h="168">
                <a:moveTo>
                  <a:pt x="264" y="103"/>
                </a:moveTo>
                <a:lnTo>
                  <a:pt x="0" y="167"/>
                </a:lnTo>
                <a:lnTo>
                  <a:pt x="0" y="0"/>
                </a:lnTo>
                <a:lnTo>
                  <a:pt x="264" y="0"/>
                </a:lnTo>
                <a:lnTo>
                  <a:pt x="264" y="103"/>
                </a:lnTo>
              </a:path>
            </a:pathLst>
          </a:custGeom>
          <a:solidFill>
            <a:srgbClr val="F7949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54" name="Freeform 40">
            <a:extLst>
              <a:ext uri="{FF2B5EF4-FFF2-40B4-BE49-F238E27FC236}">
                <a16:creationId xmlns:a16="http://schemas.microsoft.com/office/drawing/2014/main" id="{1474A3B4-43CA-D64F-81C3-B566F64FA893}"/>
              </a:ext>
            </a:extLst>
          </p:cNvPr>
          <p:cNvSpPr>
            <a:spLocks noChangeArrowheads="1"/>
          </p:cNvSpPr>
          <p:nvPr/>
        </p:nvSpPr>
        <p:spPr bwMode="auto">
          <a:xfrm>
            <a:off x="5695014" y="2878333"/>
            <a:ext cx="354296" cy="389999"/>
          </a:xfrm>
          <a:custGeom>
            <a:avLst/>
            <a:gdLst>
              <a:gd name="T0" fmla="*/ 566 w 567"/>
              <a:gd name="T1" fmla="*/ 311 h 624"/>
              <a:gd name="T2" fmla="*/ 566 w 567"/>
              <a:gd name="T3" fmla="*/ 311 h 624"/>
              <a:gd name="T4" fmla="*/ 292 w 567"/>
              <a:gd name="T5" fmla="*/ 623 h 624"/>
              <a:gd name="T6" fmla="*/ 292 w 567"/>
              <a:gd name="T7" fmla="*/ 623 h 624"/>
              <a:gd name="T8" fmla="*/ 0 w 567"/>
              <a:gd name="T9" fmla="*/ 311 h 624"/>
              <a:gd name="T10" fmla="*/ 0 w 567"/>
              <a:gd name="T11" fmla="*/ 311 h 624"/>
              <a:gd name="T12" fmla="*/ 292 w 567"/>
              <a:gd name="T13" fmla="*/ 0 h 624"/>
              <a:gd name="T14" fmla="*/ 292 w 567"/>
              <a:gd name="T15" fmla="*/ 0 h 624"/>
              <a:gd name="T16" fmla="*/ 566 w 567"/>
              <a:gd name="T17" fmla="*/ 311 h 6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67" h="624">
                <a:moveTo>
                  <a:pt x="566" y="311"/>
                </a:moveTo>
                <a:lnTo>
                  <a:pt x="566" y="311"/>
                </a:lnTo>
                <a:cubicBezTo>
                  <a:pt x="566" y="484"/>
                  <a:pt x="464" y="623"/>
                  <a:pt x="292" y="623"/>
                </a:cubicBezTo>
                <a:lnTo>
                  <a:pt x="292" y="623"/>
                </a:lnTo>
                <a:cubicBezTo>
                  <a:pt x="119" y="623"/>
                  <a:pt x="0" y="484"/>
                  <a:pt x="0" y="311"/>
                </a:cubicBezTo>
                <a:lnTo>
                  <a:pt x="0" y="311"/>
                </a:lnTo>
                <a:cubicBezTo>
                  <a:pt x="0" y="139"/>
                  <a:pt x="119" y="0"/>
                  <a:pt x="292" y="0"/>
                </a:cubicBezTo>
                <a:lnTo>
                  <a:pt x="292" y="0"/>
                </a:lnTo>
                <a:cubicBezTo>
                  <a:pt x="464" y="0"/>
                  <a:pt x="566" y="139"/>
                  <a:pt x="566" y="311"/>
                </a:cubicBezTo>
              </a:path>
            </a:pathLst>
          </a:custGeom>
          <a:solidFill>
            <a:srgbClr val="FFBFC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55" name="Freeform 41">
            <a:extLst>
              <a:ext uri="{FF2B5EF4-FFF2-40B4-BE49-F238E27FC236}">
                <a16:creationId xmlns:a16="http://schemas.microsoft.com/office/drawing/2014/main" id="{2445D015-BAE2-FE48-8F73-A564B7E1F01C}"/>
              </a:ext>
            </a:extLst>
          </p:cNvPr>
          <p:cNvSpPr>
            <a:spLocks noChangeArrowheads="1"/>
          </p:cNvSpPr>
          <p:nvPr/>
        </p:nvSpPr>
        <p:spPr bwMode="auto">
          <a:xfrm>
            <a:off x="5780156" y="3040376"/>
            <a:ext cx="54930" cy="104366"/>
          </a:xfrm>
          <a:custGeom>
            <a:avLst/>
            <a:gdLst>
              <a:gd name="T0" fmla="*/ 87 w 88"/>
              <a:gd name="T1" fmla="*/ 168 h 169"/>
              <a:gd name="T2" fmla="*/ 0 w 88"/>
              <a:gd name="T3" fmla="*/ 168 h 169"/>
              <a:gd name="T4" fmla="*/ 68 w 88"/>
              <a:gd name="T5" fmla="*/ 0 h 169"/>
              <a:gd name="T6" fmla="*/ 74 w 88"/>
              <a:gd name="T7" fmla="*/ 2 h 169"/>
              <a:gd name="T8" fmla="*/ 11 w 88"/>
              <a:gd name="T9" fmla="*/ 161 h 169"/>
              <a:gd name="T10" fmla="*/ 87 w 88"/>
              <a:gd name="T11" fmla="*/ 161 h 169"/>
              <a:gd name="T12" fmla="*/ 87 w 88"/>
              <a:gd name="T13" fmla="*/ 168 h 169"/>
            </a:gdLst>
            <a:ahLst/>
            <a:cxnLst>
              <a:cxn ang="0">
                <a:pos x="T0" y="T1"/>
              </a:cxn>
              <a:cxn ang="0">
                <a:pos x="T2" y="T3"/>
              </a:cxn>
              <a:cxn ang="0">
                <a:pos x="T4" y="T5"/>
              </a:cxn>
              <a:cxn ang="0">
                <a:pos x="T6" y="T7"/>
              </a:cxn>
              <a:cxn ang="0">
                <a:pos x="T8" y="T9"/>
              </a:cxn>
              <a:cxn ang="0">
                <a:pos x="T10" y="T11"/>
              </a:cxn>
              <a:cxn ang="0">
                <a:pos x="T12" y="T13"/>
              </a:cxn>
            </a:cxnLst>
            <a:rect l="0" t="0" r="r" b="b"/>
            <a:pathLst>
              <a:path w="88" h="169">
                <a:moveTo>
                  <a:pt x="87" y="168"/>
                </a:moveTo>
                <a:lnTo>
                  <a:pt x="0" y="168"/>
                </a:lnTo>
                <a:lnTo>
                  <a:pt x="68" y="0"/>
                </a:lnTo>
                <a:lnTo>
                  <a:pt x="74" y="2"/>
                </a:lnTo>
                <a:lnTo>
                  <a:pt x="11" y="161"/>
                </a:lnTo>
                <a:lnTo>
                  <a:pt x="87" y="161"/>
                </a:lnTo>
                <a:lnTo>
                  <a:pt x="87" y="168"/>
                </a:lnTo>
              </a:path>
            </a:pathLst>
          </a:custGeom>
          <a:solidFill>
            <a:srgbClr val="F7949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56" name="Freeform 42">
            <a:extLst>
              <a:ext uri="{FF2B5EF4-FFF2-40B4-BE49-F238E27FC236}">
                <a16:creationId xmlns:a16="http://schemas.microsoft.com/office/drawing/2014/main" id="{DED685AC-F167-AB4F-8677-BDF601F899F6}"/>
              </a:ext>
            </a:extLst>
          </p:cNvPr>
          <p:cNvSpPr>
            <a:spLocks noChangeArrowheads="1"/>
          </p:cNvSpPr>
          <p:nvPr/>
        </p:nvSpPr>
        <p:spPr bwMode="auto">
          <a:xfrm>
            <a:off x="5612620" y="2691574"/>
            <a:ext cx="626195" cy="469648"/>
          </a:xfrm>
          <a:custGeom>
            <a:avLst/>
            <a:gdLst>
              <a:gd name="T0" fmla="*/ 565 w 1006"/>
              <a:gd name="T1" fmla="*/ 401 h 755"/>
              <a:gd name="T2" fmla="*/ 565 w 1006"/>
              <a:gd name="T3" fmla="*/ 401 h 755"/>
              <a:gd name="T4" fmla="*/ 0 w 1006"/>
              <a:gd name="T5" fmla="*/ 328 h 755"/>
              <a:gd name="T6" fmla="*/ 0 w 1006"/>
              <a:gd name="T7" fmla="*/ 328 h 755"/>
              <a:gd name="T8" fmla="*/ 685 w 1006"/>
              <a:gd name="T9" fmla="*/ 301 h 755"/>
              <a:gd name="T10" fmla="*/ 685 w 1006"/>
              <a:gd name="T11" fmla="*/ 301 h 755"/>
              <a:gd name="T12" fmla="*/ 673 w 1006"/>
              <a:gd name="T13" fmla="*/ 754 h 755"/>
              <a:gd name="T14" fmla="*/ 655 w 1006"/>
              <a:gd name="T15" fmla="*/ 713 h 755"/>
              <a:gd name="T16" fmla="*/ 655 w 1006"/>
              <a:gd name="T17" fmla="*/ 713 h 755"/>
              <a:gd name="T18" fmla="*/ 668 w 1006"/>
              <a:gd name="T19" fmla="*/ 615 h 755"/>
              <a:gd name="T20" fmla="*/ 668 w 1006"/>
              <a:gd name="T21" fmla="*/ 615 h 755"/>
              <a:gd name="T22" fmla="*/ 661 w 1006"/>
              <a:gd name="T23" fmla="*/ 546 h 755"/>
              <a:gd name="T24" fmla="*/ 661 w 1006"/>
              <a:gd name="T25" fmla="*/ 546 h 755"/>
              <a:gd name="T26" fmla="*/ 602 w 1006"/>
              <a:gd name="T27" fmla="*/ 589 h 755"/>
              <a:gd name="T28" fmla="*/ 565 w 1006"/>
              <a:gd name="T29" fmla="*/ 401 h 7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006" h="755">
                <a:moveTo>
                  <a:pt x="565" y="401"/>
                </a:moveTo>
                <a:lnTo>
                  <a:pt x="565" y="401"/>
                </a:lnTo>
                <a:cubicBezTo>
                  <a:pt x="565" y="401"/>
                  <a:pt x="124" y="566"/>
                  <a:pt x="0" y="328"/>
                </a:cubicBezTo>
                <a:lnTo>
                  <a:pt x="0" y="328"/>
                </a:lnTo>
                <a:cubicBezTo>
                  <a:pt x="0" y="328"/>
                  <a:pt x="684" y="0"/>
                  <a:pt x="685" y="301"/>
                </a:cubicBezTo>
                <a:lnTo>
                  <a:pt x="685" y="301"/>
                </a:lnTo>
                <a:cubicBezTo>
                  <a:pt x="685" y="301"/>
                  <a:pt x="1005" y="386"/>
                  <a:pt x="673" y="754"/>
                </a:cubicBezTo>
                <a:lnTo>
                  <a:pt x="655" y="713"/>
                </a:lnTo>
                <a:lnTo>
                  <a:pt x="655" y="713"/>
                </a:lnTo>
                <a:cubicBezTo>
                  <a:pt x="640" y="681"/>
                  <a:pt x="644" y="642"/>
                  <a:pt x="668" y="615"/>
                </a:cubicBezTo>
                <a:lnTo>
                  <a:pt x="668" y="615"/>
                </a:lnTo>
                <a:cubicBezTo>
                  <a:pt x="680" y="602"/>
                  <a:pt x="684" y="582"/>
                  <a:pt x="661" y="546"/>
                </a:cubicBezTo>
                <a:lnTo>
                  <a:pt x="661" y="546"/>
                </a:lnTo>
                <a:cubicBezTo>
                  <a:pt x="630" y="495"/>
                  <a:pt x="602" y="589"/>
                  <a:pt x="602" y="589"/>
                </a:cubicBezTo>
                <a:lnTo>
                  <a:pt x="565" y="401"/>
                </a:lnTo>
              </a:path>
            </a:pathLst>
          </a:custGeom>
          <a:solidFill>
            <a:srgbClr val="000D3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57" name="Freeform 56">
            <a:extLst>
              <a:ext uri="{FF2B5EF4-FFF2-40B4-BE49-F238E27FC236}">
                <a16:creationId xmlns:a16="http://schemas.microsoft.com/office/drawing/2014/main" id="{08D8E927-05EB-614B-99E7-61EFBE920A36}"/>
              </a:ext>
            </a:extLst>
          </p:cNvPr>
          <p:cNvSpPr>
            <a:spLocks noChangeArrowheads="1"/>
          </p:cNvSpPr>
          <p:nvPr/>
        </p:nvSpPr>
        <p:spPr bwMode="auto">
          <a:xfrm>
            <a:off x="5442340" y="3369951"/>
            <a:ext cx="883738" cy="1347893"/>
          </a:xfrm>
          <a:custGeom>
            <a:avLst/>
            <a:gdLst>
              <a:gd name="connsiteX0" fmla="*/ 641427 w 1767475"/>
              <a:gd name="connsiteY0" fmla="*/ 16478 h 2695786"/>
              <a:gd name="connsiteX1" fmla="*/ 576536 w 1767475"/>
              <a:gd name="connsiteY1" fmla="*/ 2695786 h 2695786"/>
              <a:gd name="connsiteX2" fmla="*/ 0 w 1767475"/>
              <a:gd name="connsiteY2" fmla="*/ 2695786 h 2695786"/>
              <a:gd name="connsiteX3" fmla="*/ 187187 w 1767475"/>
              <a:gd name="connsiteY3" fmla="*/ 141097 h 2695786"/>
              <a:gd name="connsiteX4" fmla="*/ 1115067 w 1767475"/>
              <a:gd name="connsiteY4" fmla="*/ 0 h 2695786"/>
              <a:gd name="connsiteX5" fmla="*/ 1694985 w 1767475"/>
              <a:gd name="connsiteY5" fmla="*/ 158356 h 2695786"/>
              <a:gd name="connsiteX6" fmla="*/ 1767475 w 1767475"/>
              <a:gd name="connsiteY6" fmla="*/ 2695784 h 2695786"/>
              <a:gd name="connsiteX7" fmla="*/ 1147562 w 1767475"/>
              <a:gd name="connsiteY7" fmla="*/ 2695784 h 26957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67475" h="2695786">
                <a:moveTo>
                  <a:pt x="641427" y="16478"/>
                </a:moveTo>
                <a:lnTo>
                  <a:pt x="576536" y="2695786"/>
                </a:lnTo>
                <a:lnTo>
                  <a:pt x="0" y="2695786"/>
                </a:lnTo>
                <a:lnTo>
                  <a:pt x="187187" y="141097"/>
                </a:lnTo>
                <a:close/>
                <a:moveTo>
                  <a:pt x="1115067" y="0"/>
                </a:moveTo>
                <a:lnTo>
                  <a:pt x="1694985" y="158356"/>
                </a:lnTo>
                <a:lnTo>
                  <a:pt x="1767475" y="2695784"/>
                </a:lnTo>
                <a:lnTo>
                  <a:pt x="1147562" y="2695784"/>
                </a:lnTo>
                <a:close/>
              </a:path>
            </a:pathLst>
          </a:custGeom>
          <a:solidFill>
            <a:srgbClr val="CAD6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58" name="Freeform 45">
            <a:extLst>
              <a:ext uri="{FF2B5EF4-FFF2-40B4-BE49-F238E27FC236}">
                <a16:creationId xmlns:a16="http://schemas.microsoft.com/office/drawing/2014/main" id="{1DACE505-5069-DF40-A958-E8A104AEF85B}"/>
              </a:ext>
            </a:extLst>
          </p:cNvPr>
          <p:cNvSpPr>
            <a:spLocks noChangeArrowheads="1"/>
          </p:cNvSpPr>
          <p:nvPr/>
        </p:nvSpPr>
        <p:spPr bwMode="auto">
          <a:xfrm>
            <a:off x="5068820" y="3441360"/>
            <a:ext cx="466899" cy="433942"/>
          </a:xfrm>
          <a:custGeom>
            <a:avLst/>
            <a:gdLst>
              <a:gd name="T0" fmla="*/ 748 w 749"/>
              <a:gd name="T1" fmla="*/ 0 h 698"/>
              <a:gd name="T2" fmla="*/ 347 w 749"/>
              <a:gd name="T3" fmla="*/ 420 h 698"/>
              <a:gd name="T4" fmla="*/ 16 w 749"/>
              <a:gd name="T5" fmla="*/ 416 h 698"/>
              <a:gd name="T6" fmla="*/ 16 w 749"/>
              <a:gd name="T7" fmla="*/ 437 h 698"/>
              <a:gd name="T8" fmla="*/ 16 w 749"/>
              <a:gd name="T9" fmla="*/ 437 h 698"/>
              <a:gd name="T10" fmla="*/ 5 w 749"/>
              <a:gd name="T11" fmla="*/ 647 h 698"/>
              <a:gd name="T12" fmla="*/ 0 w 749"/>
              <a:gd name="T13" fmla="*/ 682 h 698"/>
              <a:gd name="T14" fmla="*/ 476 w 749"/>
              <a:gd name="T15" fmla="*/ 697 h 698"/>
              <a:gd name="T16" fmla="*/ 709 w 749"/>
              <a:gd name="T17" fmla="*/ 540 h 698"/>
              <a:gd name="T18" fmla="*/ 748 w 749"/>
              <a:gd name="T19" fmla="*/ 0 h 6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749" h="698">
                <a:moveTo>
                  <a:pt x="748" y="0"/>
                </a:moveTo>
                <a:lnTo>
                  <a:pt x="347" y="420"/>
                </a:lnTo>
                <a:lnTo>
                  <a:pt x="16" y="416"/>
                </a:lnTo>
                <a:lnTo>
                  <a:pt x="16" y="437"/>
                </a:lnTo>
                <a:lnTo>
                  <a:pt x="16" y="437"/>
                </a:lnTo>
                <a:cubicBezTo>
                  <a:pt x="18" y="507"/>
                  <a:pt x="14" y="577"/>
                  <a:pt x="5" y="647"/>
                </a:cubicBezTo>
                <a:lnTo>
                  <a:pt x="0" y="682"/>
                </a:lnTo>
                <a:lnTo>
                  <a:pt x="476" y="697"/>
                </a:lnTo>
                <a:lnTo>
                  <a:pt x="709" y="540"/>
                </a:lnTo>
                <a:lnTo>
                  <a:pt x="748" y="0"/>
                </a:lnTo>
              </a:path>
            </a:pathLst>
          </a:custGeom>
          <a:solidFill>
            <a:srgbClr val="42569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59" name="Freeform 58">
            <a:extLst>
              <a:ext uri="{FF2B5EF4-FFF2-40B4-BE49-F238E27FC236}">
                <a16:creationId xmlns:a16="http://schemas.microsoft.com/office/drawing/2014/main" id="{7878B029-33A5-1C42-9565-CCAE40EE403E}"/>
              </a:ext>
            </a:extLst>
          </p:cNvPr>
          <p:cNvSpPr>
            <a:spLocks noChangeArrowheads="1"/>
          </p:cNvSpPr>
          <p:nvPr/>
        </p:nvSpPr>
        <p:spPr bwMode="auto">
          <a:xfrm>
            <a:off x="5598889" y="3369951"/>
            <a:ext cx="567893" cy="886486"/>
          </a:xfrm>
          <a:custGeom>
            <a:avLst/>
            <a:gdLst>
              <a:gd name="connsiteX0" fmla="*/ 328328 w 1135786"/>
              <a:gd name="connsiteY0" fmla="*/ 16479 h 1772971"/>
              <a:gd name="connsiteX1" fmla="*/ 287131 w 1135786"/>
              <a:gd name="connsiteY1" fmla="*/ 1707055 h 1772971"/>
              <a:gd name="connsiteX2" fmla="*/ 0 w 1135786"/>
              <a:gd name="connsiteY2" fmla="*/ 927269 h 1772971"/>
              <a:gd name="connsiteX3" fmla="*/ 176024 w 1135786"/>
              <a:gd name="connsiteY3" fmla="*/ 705186 h 1772971"/>
              <a:gd name="connsiteX4" fmla="*/ 33707 w 1135786"/>
              <a:gd name="connsiteY4" fmla="*/ 493085 h 1772971"/>
              <a:gd name="connsiteX5" fmla="*/ 158546 w 1135786"/>
              <a:gd name="connsiteY5" fmla="*/ 63890 h 1772971"/>
              <a:gd name="connsiteX6" fmla="*/ 801968 w 1135786"/>
              <a:gd name="connsiteY6" fmla="*/ 0 h 1772971"/>
              <a:gd name="connsiteX7" fmla="*/ 974503 w 1135786"/>
              <a:gd name="connsiteY7" fmla="*/ 47346 h 1772971"/>
              <a:gd name="connsiteX8" fmla="*/ 1102029 w 1135786"/>
              <a:gd name="connsiteY8" fmla="*/ 490900 h 1772971"/>
              <a:gd name="connsiteX9" fmla="*/ 960750 w 1135786"/>
              <a:gd name="connsiteY9" fmla="*/ 702710 h 1772971"/>
              <a:gd name="connsiteX10" fmla="*/ 1135786 w 1135786"/>
              <a:gd name="connsiteY10" fmla="*/ 924487 h 1772971"/>
              <a:gd name="connsiteX11" fmla="*/ 824473 w 1135786"/>
              <a:gd name="connsiteY11" fmla="*/ 1772971 h 17729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135786" h="1772971">
                <a:moveTo>
                  <a:pt x="328328" y="16479"/>
                </a:moveTo>
                <a:lnTo>
                  <a:pt x="287131" y="1707055"/>
                </a:lnTo>
                <a:lnTo>
                  <a:pt x="0" y="927269"/>
                </a:lnTo>
                <a:lnTo>
                  <a:pt x="176024" y="705186"/>
                </a:lnTo>
                <a:lnTo>
                  <a:pt x="33707" y="493085"/>
                </a:lnTo>
                <a:lnTo>
                  <a:pt x="158546" y="63890"/>
                </a:lnTo>
                <a:close/>
                <a:moveTo>
                  <a:pt x="801968" y="0"/>
                </a:moveTo>
                <a:lnTo>
                  <a:pt x="974503" y="47346"/>
                </a:lnTo>
                <a:lnTo>
                  <a:pt x="1102029" y="490900"/>
                </a:lnTo>
                <a:lnTo>
                  <a:pt x="960750" y="702710"/>
                </a:lnTo>
                <a:lnTo>
                  <a:pt x="1135786" y="924487"/>
                </a:lnTo>
                <a:lnTo>
                  <a:pt x="824473" y="1772971"/>
                </a:lnTo>
                <a:close/>
              </a:path>
            </a:pathLst>
          </a:custGeom>
          <a:solidFill>
            <a:srgbClr val="000D3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60" name="Freeform 48">
            <a:extLst>
              <a:ext uri="{FF2B5EF4-FFF2-40B4-BE49-F238E27FC236}">
                <a16:creationId xmlns:a16="http://schemas.microsoft.com/office/drawing/2014/main" id="{49A0CB73-7F18-D342-91E5-8C2417C3F413}"/>
              </a:ext>
            </a:extLst>
          </p:cNvPr>
          <p:cNvSpPr>
            <a:spLocks noChangeArrowheads="1"/>
          </p:cNvSpPr>
          <p:nvPr/>
        </p:nvSpPr>
        <p:spPr bwMode="auto">
          <a:xfrm>
            <a:off x="5195157" y="3449598"/>
            <a:ext cx="1123307" cy="672886"/>
          </a:xfrm>
          <a:custGeom>
            <a:avLst/>
            <a:gdLst>
              <a:gd name="T0" fmla="*/ 1384 w 1805"/>
              <a:gd name="T1" fmla="*/ 204 h 1081"/>
              <a:gd name="T2" fmla="*/ 974 w 1805"/>
              <a:gd name="T3" fmla="*/ 666 h 1081"/>
              <a:gd name="T4" fmla="*/ 0 w 1805"/>
              <a:gd name="T5" fmla="*/ 765 h 1081"/>
              <a:gd name="T6" fmla="*/ 10 w 1805"/>
              <a:gd name="T7" fmla="*/ 1080 h 1081"/>
              <a:gd name="T8" fmla="*/ 1161 w 1805"/>
              <a:gd name="T9" fmla="*/ 957 h 1081"/>
              <a:gd name="T10" fmla="*/ 1767 w 1805"/>
              <a:gd name="T11" fmla="*/ 445 h 1081"/>
              <a:gd name="T12" fmla="*/ 1771 w 1805"/>
              <a:gd name="T13" fmla="*/ 431 h 1081"/>
              <a:gd name="T14" fmla="*/ 1771 w 1805"/>
              <a:gd name="T15" fmla="*/ 431 h 1081"/>
              <a:gd name="T16" fmla="*/ 1767 w 1805"/>
              <a:gd name="T17" fmla="*/ 43 h 1081"/>
              <a:gd name="T18" fmla="*/ 1754 w 1805"/>
              <a:gd name="T19" fmla="*/ 0 h 1081"/>
              <a:gd name="T20" fmla="*/ 1662 w 1805"/>
              <a:gd name="T21" fmla="*/ 21 h 1081"/>
              <a:gd name="T22" fmla="*/ 1662 w 1805"/>
              <a:gd name="T23" fmla="*/ 21 h 1081"/>
              <a:gd name="T24" fmla="*/ 1384 w 1805"/>
              <a:gd name="T25" fmla="*/ 204 h 10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805" h="1081">
                <a:moveTo>
                  <a:pt x="1384" y="204"/>
                </a:moveTo>
                <a:lnTo>
                  <a:pt x="974" y="666"/>
                </a:lnTo>
                <a:lnTo>
                  <a:pt x="0" y="765"/>
                </a:lnTo>
                <a:lnTo>
                  <a:pt x="10" y="1080"/>
                </a:lnTo>
                <a:lnTo>
                  <a:pt x="1161" y="957"/>
                </a:lnTo>
                <a:lnTo>
                  <a:pt x="1767" y="445"/>
                </a:lnTo>
                <a:lnTo>
                  <a:pt x="1771" y="431"/>
                </a:lnTo>
                <a:lnTo>
                  <a:pt x="1771" y="431"/>
                </a:lnTo>
                <a:cubicBezTo>
                  <a:pt x="1804" y="303"/>
                  <a:pt x="1803" y="169"/>
                  <a:pt x="1767" y="43"/>
                </a:cubicBezTo>
                <a:lnTo>
                  <a:pt x="1754" y="0"/>
                </a:lnTo>
                <a:lnTo>
                  <a:pt x="1662" y="21"/>
                </a:lnTo>
                <a:lnTo>
                  <a:pt x="1662" y="21"/>
                </a:lnTo>
                <a:cubicBezTo>
                  <a:pt x="1551" y="48"/>
                  <a:pt x="1453" y="113"/>
                  <a:pt x="1384" y="204"/>
                </a:cubicBezTo>
              </a:path>
            </a:pathLst>
          </a:custGeom>
          <a:solidFill>
            <a:srgbClr val="42569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61" name="Freeform 49">
            <a:extLst>
              <a:ext uri="{FF2B5EF4-FFF2-40B4-BE49-F238E27FC236}">
                <a16:creationId xmlns:a16="http://schemas.microsoft.com/office/drawing/2014/main" id="{91945971-FAE5-5544-9060-E15577C2D587}"/>
              </a:ext>
            </a:extLst>
          </p:cNvPr>
          <p:cNvSpPr>
            <a:spLocks noChangeArrowheads="1"/>
          </p:cNvSpPr>
          <p:nvPr/>
        </p:nvSpPr>
        <p:spPr bwMode="auto">
          <a:xfrm>
            <a:off x="4876567" y="3900020"/>
            <a:ext cx="324084" cy="238944"/>
          </a:xfrm>
          <a:custGeom>
            <a:avLst/>
            <a:gdLst>
              <a:gd name="T0" fmla="*/ 386 w 520"/>
              <a:gd name="T1" fmla="*/ 113 h 385"/>
              <a:gd name="T2" fmla="*/ 338 w 520"/>
              <a:gd name="T3" fmla="*/ 131 h 385"/>
              <a:gd name="T4" fmla="*/ 247 w 520"/>
              <a:gd name="T5" fmla="*/ 129 h 385"/>
              <a:gd name="T6" fmla="*/ 113 w 520"/>
              <a:gd name="T7" fmla="*/ 99 h 385"/>
              <a:gd name="T8" fmla="*/ 113 w 520"/>
              <a:gd name="T9" fmla="*/ 99 h 385"/>
              <a:gd name="T10" fmla="*/ 99 w 520"/>
              <a:gd name="T11" fmla="*/ 139 h 385"/>
              <a:gd name="T12" fmla="*/ 115 w 520"/>
              <a:gd name="T13" fmla="*/ 150 h 385"/>
              <a:gd name="T14" fmla="*/ 74 w 520"/>
              <a:gd name="T15" fmla="*/ 144 h 385"/>
              <a:gd name="T16" fmla="*/ 74 w 520"/>
              <a:gd name="T17" fmla="*/ 144 h 385"/>
              <a:gd name="T18" fmla="*/ 30 w 520"/>
              <a:gd name="T19" fmla="*/ 152 h 385"/>
              <a:gd name="T20" fmla="*/ 27 w 520"/>
              <a:gd name="T21" fmla="*/ 154 h 385"/>
              <a:gd name="T22" fmla="*/ 27 w 520"/>
              <a:gd name="T23" fmla="*/ 154 h 385"/>
              <a:gd name="T24" fmla="*/ 28 w 520"/>
              <a:gd name="T25" fmla="*/ 179 h 385"/>
              <a:gd name="T26" fmla="*/ 77 w 520"/>
              <a:gd name="T27" fmla="*/ 202 h 385"/>
              <a:gd name="T28" fmla="*/ 54 w 520"/>
              <a:gd name="T29" fmla="*/ 199 h 385"/>
              <a:gd name="T30" fmla="*/ 54 w 520"/>
              <a:gd name="T31" fmla="*/ 199 h 385"/>
              <a:gd name="T32" fmla="*/ 10 w 520"/>
              <a:gd name="T33" fmla="*/ 209 h 385"/>
              <a:gd name="T34" fmla="*/ 10 w 520"/>
              <a:gd name="T35" fmla="*/ 209 h 385"/>
              <a:gd name="T36" fmla="*/ 16 w 520"/>
              <a:gd name="T37" fmla="*/ 237 h 385"/>
              <a:gd name="T38" fmla="*/ 79 w 520"/>
              <a:gd name="T39" fmla="*/ 253 h 385"/>
              <a:gd name="T40" fmla="*/ 61 w 520"/>
              <a:gd name="T41" fmla="*/ 268 h 385"/>
              <a:gd name="T42" fmla="*/ 61 w 520"/>
              <a:gd name="T43" fmla="*/ 268 h 385"/>
              <a:gd name="T44" fmla="*/ 82 w 520"/>
              <a:gd name="T45" fmla="*/ 318 h 385"/>
              <a:gd name="T46" fmla="*/ 309 w 520"/>
              <a:gd name="T47" fmla="*/ 384 h 385"/>
              <a:gd name="T48" fmla="*/ 519 w 520"/>
              <a:gd name="T49" fmla="*/ 325 h 385"/>
              <a:gd name="T50" fmla="*/ 511 w 520"/>
              <a:gd name="T51" fmla="*/ 67 h 385"/>
              <a:gd name="T52" fmla="*/ 451 w 520"/>
              <a:gd name="T53" fmla="*/ 16 h 385"/>
              <a:gd name="T54" fmla="*/ 346 w 520"/>
              <a:gd name="T55" fmla="*/ 0 h 385"/>
              <a:gd name="T56" fmla="*/ 246 w 520"/>
              <a:gd name="T57" fmla="*/ 20 h 385"/>
              <a:gd name="T58" fmla="*/ 246 w 520"/>
              <a:gd name="T59" fmla="*/ 20 h 385"/>
              <a:gd name="T60" fmla="*/ 258 w 520"/>
              <a:gd name="T61" fmla="*/ 69 h 385"/>
              <a:gd name="T62" fmla="*/ 365 w 520"/>
              <a:gd name="T63" fmla="*/ 83 h 385"/>
              <a:gd name="T64" fmla="*/ 386 w 520"/>
              <a:gd name="T65" fmla="*/ 113 h 3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520" h="385">
                <a:moveTo>
                  <a:pt x="386" y="113"/>
                </a:moveTo>
                <a:lnTo>
                  <a:pt x="338" y="131"/>
                </a:lnTo>
                <a:lnTo>
                  <a:pt x="247" y="129"/>
                </a:lnTo>
                <a:lnTo>
                  <a:pt x="113" y="99"/>
                </a:lnTo>
                <a:lnTo>
                  <a:pt x="113" y="99"/>
                </a:lnTo>
                <a:cubicBezTo>
                  <a:pt x="90" y="99"/>
                  <a:pt x="88" y="132"/>
                  <a:pt x="99" y="139"/>
                </a:cubicBezTo>
                <a:lnTo>
                  <a:pt x="115" y="150"/>
                </a:lnTo>
                <a:lnTo>
                  <a:pt x="74" y="144"/>
                </a:lnTo>
                <a:lnTo>
                  <a:pt x="74" y="144"/>
                </a:lnTo>
                <a:cubicBezTo>
                  <a:pt x="59" y="141"/>
                  <a:pt x="44" y="145"/>
                  <a:pt x="30" y="152"/>
                </a:cubicBezTo>
                <a:lnTo>
                  <a:pt x="27" y="154"/>
                </a:lnTo>
                <a:lnTo>
                  <a:pt x="27" y="154"/>
                </a:lnTo>
                <a:cubicBezTo>
                  <a:pt x="17" y="160"/>
                  <a:pt x="17" y="174"/>
                  <a:pt x="28" y="179"/>
                </a:cubicBezTo>
                <a:lnTo>
                  <a:pt x="77" y="202"/>
                </a:lnTo>
                <a:lnTo>
                  <a:pt x="54" y="199"/>
                </a:lnTo>
                <a:lnTo>
                  <a:pt x="54" y="199"/>
                </a:lnTo>
                <a:cubicBezTo>
                  <a:pt x="50" y="199"/>
                  <a:pt x="18" y="199"/>
                  <a:pt x="10" y="209"/>
                </a:cubicBezTo>
                <a:lnTo>
                  <a:pt x="10" y="209"/>
                </a:lnTo>
                <a:cubicBezTo>
                  <a:pt x="0" y="220"/>
                  <a:pt x="2" y="233"/>
                  <a:pt x="16" y="237"/>
                </a:cubicBezTo>
                <a:lnTo>
                  <a:pt x="79" y="253"/>
                </a:lnTo>
                <a:lnTo>
                  <a:pt x="61" y="268"/>
                </a:lnTo>
                <a:lnTo>
                  <a:pt x="61" y="268"/>
                </a:lnTo>
                <a:cubicBezTo>
                  <a:pt x="50" y="278"/>
                  <a:pt x="34" y="302"/>
                  <a:pt x="82" y="318"/>
                </a:cubicBezTo>
                <a:lnTo>
                  <a:pt x="309" y="384"/>
                </a:lnTo>
                <a:lnTo>
                  <a:pt x="519" y="325"/>
                </a:lnTo>
                <a:lnTo>
                  <a:pt x="511" y="67"/>
                </a:lnTo>
                <a:lnTo>
                  <a:pt x="451" y="16"/>
                </a:lnTo>
                <a:lnTo>
                  <a:pt x="346" y="0"/>
                </a:lnTo>
                <a:lnTo>
                  <a:pt x="246" y="20"/>
                </a:lnTo>
                <a:lnTo>
                  <a:pt x="246" y="20"/>
                </a:lnTo>
                <a:cubicBezTo>
                  <a:pt x="230" y="34"/>
                  <a:pt x="238" y="66"/>
                  <a:pt x="258" y="69"/>
                </a:cubicBezTo>
                <a:lnTo>
                  <a:pt x="365" y="83"/>
                </a:lnTo>
                <a:lnTo>
                  <a:pt x="386" y="113"/>
                </a:lnTo>
              </a:path>
            </a:pathLst>
          </a:custGeom>
          <a:solidFill>
            <a:srgbClr val="FFBFC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62" name="Freeform 50">
            <a:extLst>
              <a:ext uri="{FF2B5EF4-FFF2-40B4-BE49-F238E27FC236}">
                <a16:creationId xmlns:a16="http://schemas.microsoft.com/office/drawing/2014/main" id="{63838449-DB0F-1E4C-B834-99BBEF665288}"/>
              </a:ext>
            </a:extLst>
          </p:cNvPr>
          <p:cNvSpPr>
            <a:spLocks noChangeArrowheads="1"/>
          </p:cNvSpPr>
          <p:nvPr/>
        </p:nvSpPr>
        <p:spPr bwMode="auto">
          <a:xfrm>
            <a:off x="5760930" y="5641280"/>
            <a:ext cx="486126" cy="208732"/>
          </a:xfrm>
          <a:custGeom>
            <a:avLst/>
            <a:gdLst>
              <a:gd name="T0" fmla="*/ 780 w 781"/>
              <a:gd name="T1" fmla="*/ 336 h 337"/>
              <a:gd name="T2" fmla="*/ 0 w 781"/>
              <a:gd name="T3" fmla="*/ 336 h 337"/>
              <a:gd name="T4" fmla="*/ 0 w 781"/>
              <a:gd name="T5" fmla="*/ 336 h 337"/>
              <a:gd name="T6" fmla="*/ 246 w 781"/>
              <a:gd name="T7" fmla="*/ 91 h 337"/>
              <a:gd name="T8" fmla="*/ 286 w 781"/>
              <a:gd name="T9" fmla="*/ 37 h 337"/>
              <a:gd name="T10" fmla="*/ 286 w 781"/>
              <a:gd name="T11" fmla="*/ 37 h 337"/>
              <a:gd name="T12" fmla="*/ 357 w 781"/>
              <a:gd name="T13" fmla="*/ 1 h 337"/>
              <a:gd name="T14" fmla="*/ 491 w 781"/>
              <a:gd name="T15" fmla="*/ 4 h 337"/>
              <a:gd name="T16" fmla="*/ 487 w 781"/>
              <a:gd name="T17" fmla="*/ 92 h 337"/>
              <a:gd name="T18" fmla="*/ 780 w 781"/>
              <a:gd name="T19" fmla="*/ 91 h 337"/>
              <a:gd name="T20" fmla="*/ 780 w 781"/>
              <a:gd name="T21" fmla="*/ 336 h 3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81" h="337">
                <a:moveTo>
                  <a:pt x="780" y="336"/>
                </a:moveTo>
                <a:lnTo>
                  <a:pt x="0" y="336"/>
                </a:lnTo>
                <a:lnTo>
                  <a:pt x="0" y="336"/>
                </a:lnTo>
                <a:cubicBezTo>
                  <a:pt x="0" y="201"/>
                  <a:pt x="111" y="91"/>
                  <a:pt x="246" y="91"/>
                </a:cubicBezTo>
                <a:lnTo>
                  <a:pt x="286" y="37"/>
                </a:lnTo>
                <a:lnTo>
                  <a:pt x="286" y="37"/>
                </a:lnTo>
                <a:cubicBezTo>
                  <a:pt x="302" y="14"/>
                  <a:pt x="329" y="0"/>
                  <a:pt x="357" y="1"/>
                </a:cubicBezTo>
                <a:lnTo>
                  <a:pt x="491" y="4"/>
                </a:lnTo>
                <a:lnTo>
                  <a:pt x="487" y="92"/>
                </a:lnTo>
                <a:lnTo>
                  <a:pt x="780" y="91"/>
                </a:lnTo>
                <a:lnTo>
                  <a:pt x="780" y="336"/>
                </a:lnTo>
              </a:path>
            </a:pathLst>
          </a:custGeom>
          <a:solidFill>
            <a:srgbClr val="000D3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63" name="Freeform 357">
            <a:extLst>
              <a:ext uri="{FF2B5EF4-FFF2-40B4-BE49-F238E27FC236}">
                <a16:creationId xmlns:a16="http://schemas.microsoft.com/office/drawing/2014/main" id="{7C6619C7-F1B1-EF4B-813F-B0E315D49120}"/>
              </a:ext>
            </a:extLst>
          </p:cNvPr>
          <p:cNvSpPr>
            <a:spLocks noChangeArrowheads="1"/>
          </p:cNvSpPr>
          <p:nvPr/>
        </p:nvSpPr>
        <p:spPr bwMode="auto">
          <a:xfrm>
            <a:off x="6752406" y="2243900"/>
            <a:ext cx="118097" cy="118097"/>
          </a:xfrm>
          <a:custGeom>
            <a:avLst/>
            <a:gdLst>
              <a:gd name="T0" fmla="*/ 187 w 188"/>
              <a:gd name="T1" fmla="*/ 93 h 189"/>
              <a:gd name="T2" fmla="*/ 187 w 188"/>
              <a:gd name="T3" fmla="*/ 93 h 189"/>
              <a:gd name="T4" fmla="*/ 94 w 188"/>
              <a:gd name="T5" fmla="*/ 188 h 189"/>
              <a:gd name="T6" fmla="*/ 94 w 188"/>
              <a:gd name="T7" fmla="*/ 188 h 189"/>
              <a:gd name="T8" fmla="*/ 0 w 188"/>
              <a:gd name="T9" fmla="*/ 93 h 189"/>
              <a:gd name="T10" fmla="*/ 0 w 188"/>
              <a:gd name="T11" fmla="*/ 93 h 189"/>
              <a:gd name="T12" fmla="*/ 94 w 188"/>
              <a:gd name="T13" fmla="*/ 0 h 189"/>
              <a:gd name="T14" fmla="*/ 94 w 188"/>
              <a:gd name="T15" fmla="*/ 0 h 189"/>
              <a:gd name="T16" fmla="*/ 187 w 188"/>
              <a:gd name="T17" fmla="*/ 93 h 1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88" h="189">
                <a:moveTo>
                  <a:pt x="187" y="93"/>
                </a:moveTo>
                <a:lnTo>
                  <a:pt x="187" y="93"/>
                </a:lnTo>
                <a:cubicBezTo>
                  <a:pt x="187" y="145"/>
                  <a:pt x="146" y="188"/>
                  <a:pt x="94" y="188"/>
                </a:cubicBezTo>
                <a:lnTo>
                  <a:pt x="94" y="188"/>
                </a:lnTo>
                <a:cubicBezTo>
                  <a:pt x="42" y="188"/>
                  <a:pt x="0" y="145"/>
                  <a:pt x="0" y="93"/>
                </a:cubicBezTo>
                <a:lnTo>
                  <a:pt x="0" y="93"/>
                </a:lnTo>
                <a:cubicBezTo>
                  <a:pt x="0" y="42"/>
                  <a:pt x="42" y="0"/>
                  <a:pt x="94" y="0"/>
                </a:cubicBezTo>
                <a:lnTo>
                  <a:pt x="94" y="0"/>
                </a:lnTo>
                <a:cubicBezTo>
                  <a:pt x="146" y="0"/>
                  <a:pt x="187" y="42"/>
                  <a:pt x="187" y="93"/>
                </a:cubicBezTo>
              </a:path>
            </a:pathLst>
          </a:custGeom>
          <a:solidFill>
            <a:schemeClr val="accent3"/>
          </a:solidFill>
          <a:ln>
            <a:noFill/>
          </a:ln>
          <a:effectLst/>
        </p:spPr>
        <p:txBody>
          <a:bodyPr wrap="none" anchor="ctr"/>
          <a:lstStyle/>
          <a:p>
            <a:endParaRPr lang="en-US" dirty="0">
              <a:latin typeface="Poppins" pitchFamily="2" charset="77"/>
            </a:endParaRPr>
          </a:p>
        </p:txBody>
      </p:sp>
      <p:sp>
        <p:nvSpPr>
          <p:cNvPr id="64" name="Freeform 358">
            <a:extLst>
              <a:ext uri="{FF2B5EF4-FFF2-40B4-BE49-F238E27FC236}">
                <a16:creationId xmlns:a16="http://schemas.microsoft.com/office/drawing/2014/main" id="{FD65C01D-415E-6A4B-B889-1AA8DA6C2092}"/>
              </a:ext>
            </a:extLst>
          </p:cNvPr>
          <p:cNvSpPr>
            <a:spLocks noChangeArrowheads="1"/>
          </p:cNvSpPr>
          <p:nvPr/>
        </p:nvSpPr>
        <p:spPr bwMode="auto">
          <a:xfrm>
            <a:off x="6752406" y="3619880"/>
            <a:ext cx="118097" cy="118099"/>
          </a:xfrm>
          <a:custGeom>
            <a:avLst/>
            <a:gdLst>
              <a:gd name="T0" fmla="*/ 187 w 188"/>
              <a:gd name="T1" fmla="*/ 94 h 189"/>
              <a:gd name="T2" fmla="*/ 187 w 188"/>
              <a:gd name="T3" fmla="*/ 94 h 189"/>
              <a:gd name="T4" fmla="*/ 94 w 188"/>
              <a:gd name="T5" fmla="*/ 188 h 189"/>
              <a:gd name="T6" fmla="*/ 94 w 188"/>
              <a:gd name="T7" fmla="*/ 188 h 189"/>
              <a:gd name="T8" fmla="*/ 0 w 188"/>
              <a:gd name="T9" fmla="*/ 94 h 189"/>
              <a:gd name="T10" fmla="*/ 0 w 188"/>
              <a:gd name="T11" fmla="*/ 94 h 189"/>
              <a:gd name="T12" fmla="*/ 94 w 188"/>
              <a:gd name="T13" fmla="*/ 0 h 189"/>
              <a:gd name="T14" fmla="*/ 94 w 188"/>
              <a:gd name="T15" fmla="*/ 0 h 189"/>
              <a:gd name="T16" fmla="*/ 187 w 188"/>
              <a:gd name="T17" fmla="*/ 94 h 1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88" h="189">
                <a:moveTo>
                  <a:pt x="187" y="94"/>
                </a:moveTo>
                <a:lnTo>
                  <a:pt x="187" y="94"/>
                </a:lnTo>
                <a:cubicBezTo>
                  <a:pt x="187" y="145"/>
                  <a:pt x="146" y="188"/>
                  <a:pt x="94" y="188"/>
                </a:cubicBezTo>
                <a:lnTo>
                  <a:pt x="94" y="188"/>
                </a:lnTo>
                <a:cubicBezTo>
                  <a:pt x="42" y="188"/>
                  <a:pt x="0" y="145"/>
                  <a:pt x="0" y="94"/>
                </a:cubicBezTo>
                <a:lnTo>
                  <a:pt x="0" y="94"/>
                </a:lnTo>
                <a:cubicBezTo>
                  <a:pt x="0" y="42"/>
                  <a:pt x="42" y="0"/>
                  <a:pt x="94" y="0"/>
                </a:cubicBezTo>
                <a:lnTo>
                  <a:pt x="94" y="0"/>
                </a:lnTo>
                <a:cubicBezTo>
                  <a:pt x="146" y="0"/>
                  <a:pt x="187" y="42"/>
                  <a:pt x="187" y="94"/>
                </a:cubicBezTo>
              </a:path>
            </a:pathLst>
          </a:custGeom>
          <a:solidFill>
            <a:schemeClr val="accent4"/>
          </a:solidFill>
          <a:ln>
            <a:noFill/>
          </a:ln>
          <a:effectLst/>
        </p:spPr>
        <p:txBody>
          <a:bodyPr wrap="none" anchor="ctr"/>
          <a:lstStyle/>
          <a:p>
            <a:endParaRPr lang="en-US" dirty="0">
              <a:latin typeface="Poppins" pitchFamily="2" charset="77"/>
            </a:endParaRPr>
          </a:p>
        </p:txBody>
      </p:sp>
      <p:sp>
        <p:nvSpPr>
          <p:cNvPr id="65" name="Freeform 359">
            <a:extLst>
              <a:ext uri="{FF2B5EF4-FFF2-40B4-BE49-F238E27FC236}">
                <a16:creationId xmlns:a16="http://schemas.microsoft.com/office/drawing/2014/main" id="{B4D72C4B-4AC5-6E43-8B01-03550B16E40C}"/>
              </a:ext>
            </a:extLst>
          </p:cNvPr>
          <p:cNvSpPr>
            <a:spLocks noChangeArrowheads="1"/>
          </p:cNvSpPr>
          <p:nvPr/>
        </p:nvSpPr>
        <p:spPr bwMode="auto">
          <a:xfrm>
            <a:off x="6752406" y="4995861"/>
            <a:ext cx="118097" cy="118097"/>
          </a:xfrm>
          <a:custGeom>
            <a:avLst/>
            <a:gdLst>
              <a:gd name="T0" fmla="*/ 187 w 188"/>
              <a:gd name="T1" fmla="*/ 93 h 188"/>
              <a:gd name="T2" fmla="*/ 187 w 188"/>
              <a:gd name="T3" fmla="*/ 93 h 188"/>
              <a:gd name="T4" fmla="*/ 94 w 188"/>
              <a:gd name="T5" fmla="*/ 187 h 188"/>
              <a:gd name="T6" fmla="*/ 94 w 188"/>
              <a:gd name="T7" fmla="*/ 187 h 188"/>
              <a:gd name="T8" fmla="*/ 0 w 188"/>
              <a:gd name="T9" fmla="*/ 93 h 188"/>
              <a:gd name="T10" fmla="*/ 0 w 188"/>
              <a:gd name="T11" fmla="*/ 93 h 188"/>
              <a:gd name="T12" fmla="*/ 94 w 188"/>
              <a:gd name="T13" fmla="*/ 0 h 188"/>
              <a:gd name="T14" fmla="*/ 94 w 188"/>
              <a:gd name="T15" fmla="*/ 0 h 188"/>
              <a:gd name="T16" fmla="*/ 187 w 188"/>
              <a:gd name="T17" fmla="*/ 93 h 1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88" h="188">
                <a:moveTo>
                  <a:pt x="187" y="93"/>
                </a:moveTo>
                <a:lnTo>
                  <a:pt x="187" y="93"/>
                </a:lnTo>
                <a:cubicBezTo>
                  <a:pt x="187" y="145"/>
                  <a:pt x="146" y="187"/>
                  <a:pt x="94" y="187"/>
                </a:cubicBezTo>
                <a:lnTo>
                  <a:pt x="94" y="187"/>
                </a:lnTo>
                <a:cubicBezTo>
                  <a:pt x="42" y="187"/>
                  <a:pt x="0" y="145"/>
                  <a:pt x="0" y="93"/>
                </a:cubicBezTo>
                <a:lnTo>
                  <a:pt x="0" y="93"/>
                </a:lnTo>
                <a:cubicBezTo>
                  <a:pt x="0" y="41"/>
                  <a:pt x="42" y="0"/>
                  <a:pt x="94" y="0"/>
                </a:cubicBezTo>
                <a:lnTo>
                  <a:pt x="94" y="0"/>
                </a:lnTo>
                <a:cubicBezTo>
                  <a:pt x="146" y="0"/>
                  <a:pt x="187" y="41"/>
                  <a:pt x="187" y="93"/>
                </a:cubicBezTo>
              </a:path>
            </a:pathLst>
          </a:custGeom>
          <a:solidFill>
            <a:schemeClr val="accent6"/>
          </a:solidFill>
          <a:ln>
            <a:noFill/>
          </a:ln>
          <a:effectLst/>
        </p:spPr>
        <p:txBody>
          <a:bodyPr wrap="none" anchor="ctr"/>
          <a:lstStyle/>
          <a:p>
            <a:endParaRPr lang="en-US" dirty="0">
              <a:latin typeface="Poppins" pitchFamily="2" charset="77"/>
            </a:endParaRPr>
          </a:p>
        </p:txBody>
      </p:sp>
      <p:sp>
        <p:nvSpPr>
          <p:cNvPr id="66" name="Freeform 360">
            <a:extLst>
              <a:ext uri="{FF2B5EF4-FFF2-40B4-BE49-F238E27FC236}">
                <a16:creationId xmlns:a16="http://schemas.microsoft.com/office/drawing/2014/main" id="{C2F57D99-B945-2345-9AB1-F82EE76CB226}"/>
              </a:ext>
            </a:extLst>
          </p:cNvPr>
          <p:cNvSpPr>
            <a:spLocks noChangeArrowheads="1"/>
          </p:cNvSpPr>
          <p:nvPr/>
        </p:nvSpPr>
        <p:spPr bwMode="auto">
          <a:xfrm>
            <a:off x="9248944" y="2243900"/>
            <a:ext cx="118099" cy="118097"/>
          </a:xfrm>
          <a:custGeom>
            <a:avLst/>
            <a:gdLst>
              <a:gd name="T0" fmla="*/ 188 w 189"/>
              <a:gd name="T1" fmla="*/ 93 h 189"/>
              <a:gd name="T2" fmla="*/ 188 w 189"/>
              <a:gd name="T3" fmla="*/ 93 h 189"/>
              <a:gd name="T4" fmla="*/ 94 w 189"/>
              <a:gd name="T5" fmla="*/ 188 h 189"/>
              <a:gd name="T6" fmla="*/ 94 w 189"/>
              <a:gd name="T7" fmla="*/ 188 h 189"/>
              <a:gd name="T8" fmla="*/ 0 w 189"/>
              <a:gd name="T9" fmla="*/ 93 h 189"/>
              <a:gd name="T10" fmla="*/ 0 w 189"/>
              <a:gd name="T11" fmla="*/ 93 h 189"/>
              <a:gd name="T12" fmla="*/ 94 w 189"/>
              <a:gd name="T13" fmla="*/ 0 h 189"/>
              <a:gd name="T14" fmla="*/ 94 w 189"/>
              <a:gd name="T15" fmla="*/ 0 h 189"/>
              <a:gd name="T16" fmla="*/ 188 w 189"/>
              <a:gd name="T17" fmla="*/ 93 h 1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89" h="189">
                <a:moveTo>
                  <a:pt x="188" y="93"/>
                </a:moveTo>
                <a:lnTo>
                  <a:pt x="188" y="93"/>
                </a:lnTo>
                <a:cubicBezTo>
                  <a:pt x="188" y="145"/>
                  <a:pt x="146" y="188"/>
                  <a:pt x="94" y="188"/>
                </a:cubicBezTo>
                <a:lnTo>
                  <a:pt x="94" y="188"/>
                </a:lnTo>
                <a:cubicBezTo>
                  <a:pt x="42" y="188"/>
                  <a:pt x="0" y="145"/>
                  <a:pt x="0" y="93"/>
                </a:cubicBezTo>
                <a:lnTo>
                  <a:pt x="0" y="93"/>
                </a:lnTo>
                <a:cubicBezTo>
                  <a:pt x="0" y="42"/>
                  <a:pt x="42" y="0"/>
                  <a:pt x="94" y="0"/>
                </a:cubicBezTo>
                <a:lnTo>
                  <a:pt x="94" y="0"/>
                </a:lnTo>
                <a:cubicBezTo>
                  <a:pt x="146" y="0"/>
                  <a:pt x="188" y="42"/>
                  <a:pt x="188" y="93"/>
                </a:cubicBezTo>
              </a:path>
            </a:pathLst>
          </a:custGeom>
          <a:solidFill>
            <a:schemeClr val="accent5"/>
          </a:solidFill>
          <a:ln>
            <a:noFill/>
          </a:ln>
          <a:effectLst/>
        </p:spPr>
        <p:txBody>
          <a:bodyPr wrap="none" anchor="ctr"/>
          <a:lstStyle/>
          <a:p>
            <a:endParaRPr lang="en-US" dirty="0">
              <a:latin typeface="Poppins" pitchFamily="2" charset="77"/>
            </a:endParaRPr>
          </a:p>
        </p:txBody>
      </p:sp>
      <p:sp>
        <p:nvSpPr>
          <p:cNvPr id="67" name="Freeform 361">
            <a:extLst>
              <a:ext uri="{FF2B5EF4-FFF2-40B4-BE49-F238E27FC236}">
                <a16:creationId xmlns:a16="http://schemas.microsoft.com/office/drawing/2014/main" id="{30541CC3-7919-1643-97C2-072BC46E4F34}"/>
              </a:ext>
            </a:extLst>
          </p:cNvPr>
          <p:cNvSpPr>
            <a:spLocks noChangeArrowheads="1"/>
          </p:cNvSpPr>
          <p:nvPr/>
        </p:nvSpPr>
        <p:spPr bwMode="auto">
          <a:xfrm>
            <a:off x="9248944" y="3619880"/>
            <a:ext cx="118099" cy="118099"/>
          </a:xfrm>
          <a:custGeom>
            <a:avLst/>
            <a:gdLst>
              <a:gd name="T0" fmla="*/ 188 w 189"/>
              <a:gd name="T1" fmla="*/ 94 h 189"/>
              <a:gd name="T2" fmla="*/ 188 w 189"/>
              <a:gd name="T3" fmla="*/ 94 h 189"/>
              <a:gd name="T4" fmla="*/ 94 w 189"/>
              <a:gd name="T5" fmla="*/ 188 h 189"/>
              <a:gd name="T6" fmla="*/ 94 w 189"/>
              <a:gd name="T7" fmla="*/ 188 h 189"/>
              <a:gd name="T8" fmla="*/ 0 w 189"/>
              <a:gd name="T9" fmla="*/ 94 h 189"/>
              <a:gd name="T10" fmla="*/ 0 w 189"/>
              <a:gd name="T11" fmla="*/ 94 h 189"/>
              <a:gd name="T12" fmla="*/ 94 w 189"/>
              <a:gd name="T13" fmla="*/ 0 h 189"/>
              <a:gd name="T14" fmla="*/ 94 w 189"/>
              <a:gd name="T15" fmla="*/ 0 h 189"/>
              <a:gd name="T16" fmla="*/ 188 w 189"/>
              <a:gd name="T17" fmla="*/ 94 h 1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89" h="189">
                <a:moveTo>
                  <a:pt x="188" y="94"/>
                </a:moveTo>
                <a:lnTo>
                  <a:pt x="188" y="94"/>
                </a:lnTo>
                <a:cubicBezTo>
                  <a:pt x="188" y="145"/>
                  <a:pt x="146" y="188"/>
                  <a:pt x="94" y="188"/>
                </a:cubicBezTo>
                <a:lnTo>
                  <a:pt x="94" y="188"/>
                </a:lnTo>
                <a:cubicBezTo>
                  <a:pt x="42" y="188"/>
                  <a:pt x="0" y="145"/>
                  <a:pt x="0" y="94"/>
                </a:cubicBezTo>
                <a:lnTo>
                  <a:pt x="0" y="94"/>
                </a:lnTo>
                <a:cubicBezTo>
                  <a:pt x="0" y="42"/>
                  <a:pt x="42" y="0"/>
                  <a:pt x="94" y="0"/>
                </a:cubicBezTo>
                <a:lnTo>
                  <a:pt x="94" y="0"/>
                </a:lnTo>
                <a:cubicBezTo>
                  <a:pt x="146" y="0"/>
                  <a:pt x="188" y="42"/>
                  <a:pt x="188" y="94"/>
                </a:cubicBezTo>
              </a:path>
            </a:pathLst>
          </a:custGeom>
          <a:solidFill>
            <a:schemeClr val="accent1"/>
          </a:solidFill>
          <a:ln>
            <a:noFill/>
          </a:ln>
          <a:effectLst/>
        </p:spPr>
        <p:txBody>
          <a:bodyPr wrap="none" anchor="ctr"/>
          <a:lstStyle/>
          <a:p>
            <a:endParaRPr lang="en-US" dirty="0">
              <a:latin typeface="Poppins" pitchFamily="2" charset="77"/>
            </a:endParaRPr>
          </a:p>
        </p:txBody>
      </p:sp>
      <p:sp>
        <p:nvSpPr>
          <p:cNvPr id="68" name="Freeform 362">
            <a:extLst>
              <a:ext uri="{FF2B5EF4-FFF2-40B4-BE49-F238E27FC236}">
                <a16:creationId xmlns:a16="http://schemas.microsoft.com/office/drawing/2014/main" id="{4D42BB36-0993-3049-8D36-963388E43873}"/>
              </a:ext>
            </a:extLst>
          </p:cNvPr>
          <p:cNvSpPr>
            <a:spLocks noChangeArrowheads="1"/>
          </p:cNvSpPr>
          <p:nvPr/>
        </p:nvSpPr>
        <p:spPr bwMode="auto">
          <a:xfrm>
            <a:off x="9248944" y="4995861"/>
            <a:ext cx="118099" cy="118097"/>
          </a:xfrm>
          <a:custGeom>
            <a:avLst/>
            <a:gdLst>
              <a:gd name="T0" fmla="*/ 188 w 189"/>
              <a:gd name="T1" fmla="*/ 93 h 188"/>
              <a:gd name="T2" fmla="*/ 188 w 189"/>
              <a:gd name="T3" fmla="*/ 93 h 188"/>
              <a:gd name="T4" fmla="*/ 94 w 189"/>
              <a:gd name="T5" fmla="*/ 187 h 188"/>
              <a:gd name="T6" fmla="*/ 94 w 189"/>
              <a:gd name="T7" fmla="*/ 187 h 188"/>
              <a:gd name="T8" fmla="*/ 0 w 189"/>
              <a:gd name="T9" fmla="*/ 93 h 188"/>
              <a:gd name="T10" fmla="*/ 0 w 189"/>
              <a:gd name="T11" fmla="*/ 93 h 188"/>
              <a:gd name="T12" fmla="*/ 94 w 189"/>
              <a:gd name="T13" fmla="*/ 0 h 188"/>
              <a:gd name="T14" fmla="*/ 94 w 189"/>
              <a:gd name="T15" fmla="*/ 0 h 188"/>
              <a:gd name="T16" fmla="*/ 188 w 189"/>
              <a:gd name="T17" fmla="*/ 93 h 1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89" h="188">
                <a:moveTo>
                  <a:pt x="188" y="93"/>
                </a:moveTo>
                <a:lnTo>
                  <a:pt x="188" y="93"/>
                </a:lnTo>
                <a:cubicBezTo>
                  <a:pt x="188" y="145"/>
                  <a:pt x="146" y="187"/>
                  <a:pt x="94" y="187"/>
                </a:cubicBezTo>
                <a:lnTo>
                  <a:pt x="94" y="187"/>
                </a:lnTo>
                <a:cubicBezTo>
                  <a:pt x="42" y="187"/>
                  <a:pt x="0" y="145"/>
                  <a:pt x="0" y="93"/>
                </a:cubicBezTo>
                <a:lnTo>
                  <a:pt x="0" y="93"/>
                </a:lnTo>
                <a:cubicBezTo>
                  <a:pt x="0" y="41"/>
                  <a:pt x="42" y="0"/>
                  <a:pt x="94" y="0"/>
                </a:cubicBezTo>
                <a:lnTo>
                  <a:pt x="94" y="0"/>
                </a:lnTo>
                <a:cubicBezTo>
                  <a:pt x="146" y="0"/>
                  <a:pt x="188" y="41"/>
                  <a:pt x="188" y="93"/>
                </a:cubicBezTo>
              </a:path>
            </a:pathLst>
          </a:custGeom>
          <a:solidFill>
            <a:schemeClr val="accent2"/>
          </a:solidFill>
          <a:ln>
            <a:noFill/>
          </a:ln>
          <a:effectLst/>
        </p:spPr>
        <p:txBody>
          <a:bodyPr wrap="none" anchor="ctr"/>
          <a:lstStyle/>
          <a:p>
            <a:endParaRPr lang="en-US" dirty="0">
              <a:latin typeface="Poppins" pitchFamily="2" charset="77"/>
            </a:endParaRPr>
          </a:p>
        </p:txBody>
      </p:sp>
      <p:sp>
        <p:nvSpPr>
          <p:cNvPr id="4" name="TextBox 3">
            <a:extLst>
              <a:ext uri="{FF2B5EF4-FFF2-40B4-BE49-F238E27FC236}">
                <a16:creationId xmlns:a16="http://schemas.microsoft.com/office/drawing/2014/main" id="{22337A7D-1431-3841-BC0A-B10EECB2D1BB}"/>
              </a:ext>
            </a:extLst>
          </p:cNvPr>
          <p:cNvSpPr txBox="1"/>
          <p:nvPr/>
        </p:nvSpPr>
        <p:spPr>
          <a:xfrm>
            <a:off x="3415262" y="500724"/>
            <a:ext cx="5324856" cy="661720"/>
          </a:xfrm>
          <a:prstGeom prst="rect">
            <a:avLst/>
          </a:prstGeom>
          <a:noFill/>
        </p:spPr>
        <p:txBody>
          <a:bodyPr wrap="none" rtlCol="0" anchor="b">
            <a:spAutoFit/>
          </a:bodyPr>
          <a:lstStyle/>
          <a:p>
            <a:pPr algn="ctr"/>
            <a:r>
              <a:rPr lang="en-US" sz="3700" b="1" spc="-145" dirty="0">
                <a:solidFill>
                  <a:schemeClr val="tx2"/>
                </a:solidFill>
                <a:latin typeface="Poppins" pitchFamily="2" charset="77"/>
                <a:cs typeface="Poppins" pitchFamily="2" charset="77"/>
              </a:rPr>
              <a:t>HEALTH INFOGRAPHICS</a:t>
            </a:r>
          </a:p>
        </p:txBody>
      </p:sp>
      <p:sp>
        <p:nvSpPr>
          <p:cNvPr id="5" name="TextBox 4">
            <a:extLst>
              <a:ext uri="{FF2B5EF4-FFF2-40B4-BE49-F238E27FC236}">
                <a16:creationId xmlns:a16="http://schemas.microsoft.com/office/drawing/2014/main" id="{C6ED57E8-BE2F-0C4C-BA2B-435E69A6F6A5}"/>
              </a:ext>
            </a:extLst>
          </p:cNvPr>
          <p:cNvSpPr txBox="1"/>
          <p:nvPr/>
        </p:nvSpPr>
        <p:spPr>
          <a:xfrm>
            <a:off x="3435222" y="1137523"/>
            <a:ext cx="5295681" cy="323165"/>
          </a:xfrm>
          <a:prstGeom prst="rect">
            <a:avLst/>
          </a:prstGeom>
          <a:noFill/>
        </p:spPr>
        <p:txBody>
          <a:bodyPr wrap="none" rtlCol="0">
            <a:spAutoFit/>
          </a:bodyPr>
          <a:lstStyle/>
          <a:p>
            <a:pPr algn="ctr"/>
            <a:r>
              <a:rPr lang="en-US" sz="1500" spc="-60" dirty="0">
                <a:latin typeface="Poppins" pitchFamily="2" charset="77"/>
                <a:cs typeface="Poppins" pitchFamily="2" charset="77"/>
              </a:rPr>
              <a:t>Make a big impact with our professional slides and charts</a:t>
            </a:r>
          </a:p>
        </p:txBody>
      </p:sp>
      <p:sp>
        <p:nvSpPr>
          <p:cNvPr id="6" name="TextBox 5">
            <a:extLst>
              <a:ext uri="{FF2B5EF4-FFF2-40B4-BE49-F238E27FC236}">
                <a16:creationId xmlns:a16="http://schemas.microsoft.com/office/drawing/2014/main" id="{B8F98B2B-BFD7-A645-91A3-A06AA95371C4}"/>
              </a:ext>
            </a:extLst>
          </p:cNvPr>
          <p:cNvSpPr txBox="1"/>
          <p:nvPr/>
        </p:nvSpPr>
        <p:spPr>
          <a:xfrm>
            <a:off x="6993784" y="2097213"/>
            <a:ext cx="1842228" cy="353943"/>
          </a:xfrm>
          <a:prstGeom prst="rect">
            <a:avLst/>
          </a:prstGeom>
          <a:noFill/>
        </p:spPr>
        <p:txBody>
          <a:bodyPr wrap="square" rtlCol="0" anchor="b">
            <a:spAutoFit/>
          </a:bodyPr>
          <a:lstStyle/>
          <a:p>
            <a:r>
              <a:rPr lang="en-US" sz="1700" b="1" spc="-15" dirty="0">
                <a:solidFill>
                  <a:schemeClr val="tx2"/>
                </a:solidFill>
                <a:latin typeface="Poppins" pitchFamily="2" charset="77"/>
                <a:cs typeface="Poppins" pitchFamily="2" charset="77"/>
              </a:rPr>
              <a:t>YOUR TITLE 01</a:t>
            </a:r>
          </a:p>
        </p:txBody>
      </p:sp>
      <p:sp>
        <p:nvSpPr>
          <p:cNvPr id="7" name="TextBox 6">
            <a:extLst>
              <a:ext uri="{FF2B5EF4-FFF2-40B4-BE49-F238E27FC236}">
                <a16:creationId xmlns:a16="http://schemas.microsoft.com/office/drawing/2014/main" id="{368A4C73-2CC9-7546-9434-A6379E520935}"/>
              </a:ext>
            </a:extLst>
          </p:cNvPr>
          <p:cNvSpPr txBox="1"/>
          <p:nvPr/>
        </p:nvSpPr>
        <p:spPr>
          <a:xfrm>
            <a:off x="6993785" y="2472795"/>
            <a:ext cx="2152112" cy="1015663"/>
          </a:xfrm>
          <a:prstGeom prst="rect">
            <a:avLst/>
          </a:prstGeom>
          <a:noFill/>
        </p:spPr>
        <p:txBody>
          <a:bodyPr wrap="square" rtlCol="0" anchor="t">
            <a:spAutoFit/>
          </a:bodyPr>
          <a:lstStyle/>
          <a:p>
            <a:pPr>
              <a:lnSpc>
                <a:spcPts val="1800"/>
              </a:lnSpc>
            </a:pPr>
            <a:r>
              <a:rPr lang="en-US" sz="1200" dirty="0">
                <a:latin typeface="Lato Light" panose="020F0502020204030203" pitchFamily="34" charset="0"/>
              </a:rPr>
              <a:t>You can do whatever you want, go a impress your audience with an amazing presentation</a:t>
            </a:r>
          </a:p>
        </p:txBody>
      </p:sp>
      <p:sp>
        <p:nvSpPr>
          <p:cNvPr id="8" name="TextBox 7">
            <a:extLst>
              <a:ext uri="{FF2B5EF4-FFF2-40B4-BE49-F238E27FC236}">
                <a16:creationId xmlns:a16="http://schemas.microsoft.com/office/drawing/2014/main" id="{2F35CD76-AAF2-6049-9CCA-936D42C938DF}"/>
              </a:ext>
            </a:extLst>
          </p:cNvPr>
          <p:cNvSpPr txBox="1"/>
          <p:nvPr/>
        </p:nvSpPr>
        <p:spPr>
          <a:xfrm>
            <a:off x="6993784" y="3481968"/>
            <a:ext cx="1842228" cy="353943"/>
          </a:xfrm>
          <a:prstGeom prst="rect">
            <a:avLst/>
          </a:prstGeom>
          <a:noFill/>
        </p:spPr>
        <p:txBody>
          <a:bodyPr wrap="square" rtlCol="0" anchor="b">
            <a:spAutoFit/>
          </a:bodyPr>
          <a:lstStyle/>
          <a:p>
            <a:r>
              <a:rPr lang="en-US" sz="1700" b="1" spc="-15" dirty="0">
                <a:solidFill>
                  <a:schemeClr val="tx2"/>
                </a:solidFill>
                <a:latin typeface="Poppins" pitchFamily="2" charset="77"/>
                <a:cs typeface="Poppins" pitchFamily="2" charset="77"/>
              </a:rPr>
              <a:t>YOUR TITLE 03</a:t>
            </a:r>
          </a:p>
        </p:txBody>
      </p:sp>
      <p:sp>
        <p:nvSpPr>
          <p:cNvPr id="9" name="TextBox 8">
            <a:extLst>
              <a:ext uri="{FF2B5EF4-FFF2-40B4-BE49-F238E27FC236}">
                <a16:creationId xmlns:a16="http://schemas.microsoft.com/office/drawing/2014/main" id="{02113C2C-F096-F04E-AF14-6A4F5FB0C0CF}"/>
              </a:ext>
            </a:extLst>
          </p:cNvPr>
          <p:cNvSpPr txBox="1"/>
          <p:nvPr/>
        </p:nvSpPr>
        <p:spPr>
          <a:xfrm>
            <a:off x="6993784" y="3857550"/>
            <a:ext cx="2255159" cy="759888"/>
          </a:xfrm>
          <a:prstGeom prst="rect">
            <a:avLst/>
          </a:prstGeom>
          <a:noFill/>
        </p:spPr>
        <p:txBody>
          <a:bodyPr wrap="square" rtlCol="0" anchor="t">
            <a:spAutoFit/>
          </a:bodyPr>
          <a:lstStyle/>
          <a:p>
            <a:pPr>
              <a:lnSpc>
                <a:spcPts val="1800"/>
              </a:lnSpc>
            </a:pPr>
            <a:r>
              <a:rPr lang="en-US" sz="1200" dirty="0">
                <a:latin typeface="Lato Light" panose="020F0502020204030203" pitchFamily="34" charset="0"/>
              </a:rPr>
              <a:t>You can do whatever you want, go a impress your audience with an amazing presentation</a:t>
            </a:r>
          </a:p>
        </p:txBody>
      </p:sp>
      <p:sp>
        <p:nvSpPr>
          <p:cNvPr id="10" name="TextBox 9">
            <a:extLst>
              <a:ext uri="{FF2B5EF4-FFF2-40B4-BE49-F238E27FC236}">
                <a16:creationId xmlns:a16="http://schemas.microsoft.com/office/drawing/2014/main" id="{96F621F7-E453-4B49-8397-06AB715C157F}"/>
              </a:ext>
            </a:extLst>
          </p:cNvPr>
          <p:cNvSpPr txBox="1"/>
          <p:nvPr/>
        </p:nvSpPr>
        <p:spPr>
          <a:xfrm>
            <a:off x="6993784" y="4864744"/>
            <a:ext cx="1842228" cy="353943"/>
          </a:xfrm>
          <a:prstGeom prst="rect">
            <a:avLst/>
          </a:prstGeom>
          <a:noFill/>
        </p:spPr>
        <p:txBody>
          <a:bodyPr wrap="square" rtlCol="0" anchor="b">
            <a:spAutoFit/>
          </a:bodyPr>
          <a:lstStyle/>
          <a:p>
            <a:r>
              <a:rPr lang="en-US" sz="1700" b="1" spc="-15" dirty="0">
                <a:solidFill>
                  <a:schemeClr val="tx2"/>
                </a:solidFill>
                <a:latin typeface="Poppins" pitchFamily="2" charset="77"/>
                <a:cs typeface="Poppins" pitchFamily="2" charset="77"/>
              </a:rPr>
              <a:t>YOUR TITLE 05</a:t>
            </a:r>
          </a:p>
        </p:txBody>
      </p:sp>
      <p:sp>
        <p:nvSpPr>
          <p:cNvPr id="11" name="TextBox 10">
            <a:extLst>
              <a:ext uri="{FF2B5EF4-FFF2-40B4-BE49-F238E27FC236}">
                <a16:creationId xmlns:a16="http://schemas.microsoft.com/office/drawing/2014/main" id="{AE1E25B6-858D-A242-A1A7-16C434025D68}"/>
              </a:ext>
            </a:extLst>
          </p:cNvPr>
          <p:cNvSpPr txBox="1"/>
          <p:nvPr/>
        </p:nvSpPr>
        <p:spPr>
          <a:xfrm>
            <a:off x="6993785" y="5240327"/>
            <a:ext cx="2255158" cy="759888"/>
          </a:xfrm>
          <a:prstGeom prst="rect">
            <a:avLst/>
          </a:prstGeom>
          <a:noFill/>
        </p:spPr>
        <p:txBody>
          <a:bodyPr wrap="square" rtlCol="0" anchor="t">
            <a:spAutoFit/>
          </a:bodyPr>
          <a:lstStyle/>
          <a:p>
            <a:pPr>
              <a:lnSpc>
                <a:spcPts val="1800"/>
              </a:lnSpc>
            </a:pPr>
            <a:r>
              <a:rPr lang="en-US" sz="1200" dirty="0">
                <a:latin typeface="Lato Light" panose="020F0502020204030203" pitchFamily="34" charset="0"/>
              </a:rPr>
              <a:t>You can do whatever you want, go a impress your audience with an amazing presentation</a:t>
            </a:r>
          </a:p>
        </p:txBody>
      </p:sp>
      <p:sp>
        <p:nvSpPr>
          <p:cNvPr id="12" name="TextBox 11">
            <a:extLst>
              <a:ext uri="{FF2B5EF4-FFF2-40B4-BE49-F238E27FC236}">
                <a16:creationId xmlns:a16="http://schemas.microsoft.com/office/drawing/2014/main" id="{93F65CE3-1747-EA4F-A061-CC8CF42CE1DF}"/>
              </a:ext>
            </a:extLst>
          </p:cNvPr>
          <p:cNvSpPr txBox="1"/>
          <p:nvPr/>
        </p:nvSpPr>
        <p:spPr>
          <a:xfrm>
            <a:off x="9470090" y="2097213"/>
            <a:ext cx="1842228" cy="353943"/>
          </a:xfrm>
          <a:prstGeom prst="rect">
            <a:avLst/>
          </a:prstGeom>
          <a:noFill/>
        </p:spPr>
        <p:txBody>
          <a:bodyPr wrap="square" rtlCol="0" anchor="b">
            <a:spAutoFit/>
          </a:bodyPr>
          <a:lstStyle/>
          <a:p>
            <a:r>
              <a:rPr lang="en-US" sz="1700" b="1" spc="-15" dirty="0">
                <a:solidFill>
                  <a:schemeClr val="tx2"/>
                </a:solidFill>
                <a:latin typeface="Poppins" pitchFamily="2" charset="77"/>
                <a:cs typeface="Poppins" pitchFamily="2" charset="77"/>
              </a:rPr>
              <a:t>YOUR TITLE 02</a:t>
            </a:r>
          </a:p>
        </p:txBody>
      </p:sp>
      <p:sp>
        <p:nvSpPr>
          <p:cNvPr id="13" name="TextBox 12">
            <a:extLst>
              <a:ext uri="{FF2B5EF4-FFF2-40B4-BE49-F238E27FC236}">
                <a16:creationId xmlns:a16="http://schemas.microsoft.com/office/drawing/2014/main" id="{E75DFFF3-0E35-D142-BF60-3E4027D97EBB}"/>
              </a:ext>
            </a:extLst>
          </p:cNvPr>
          <p:cNvSpPr txBox="1"/>
          <p:nvPr/>
        </p:nvSpPr>
        <p:spPr>
          <a:xfrm>
            <a:off x="9470091" y="2472795"/>
            <a:ext cx="2244246" cy="759888"/>
          </a:xfrm>
          <a:prstGeom prst="rect">
            <a:avLst/>
          </a:prstGeom>
          <a:noFill/>
        </p:spPr>
        <p:txBody>
          <a:bodyPr wrap="square" rtlCol="0" anchor="t">
            <a:spAutoFit/>
          </a:bodyPr>
          <a:lstStyle/>
          <a:p>
            <a:pPr>
              <a:lnSpc>
                <a:spcPts val="1800"/>
              </a:lnSpc>
            </a:pPr>
            <a:r>
              <a:rPr lang="en-US" sz="1200" dirty="0">
                <a:latin typeface="Lato Light" panose="020F0502020204030203" pitchFamily="34" charset="0"/>
              </a:rPr>
              <a:t>You can do whatever you want, go a impress your audience with an amazing presentation</a:t>
            </a:r>
          </a:p>
        </p:txBody>
      </p:sp>
      <p:sp>
        <p:nvSpPr>
          <p:cNvPr id="14" name="TextBox 13">
            <a:extLst>
              <a:ext uri="{FF2B5EF4-FFF2-40B4-BE49-F238E27FC236}">
                <a16:creationId xmlns:a16="http://schemas.microsoft.com/office/drawing/2014/main" id="{BFAA1630-0827-3540-859E-E166EF6BF0B9}"/>
              </a:ext>
            </a:extLst>
          </p:cNvPr>
          <p:cNvSpPr txBox="1"/>
          <p:nvPr/>
        </p:nvSpPr>
        <p:spPr>
          <a:xfrm>
            <a:off x="9470090" y="3481968"/>
            <a:ext cx="1842228" cy="353943"/>
          </a:xfrm>
          <a:prstGeom prst="rect">
            <a:avLst/>
          </a:prstGeom>
          <a:noFill/>
        </p:spPr>
        <p:txBody>
          <a:bodyPr wrap="square" rtlCol="0" anchor="b">
            <a:spAutoFit/>
          </a:bodyPr>
          <a:lstStyle/>
          <a:p>
            <a:r>
              <a:rPr lang="en-US" sz="1700" b="1" spc="-15" dirty="0">
                <a:solidFill>
                  <a:schemeClr val="tx2"/>
                </a:solidFill>
                <a:latin typeface="Poppins" pitchFamily="2" charset="77"/>
                <a:cs typeface="Poppins" pitchFamily="2" charset="77"/>
              </a:rPr>
              <a:t>YOUR TITLE 04</a:t>
            </a:r>
          </a:p>
        </p:txBody>
      </p:sp>
      <p:sp>
        <p:nvSpPr>
          <p:cNvPr id="15" name="TextBox 14">
            <a:extLst>
              <a:ext uri="{FF2B5EF4-FFF2-40B4-BE49-F238E27FC236}">
                <a16:creationId xmlns:a16="http://schemas.microsoft.com/office/drawing/2014/main" id="{359BA992-D726-E14C-9140-138FD7A4972F}"/>
              </a:ext>
            </a:extLst>
          </p:cNvPr>
          <p:cNvSpPr txBox="1"/>
          <p:nvPr/>
        </p:nvSpPr>
        <p:spPr>
          <a:xfrm>
            <a:off x="9470090" y="3857550"/>
            <a:ext cx="2417109" cy="759888"/>
          </a:xfrm>
          <a:prstGeom prst="rect">
            <a:avLst/>
          </a:prstGeom>
          <a:noFill/>
        </p:spPr>
        <p:txBody>
          <a:bodyPr wrap="square" rtlCol="0" anchor="t">
            <a:spAutoFit/>
          </a:bodyPr>
          <a:lstStyle/>
          <a:p>
            <a:pPr>
              <a:lnSpc>
                <a:spcPts val="1800"/>
              </a:lnSpc>
            </a:pPr>
            <a:r>
              <a:rPr lang="en-US" sz="1200" dirty="0">
                <a:latin typeface="Lato Light" panose="020F0502020204030203" pitchFamily="34" charset="0"/>
              </a:rPr>
              <a:t>You can do whatever you want, go a impress your audience with an amazing presentation</a:t>
            </a:r>
          </a:p>
        </p:txBody>
      </p:sp>
      <p:sp>
        <p:nvSpPr>
          <p:cNvPr id="16" name="TextBox 15">
            <a:extLst>
              <a:ext uri="{FF2B5EF4-FFF2-40B4-BE49-F238E27FC236}">
                <a16:creationId xmlns:a16="http://schemas.microsoft.com/office/drawing/2014/main" id="{F64B34D4-4802-434A-B402-6FB6A9A91F67}"/>
              </a:ext>
            </a:extLst>
          </p:cNvPr>
          <p:cNvSpPr txBox="1"/>
          <p:nvPr/>
        </p:nvSpPr>
        <p:spPr>
          <a:xfrm>
            <a:off x="9470090" y="4864744"/>
            <a:ext cx="1842228" cy="353943"/>
          </a:xfrm>
          <a:prstGeom prst="rect">
            <a:avLst/>
          </a:prstGeom>
          <a:noFill/>
        </p:spPr>
        <p:txBody>
          <a:bodyPr wrap="square" rtlCol="0" anchor="b">
            <a:spAutoFit/>
          </a:bodyPr>
          <a:lstStyle/>
          <a:p>
            <a:r>
              <a:rPr lang="en-US" sz="1700" b="1" spc="-15" dirty="0">
                <a:solidFill>
                  <a:schemeClr val="tx2"/>
                </a:solidFill>
                <a:latin typeface="Poppins" pitchFamily="2" charset="77"/>
                <a:cs typeface="Poppins" pitchFamily="2" charset="77"/>
              </a:rPr>
              <a:t>YOUR TITLE 06</a:t>
            </a:r>
          </a:p>
        </p:txBody>
      </p:sp>
      <p:sp>
        <p:nvSpPr>
          <p:cNvPr id="17" name="TextBox 16">
            <a:extLst>
              <a:ext uri="{FF2B5EF4-FFF2-40B4-BE49-F238E27FC236}">
                <a16:creationId xmlns:a16="http://schemas.microsoft.com/office/drawing/2014/main" id="{A2BF59F2-C209-3043-B0FA-0C71B22C3D19}"/>
              </a:ext>
            </a:extLst>
          </p:cNvPr>
          <p:cNvSpPr txBox="1"/>
          <p:nvPr/>
        </p:nvSpPr>
        <p:spPr>
          <a:xfrm>
            <a:off x="9470091" y="5240327"/>
            <a:ext cx="2417108" cy="759888"/>
          </a:xfrm>
          <a:prstGeom prst="rect">
            <a:avLst/>
          </a:prstGeom>
          <a:noFill/>
        </p:spPr>
        <p:txBody>
          <a:bodyPr wrap="square" rtlCol="0" anchor="t">
            <a:spAutoFit/>
          </a:bodyPr>
          <a:lstStyle/>
          <a:p>
            <a:pPr>
              <a:lnSpc>
                <a:spcPts val="1800"/>
              </a:lnSpc>
            </a:pPr>
            <a:r>
              <a:rPr lang="en-US" sz="1200" dirty="0">
                <a:latin typeface="Lato Light" panose="020F0502020204030203" pitchFamily="34" charset="0"/>
              </a:rPr>
              <a:t>You can do whatever you want, go a impress your audience with an amazing presentation</a:t>
            </a:r>
          </a:p>
        </p:txBody>
      </p:sp>
      <p:grpSp>
        <p:nvGrpSpPr>
          <p:cNvPr id="2" name="Group 4">
            <a:extLst>
              <a:ext uri="{FF2B5EF4-FFF2-40B4-BE49-F238E27FC236}">
                <a16:creationId xmlns:a16="http://schemas.microsoft.com/office/drawing/2014/main" id="{69066F5B-3276-4560-933D-84FE0C618BB0}"/>
              </a:ext>
            </a:extLst>
          </p:cNvPr>
          <p:cNvGrpSpPr>
            <a:grpSpLocks noChangeAspect="1"/>
          </p:cNvGrpSpPr>
          <p:nvPr/>
        </p:nvGrpSpPr>
        <p:grpSpPr bwMode="auto">
          <a:xfrm>
            <a:off x="3030538" y="3473450"/>
            <a:ext cx="2089150" cy="2484438"/>
            <a:chOff x="1909" y="2188"/>
            <a:chExt cx="1316" cy="1565"/>
          </a:xfrm>
        </p:grpSpPr>
        <p:sp>
          <p:nvSpPr>
            <p:cNvPr id="70" name="Freeform 5">
              <a:extLst>
                <a:ext uri="{FF2B5EF4-FFF2-40B4-BE49-F238E27FC236}">
                  <a16:creationId xmlns:a16="http://schemas.microsoft.com/office/drawing/2014/main" id="{09E5CE78-3FFD-4960-B6AA-755FFDE9F140}"/>
                </a:ext>
              </a:extLst>
            </p:cNvPr>
            <p:cNvSpPr>
              <a:spLocks/>
            </p:cNvSpPr>
            <p:nvPr/>
          </p:nvSpPr>
          <p:spPr bwMode="auto">
            <a:xfrm>
              <a:off x="2046" y="2765"/>
              <a:ext cx="915" cy="981"/>
            </a:xfrm>
            <a:custGeom>
              <a:avLst/>
              <a:gdLst>
                <a:gd name="T0" fmla="*/ 12 w 419"/>
                <a:gd name="T1" fmla="*/ 0 h 450"/>
                <a:gd name="T2" fmla="*/ 3 w 419"/>
                <a:gd name="T3" fmla="*/ 96 h 450"/>
                <a:gd name="T4" fmla="*/ 25 w 419"/>
                <a:gd name="T5" fmla="*/ 298 h 450"/>
                <a:gd name="T6" fmla="*/ 55 w 419"/>
                <a:gd name="T7" fmla="*/ 425 h 450"/>
                <a:gd name="T8" fmla="*/ 37 w 419"/>
                <a:gd name="T9" fmla="*/ 436 h 450"/>
                <a:gd name="T10" fmla="*/ 114 w 419"/>
                <a:gd name="T11" fmla="*/ 446 h 450"/>
                <a:gd name="T12" fmla="*/ 117 w 419"/>
                <a:gd name="T13" fmla="*/ 344 h 450"/>
                <a:gd name="T14" fmla="*/ 115 w 419"/>
                <a:gd name="T15" fmla="*/ 280 h 450"/>
                <a:gd name="T16" fmla="*/ 218 w 419"/>
                <a:gd name="T17" fmla="*/ 389 h 450"/>
                <a:gd name="T18" fmla="*/ 242 w 419"/>
                <a:gd name="T19" fmla="*/ 432 h 450"/>
                <a:gd name="T20" fmla="*/ 373 w 419"/>
                <a:gd name="T21" fmla="*/ 448 h 450"/>
                <a:gd name="T22" fmla="*/ 414 w 419"/>
                <a:gd name="T23" fmla="*/ 334 h 450"/>
                <a:gd name="T24" fmla="*/ 316 w 419"/>
                <a:gd name="T25" fmla="*/ 127 h 450"/>
                <a:gd name="T26" fmla="*/ 240 w 419"/>
                <a:gd name="T27" fmla="*/ 44 h 450"/>
                <a:gd name="T28" fmla="*/ 12 w 419"/>
                <a:gd name="T29" fmla="*/ 0 h 4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419" h="450">
                  <a:moveTo>
                    <a:pt x="12" y="0"/>
                  </a:moveTo>
                  <a:cubicBezTo>
                    <a:pt x="12" y="0"/>
                    <a:pt x="0" y="52"/>
                    <a:pt x="3" y="96"/>
                  </a:cubicBezTo>
                  <a:cubicBezTo>
                    <a:pt x="6" y="140"/>
                    <a:pt x="17" y="257"/>
                    <a:pt x="25" y="298"/>
                  </a:cubicBezTo>
                  <a:cubicBezTo>
                    <a:pt x="33" y="339"/>
                    <a:pt x="55" y="425"/>
                    <a:pt x="55" y="425"/>
                  </a:cubicBezTo>
                  <a:cubicBezTo>
                    <a:pt x="55" y="425"/>
                    <a:pt x="38" y="426"/>
                    <a:pt x="37" y="436"/>
                  </a:cubicBezTo>
                  <a:cubicBezTo>
                    <a:pt x="36" y="445"/>
                    <a:pt x="108" y="448"/>
                    <a:pt x="114" y="446"/>
                  </a:cubicBezTo>
                  <a:cubicBezTo>
                    <a:pt x="119" y="443"/>
                    <a:pt x="116" y="366"/>
                    <a:pt x="117" y="344"/>
                  </a:cubicBezTo>
                  <a:cubicBezTo>
                    <a:pt x="118" y="322"/>
                    <a:pt x="115" y="280"/>
                    <a:pt x="115" y="280"/>
                  </a:cubicBezTo>
                  <a:cubicBezTo>
                    <a:pt x="115" y="280"/>
                    <a:pt x="169" y="290"/>
                    <a:pt x="218" y="389"/>
                  </a:cubicBezTo>
                  <a:cubicBezTo>
                    <a:pt x="235" y="424"/>
                    <a:pt x="242" y="432"/>
                    <a:pt x="242" y="432"/>
                  </a:cubicBezTo>
                  <a:cubicBezTo>
                    <a:pt x="242" y="432"/>
                    <a:pt x="368" y="450"/>
                    <a:pt x="373" y="448"/>
                  </a:cubicBezTo>
                  <a:cubicBezTo>
                    <a:pt x="379" y="445"/>
                    <a:pt x="419" y="415"/>
                    <a:pt x="414" y="334"/>
                  </a:cubicBezTo>
                  <a:cubicBezTo>
                    <a:pt x="408" y="252"/>
                    <a:pt x="338" y="159"/>
                    <a:pt x="316" y="127"/>
                  </a:cubicBezTo>
                  <a:cubicBezTo>
                    <a:pt x="294" y="95"/>
                    <a:pt x="240" y="44"/>
                    <a:pt x="240" y="44"/>
                  </a:cubicBezTo>
                  <a:lnTo>
                    <a:pt x="12" y="0"/>
                  </a:lnTo>
                  <a:close/>
                </a:path>
              </a:pathLst>
            </a:custGeom>
            <a:solidFill>
              <a:srgbClr val="B3ACB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 name="Freeform 6">
              <a:extLst>
                <a:ext uri="{FF2B5EF4-FFF2-40B4-BE49-F238E27FC236}">
                  <a16:creationId xmlns:a16="http://schemas.microsoft.com/office/drawing/2014/main" id="{A0884632-15A4-48EA-B81E-2A3FB20E4306}"/>
                </a:ext>
              </a:extLst>
            </p:cNvPr>
            <p:cNvSpPr>
              <a:spLocks/>
            </p:cNvSpPr>
            <p:nvPr/>
          </p:nvSpPr>
          <p:spPr bwMode="auto">
            <a:xfrm>
              <a:off x="2110" y="3042"/>
              <a:ext cx="227" cy="336"/>
            </a:xfrm>
            <a:custGeom>
              <a:avLst/>
              <a:gdLst>
                <a:gd name="T0" fmla="*/ 22 w 104"/>
                <a:gd name="T1" fmla="*/ 140 h 154"/>
                <a:gd name="T2" fmla="*/ 16 w 104"/>
                <a:gd name="T3" fmla="*/ 25 h 154"/>
                <a:gd name="T4" fmla="*/ 90 w 104"/>
                <a:gd name="T5" fmla="*/ 49 h 154"/>
                <a:gd name="T6" fmla="*/ 93 w 104"/>
                <a:gd name="T7" fmla="*/ 154 h 154"/>
                <a:gd name="T8" fmla="*/ 55 w 104"/>
                <a:gd name="T9" fmla="*/ 144 h 154"/>
                <a:gd name="T10" fmla="*/ 22 w 104"/>
                <a:gd name="T11" fmla="*/ 140 h 154"/>
              </a:gdLst>
              <a:ahLst/>
              <a:cxnLst>
                <a:cxn ang="0">
                  <a:pos x="T0" y="T1"/>
                </a:cxn>
                <a:cxn ang="0">
                  <a:pos x="T2" y="T3"/>
                </a:cxn>
                <a:cxn ang="0">
                  <a:pos x="T4" y="T5"/>
                </a:cxn>
                <a:cxn ang="0">
                  <a:pos x="T6" y="T7"/>
                </a:cxn>
                <a:cxn ang="0">
                  <a:pos x="T8" y="T9"/>
                </a:cxn>
                <a:cxn ang="0">
                  <a:pos x="T10" y="T11"/>
                </a:cxn>
              </a:cxnLst>
              <a:rect l="0" t="0" r="r" b="b"/>
              <a:pathLst>
                <a:path w="104" h="154">
                  <a:moveTo>
                    <a:pt x="22" y="140"/>
                  </a:moveTo>
                  <a:cubicBezTo>
                    <a:pt x="22" y="140"/>
                    <a:pt x="0" y="50"/>
                    <a:pt x="16" y="25"/>
                  </a:cubicBezTo>
                  <a:cubicBezTo>
                    <a:pt x="32" y="0"/>
                    <a:pt x="74" y="9"/>
                    <a:pt x="90" y="49"/>
                  </a:cubicBezTo>
                  <a:cubicBezTo>
                    <a:pt x="104" y="83"/>
                    <a:pt x="93" y="154"/>
                    <a:pt x="93" y="154"/>
                  </a:cubicBezTo>
                  <a:cubicBezTo>
                    <a:pt x="55" y="144"/>
                    <a:pt x="55" y="144"/>
                    <a:pt x="55" y="144"/>
                  </a:cubicBezTo>
                  <a:lnTo>
                    <a:pt x="22" y="14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 name="Freeform 7">
              <a:extLst>
                <a:ext uri="{FF2B5EF4-FFF2-40B4-BE49-F238E27FC236}">
                  <a16:creationId xmlns:a16="http://schemas.microsoft.com/office/drawing/2014/main" id="{E81A9BF2-E214-43F1-BB25-01DD6154E8A0}"/>
                </a:ext>
              </a:extLst>
            </p:cNvPr>
            <p:cNvSpPr>
              <a:spLocks/>
            </p:cNvSpPr>
            <p:nvPr/>
          </p:nvSpPr>
          <p:spPr bwMode="auto">
            <a:xfrm>
              <a:off x="2476" y="3280"/>
              <a:ext cx="384" cy="471"/>
            </a:xfrm>
            <a:custGeom>
              <a:avLst/>
              <a:gdLst>
                <a:gd name="T0" fmla="*/ 154 w 176"/>
                <a:gd name="T1" fmla="*/ 85 h 216"/>
                <a:gd name="T2" fmla="*/ 84 w 176"/>
                <a:gd name="T3" fmla="*/ 4 h 216"/>
                <a:gd name="T4" fmla="*/ 22 w 176"/>
                <a:gd name="T5" fmla="*/ 95 h 216"/>
                <a:gd name="T6" fmla="*/ 51 w 176"/>
                <a:gd name="T7" fmla="*/ 178 h 216"/>
                <a:gd name="T8" fmla="*/ 60 w 176"/>
                <a:gd name="T9" fmla="*/ 188 h 216"/>
                <a:gd name="T10" fmla="*/ 15 w 176"/>
                <a:gd name="T11" fmla="*/ 198 h 216"/>
                <a:gd name="T12" fmla="*/ 10 w 176"/>
                <a:gd name="T13" fmla="*/ 215 h 216"/>
                <a:gd name="T14" fmla="*/ 172 w 176"/>
                <a:gd name="T15" fmla="*/ 214 h 216"/>
                <a:gd name="T16" fmla="*/ 154 w 176"/>
                <a:gd name="T17" fmla="*/ 85 h 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6" h="216">
                  <a:moveTo>
                    <a:pt x="154" y="85"/>
                  </a:moveTo>
                  <a:cubicBezTo>
                    <a:pt x="154" y="85"/>
                    <a:pt x="141" y="7"/>
                    <a:pt x="84" y="4"/>
                  </a:cubicBezTo>
                  <a:cubicBezTo>
                    <a:pt x="28" y="0"/>
                    <a:pt x="21" y="62"/>
                    <a:pt x="22" y="95"/>
                  </a:cubicBezTo>
                  <a:cubicBezTo>
                    <a:pt x="22" y="129"/>
                    <a:pt x="44" y="171"/>
                    <a:pt x="51" y="178"/>
                  </a:cubicBezTo>
                  <a:cubicBezTo>
                    <a:pt x="57" y="185"/>
                    <a:pt x="60" y="188"/>
                    <a:pt x="60" y="188"/>
                  </a:cubicBezTo>
                  <a:cubicBezTo>
                    <a:pt x="60" y="188"/>
                    <a:pt x="30" y="185"/>
                    <a:pt x="15" y="198"/>
                  </a:cubicBezTo>
                  <a:cubicBezTo>
                    <a:pt x="0" y="210"/>
                    <a:pt x="5" y="214"/>
                    <a:pt x="10" y="215"/>
                  </a:cubicBezTo>
                  <a:cubicBezTo>
                    <a:pt x="15" y="216"/>
                    <a:pt x="168" y="215"/>
                    <a:pt x="172" y="214"/>
                  </a:cubicBezTo>
                  <a:cubicBezTo>
                    <a:pt x="176" y="212"/>
                    <a:pt x="156" y="92"/>
                    <a:pt x="154" y="85"/>
                  </a:cubicBezTo>
                  <a:close/>
                </a:path>
              </a:pathLst>
            </a:custGeom>
            <a:solidFill>
              <a:srgbClr val="B3ACB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 name="Freeform 8">
              <a:extLst>
                <a:ext uri="{FF2B5EF4-FFF2-40B4-BE49-F238E27FC236}">
                  <a16:creationId xmlns:a16="http://schemas.microsoft.com/office/drawing/2014/main" id="{F1005DCF-9413-46B5-9C5F-B1C167FCD041}"/>
                </a:ext>
              </a:extLst>
            </p:cNvPr>
            <p:cNvSpPr>
              <a:spLocks/>
            </p:cNvSpPr>
            <p:nvPr/>
          </p:nvSpPr>
          <p:spPr bwMode="auto">
            <a:xfrm>
              <a:off x="2869" y="2683"/>
              <a:ext cx="356" cy="1068"/>
            </a:xfrm>
            <a:custGeom>
              <a:avLst/>
              <a:gdLst>
                <a:gd name="T0" fmla="*/ 0 w 163"/>
                <a:gd name="T1" fmla="*/ 470 h 490"/>
                <a:gd name="T2" fmla="*/ 104 w 163"/>
                <a:gd name="T3" fmla="*/ 445 h 490"/>
                <a:gd name="T4" fmla="*/ 138 w 163"/>
                <a:gd name="T5" fmla="*/ 213 h 490"/>
                <a:gd name="T6" fmla="*/ 114 w 163"/>
                <a:gd name="T7" fmla="*/ 73 h 490"/>
                <a:gd name="T8" fmla="*/ 89 w 163"/>
                <a:gd name="T9" fmla="*/ 8 h 490"/>
                <a:gd name="T10" fmla="*/ 51 w 163"/>
                <a:gd name="T11" fmla="*/ 111 h 490"/>
                <a:gd name="T12" fmla="*/ 102 w 163"/>
                <a:gd name="T13" fmla="*/ 295 h 490"/>
                <a:gd name="T14" fmla="*/ 54 w 163"/>
                <a:gd name="T15" fmla="*/ 400 h 490"/>
                <a:gd name="T16" fmla="*/ 28 w 163"/>
                <a:gd name="T17" fmla="*/ 412 h 490"/>
                <a:gd name="T18" fmla="*/ 0 w 163"/>
                <a:gd name="T19" fmla="*/ 470 h 4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63" h="490">
                  <a:moveTo>
                    <a:pt x="0" y="470"/>
                  </a:moveTo>
                  <a:cubicBezTo>
                    <a:pt x="0" y="470"/>
                    <a:pt x="53" y="490"/>
                    <a:pt x="104" y="445"/>
                  </a:cubicBezTo>
                  <a:cubicBezTo>
                    <a:pt x="154" y="400"/>
                    <a:pt x="163" y="281"/>
                    <a:pt x="138" y="213"/>
                  </a:cubicBezTo>
                  <a:cubicBezTo>
                    <a:pt x="112" y="145"/>
                    <a:pt x="99" y="109"/>
                    <a:pt x="114" y="73"/>
                  </a:cubicBezTo>
                  <a:cubicBezTo>
                    <a:pt x="128" y="37"/>
                    <a:pt x="129" y="15"/>
                    <a:pt x="89" y="8"/>
                  </a:cubicBezTo>
                  <a:cubicBezTo>
                    <a:pt x="49" y="0"/>
                    <a:pt x="29" y="74"/>
                    <a:pt x="51" y="111"/>
                  </a:cubicBezTo>
                  <a:cubicBezTo>
                    <a:pt x="72" y="149"/>
                    <a:pt x="113" y="227"/>
                    <a:pt x="102" y="295"/>
                  </a:cubicBezTo>
                  <a:cubicBezTo>
                    <a:pt x="91" y="363"/>
                    <a:pt x="66" y="390"/>
                    <a:pt x="54" y="400"/>
                  </a:cubicBezTo>
                  <a:cubicBezTo>
                    <a:pt x="42" y="410"/>
                    <a:pt x="28" y="412"/>
                    <a:pt x="28" y="412"/>
                  </a:cubicBezTo>
                  <a:lnTo>
                    <a:pt x="0" y="470"/>
                  </a:lnTo>
                  <a:close/>
                </a:path>
              </a:pathLst>
            </a:custGeom>
            <a:solidFill>
              <a:srgbClr val="B3ACB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 name="Freeform 9">
              <a:extLst>
                <a:ext uri="{FF2B5EF4-FFF2-40B4-BE49-F238E27FC236}">
                  <a16:creationId xmlns:a16="http://schemas.microsoft.com/office/drawing/2014/main" id="{D14A84C7-E85F-44F3-99FB-AAF37D262DEE}"/>
                </a:ext>
              </a:extLst>
            </p:cNvPr>
            <p:cNvSpPr>
              <a:spLocks/>
            </p:cNvSpPr>
            <p:nvPr/>
          </p:nvSpPr>
          <p:spPr bwMode="auto">
            <a:xfrm>
              <a:off x="3009" y="3498"/>
              <a:ext cx="70" cy="65"/>
            </a:xfrm>
            <a:custGeom>
              <a:avLst/>
              <a:gdLst>
                <a:gd name="T0" fmla="*/ 12 w 32"/>
                <a:gd name="T1" fmla="*/ 0 h 30"/>
                <a:gd name="T2" fmla="*/ 0 w 32"/>
                <a:gd name="T3" fmla="*/ 17 h 30"/>
                <a:gd name="T4" fmla="*/ 18 w 32"/>
                <a:gd name="T5" fmla="*/ 28 h 30"/>
                <a:gd name="T6" fmla="*/ 28 w 32"/>
                <a:gd name="T7" fmla="*/ 15 h 30"/>
                <a:gd name="T8" fmla="*/ 12 w 32"/>
                <a:gd name="T9" fmla="*/ 0 h 30"/>
              </a:gdLst>
              <a:ahLst/>
              <a:cxnLst>
                <a:cxn ang="0">
                  <a:pos x="T0" y="T1"/>
                </a:cxn>
                <a:cxn ang="0">
                  <a:pos x="T2" y="T3"/>
                </a:cxn>
                <a:cxn ang="0">
                  <a:pos x="T4" y="T5"/>
                </a:cxn>
                <a:cxn ang="0">
                  <a:pos x="T6" y="T7"/>
                </a:cxn>
                <a:cxn ang="0">
                  <a:pos x="T8" y="T9"/>
                </a:cxn>
              </a:cxnLst>
              <a:rect l="0" t="0" r="r" b="b"/>
              <a:pathLst>
                <a:path w="32" h="30">
                  <a:moveTo>
                    <a:pt x="12" y="0"/>
                  </a:moveTo>
                  <a:cubicBezTo>
                    <a:pt x="8" y="7"/>
                    <a:pt x="3" y="13"/>
                    <a:pt x="0" y="17"/>
                  </a:cubicBezTo>
                  <a:cubicBezTo>
                    <a:pt x="5" y="22"/>
                    <a:pt x="11" y="26"/>
                    <a:pt x="18" y="28"/>
                  </a:cubicBezTo>
                  <a:cubicBezTo>
                    <a:pt x="25" y="30"/>
                    <a:pt x="32" y="21"/>
                    <a:pt x="28" y="15"/>
                  </a:cubicBezTo>
                  <a:cubicBezTo>
                    <a:pt x="24" y="9"/>
                    <a:pt x="18" y="4"/>
                    <a:pt x="12" y="0"/>
                  </a:cubicBezTo>
                  <a:close/>
                </a:path>
              </a:pathLst>
            </a:custGeom>
            <a:solidFill>
              <a:srgbClr val="8D838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 name="Freeform 10">
              <a:extLst>
                <a:ext uri="{FF2B5EF4-FFF2-40B4-BE49-F238E27FC236}">
                  <a16:creationId xmlns:a16="http://schemas.microsoft.com/office/drawing/2014/main" id="{ED1983D2-B8D4-4956-AA25-9C1C7F180C22}"/>
                </a:ext>
              </a:extLst>
            </p:cNvPr>
            <p:cNvSpPr>
              <a:spLocks/>
            </p:cNvSpPr>
            <p:nvPr/>
          </p:nvSpPr>
          <p:spPr bwMode="auto">
            <a:xfrm>
              <a:off x="3059" y="3411"/>
              <a:ext cx="68" cy="59"/>
            </a:xfrm>
            <a:custGeom>
              <a:avLst/>
              <a:gdLst>
                <a:gd name="T0" fmla="*/ 26 w 31"/>
                <a:gd name="T1" fmla="*/ 22 h 27"/>
                <a:gd name="T2" fmla="*/ 29 w 31"/>
                <a:gd name="T3" fmla="*/ 11 h 27"/>
                <a:gd name="T4" fmla="*/ 13 w 31"/>
                <a:gd name="T5" fmla="*/ 2 h 27"/>
                <a:gd name="T6" fmla="*/ 6 w 31"/>
                <a:gd name="T7" fmla="*/ 0 h 27"/>
                <a:gd name="T8" fmla="*/ 0 w 31"/>
                <a:gd name="T9" fmla="*/ 17 h 27"/>
                <a:gd name="T10" fmla="*/ 26 w 31"/>
                <a:gd name="T11" fmla="*/ 22 h 27"/>
              </a:gdLst>
              <a:ahLst/>
              <a:cxnLst>
                <a:cxn ang="0">
                  <a:pos x="T0" y="T1"/>
                </a:cxn>
                <a:cxn ang="0">
                  <a:pos x="T2" y="T3"/>
                </a:cxn>
                <a:cxn ang="0">
                  <a:pos x="T4" y="T5"/>
                </a:cxn>
                <a:cxn ang="0">
                  <a:pos x="T6" y="T7"/>
                </a:cxn>
                <a:cxn ang="0">
                  <a:pos x="T8" y="T9"/>
                </a:cxn>
                <a:cxn ang="0">
                  <a:pos x="T10" y="T11"/>
                </a:cxn>
              </a:cxnLst>
              <a:rect l="0" t="0" r="r" b="b"/>
              <a:pathLst>
                <a:path w="31" h="27">
                  <a:moveTo>
                    <a:pt x="26" y="22"/>
                  </a:moveTo>
                  <a:cubicBezTo>
                    <a:pt x="30" y="20"/>
                    <a:pt x="31" y="15"/>
                    <a:pt x="29" y="11"/>
                  </a:cubicBezTo>
                  <a:cubicBezTo>
                    <a:pt x="25" y="5"/>
                    <a:pt x="20" y="4"/>
                    <a:pt x="13" y="2"/>
                  </a:cubicBezTo>
                  <a:cubicBezTo>
                    <a:pt x="11" y="1"/>
                    <a:pt x="8" y="0"/>
                    <a:pt x="6" y="0"/>
                  </a:cubicBezTo>
                  <a:cubicBezTo>
                    <a:pt x="4" y="6"/>
                    <a:pt x="2" y="12"/>
                    <a:pt x="0" y="17"/>
                  </a:cubicBezTo>
                  <a:cubicBezTo>
                    <a:pt x="8" y="22"/>
                    <a:pt x="18" y="27"/>
                    <a:pt x="26" y="22"/>
                  </a:cubicBezTo>
                  <a:close/>
                </a:path>
              </a:pathLst>
            </a:custGeom>
            <a:solidFill>
              <a:srgbClr val="8D838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6" name="Freeform 11">
              <a:extLst>
                <a:ext uri="{FF2B5EF4-FFF2-40B4-BE49-F238E27FC236}">
                  <a16:creationId xmlns:a16="http://schemas.microsoft.com/office/drawing/2014/main" id="{3E2D6E67-337F-40CA-B6BA-DA506171A747}"/>
                </a:ext>
              </a:extLst>
            </p:cNvPr>
            <p:cNvSpPr>
              <a:spLocks/>
            </p:cNvSpPr>
            <p:nvPr/>
          </p:nvSpPr>
          <p:spPr bwMode="auto">
            <a:xfrm>
              <a:off x="3087" y="3306"/>
              <a:ext cx="75" cy="57"/>
            </a:xfrm>
            <a:custGeom>
              <a:avLst/>
              <a:gdLst>
                <a:gd name="T0" fmla="*/ 29 w 34"/>
                <a:gd name="T1" fmla="*/ 19 h 26"/>
                <a:gd name="T2" fmla="*/ 27 w 34"/>
                <a:gd name="T3" fmla="*/ 3 h 26"/>
                <a:gd name="T4" fmla="*/ 10 w 34"/>
                <a:gd name="T5" fmla="*/ 1 h 26"/>
                <a:gd name="T6" fmla="*/ 3 w 34"/>
                <a:gd name="T7" fmla="*/ 1 h 26"/>
                <a:gd name="T8" fmla="*/ 2 w 34"/>
                <a:gd name="T9" fmla="*/ 9 h 26"/>
                <a:gd name="T10" fmla="*/ 0 w 34"/>
                <a:gd name="T11" fmla="*/ 22 h 26"/>
                <a:gd name="T12" fmla="*/ 29 w 34"/>
                <a:gd name="T13" fmla="*/ 19 h 26"/>
              </a:gdLst>
              <a:ahLst/>
              <a:cxnLst>
                <a:cxn ang="0">
                  <a:pos x="T0" y="T1"/>
                </a:cxn>
                <a:cxn ang="0">
                  <a:pos x="T2" y="T3"/>
                </a:cxn>
                <a:cxn ang="0">
                  <a:pos x="T4" y="T5"/>
                </a:cxn>
                <a:cxn ang="0">
                  <a:pos x="T6" y="T7"/>
                </a:cxn>
                <a:cxn ang="0">
                  <a:pos x="T8" y="T9"/>
                </a:cxn>
                <a:cxn ang="0">
                  <a:pos x="T10" y="T11"/>
                </a:cxn>
                <a:cxn ang="0">
                  <a:pos x="T12" y="T13"/>
                </a:cxn>
              </a:cxnLst>
              <a:rect l="0" t="0" r="r" b="b"/>
              <a:pathLst>
                <a:path w="34" h="26">
                  <a:moveTo>
                    <a:pt x="29" y="19"/>
                  </a:moveTo>
                  <a:cubicBezTo>
                    <a:pt x="34" y="14"/>
                    <a:pt x="33" y="7"/>
                    <a:pt x="27" y="3"/>
                  </a:cubicBezTo>
                  <a:cubicBezTo>
                    <a:pt x="21" y="0"/>
                    <a:pt x="16" y="1"/>
                    <a:pt x="10" y="1"/>
                  </a:cubicBezTo>
                  <a:cubicBezTo>
                    <a:pt x="7" y="1"/>
                    <a:pt x="5" y="1"/>
                    <a:pt x="3" y="1"/>
                  </a:cubicBezTo>
                  <a:cubicBezTo>
                    <a:pt x="3" y="4"/>
                    <a:pt x="2" y="6"/>
                    <a:pt x="2" y="9"/>
                  </a:cubicBezTo>
                  <a:cubicBezTo>
                    <a:pt x="1" y="13"/>
                    <a:pt x="0" y="18"/>
                    <a:pt x="0" y="22"/>
                  </a:cubicBezTo>
                  <a:cubicBezTo>
                    <a:pt x="10" y="25"/>
                    <a:pt x="22" y="26"/>
                    <a:pt x="29" y="19"/>
                  </a:cubicBezTo>
                  <a:close/>
                </a:path>
              </a:pathLst>
            </a:custGeom>
            <a:solidFill>
              <a:srgbClr val="8D838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7" name="Freeform 12">
              <a:extLst>
                <a:ext uri="{FF2B5EF4-FFF2-40B4-BE49-F238E27FC236}">
                  <a16:creationId xmlns:a16="http://schemas.microsoft.com/office/drawing/2014/main" id="{AA88BA93-5EBA-4A46-A898-19BC73838060}"/>
                </a:ext>
              </a:extLst>
            </p:cNvPr>
            <p:cNvSpPr>
              <a:spLocks/>
            </p:cNvSpPr>
            <p:nvPr/>
          </p:nvSpPr>
          <p:spPr bwMode="auto">
            <a:xfrm>
              <a:off x="3087" y="3182"/>
              <a:ext cx="73" cy="57"/>
            </a:xfrm>
            <a:custGeom>
              <a:avLst/>
              <a:gdLst>
                <a:gd name="T0" fmla="*/ 20 w 33"/>
                <a:gd name="T1" fmla="*/ 1 h 26"/>
                <a:gd name="T2" fmla="*/ 0 w 33"/>
                <a:gd name="T3" fmla="*/ 6 h 26"/>
                <a:gd name="T4" fmla="*/ 3 w 33"/>
                <a:gd name="T5" fmla="*/ 26 h 26"/>
                <a:gd name="T6" fmla="*/ 27 w 33"/>
                <a:gd name="T7" fmla="*/ 18 h 26"/>
                <a:gd name="T8" fmla="*/ 20 w 33"/>
                <a:gd name="T9" fmla="*/ 1 h 26"/>
              </a:gdLst>
              <a:ahLst/>
              <a:cxnLst>
                <a:cxn ang="0">
                  <a:pos x="T0" y="T1"/>
                </a:cxn>
                <a:cxn ang="0">
                  <a:pos x="T2" y="T3"/>
                </a:cxn>
                <a:cxn ang="0">
                  <a:pos x="T4" y="T5"/>
                </a:cxn>
                <a:cxn ang="0">
                  <a:pos x="T6" y="T7"/>
                </a:cxn>
                <a:cxn ang="0">
                  <a:pos x="T8" y="T9"/>
                </a:cxn>
              </a:cxnLst>
              <a:rect l="0" t="0" r="r" b="b"/>
              <a:pathLst>
                <a:path w="33" h="26">
                  <a:moveTo>
                    <a:pt x="20" y="1"/>
                  </a:moveTo>
                  <a:cubicBezTo>
                    <a:pt x="13" y="1"/>
                    <a:pt x="7" y="4"/>
                    <a:pt x="0" y="6"/>
                  </a:cubicBezTo>
                  <a:cubicBezTo>
                    <a:pt x="1" y="13"/>
                    <a:pt x="2" y="19"/>
                    <a:pt x="3" y="26"/>
                  </a:cubicBezTo>
                  <a:cubicBezTo>
                    <a:pt x="12" y="26"/>
                    <a:pt x="21" y="24"/>
                    <a:pt x="27" y="18"/>
                  </a:cubicBezTo>
                  <a:cubicBezTo>
                    <a:pt x="33" y="12"/>
                    <a:pt x="29" y="0"/>
                    <a:pt x="20" y="1"/>
                  </a:cubicBezTo>
                  <a:close/>
                </a:path>
              </a:pathLst>
            </a:custGeom>
            <a:solidFill>
              <a:srgbClr val="8D838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8" name="Freeform 13">
              <a:extLst>
                <a:ext uri="{FF2B5EF4-FFF2-40B4-BE49-F238E27FC236}">
                  <a16:creationId xmlns:a16="http://schemas.microsoft.com/office/drawing/2014/main" id="{5D144774-BABF-48CE-93A3-795F93815AD8}"/>
                </a:ext>
              </a:extLst>
            </p:cNvPr>
            <p:cNvSpPr>
              <a:spLocks/>
            </p:cNvSpPr>
            <p:nvPr/>
          </p:nvSpPr>
          <p:spPr bwMode="auto">
            <a:xfrm>
              <a:off x="3059" y="3073"/>
              <a:ext cx="63" cy="67"/>
            </a:xfrm>
            <a:custGeom>
              <a:avLst/>
              <a:gdLst>
                <a:gd name="T0" fmla="*/ 18 w 29"/>
                <a:gd name="T1" fmla="*/ 0 h 31"/>
                <a:gd name="T2" fmla="*/ 1 w 29"/>
                <a:gd name="T3" fmla="*/ 9 h 31"/>
                <a:gd name="T4" fmla="*/ 0 w 29"/>
                <a:gd name="T5" fmla="*/ 9 h 31"/>
                <a:gd name="T6" fmla="*/ 7 w 29"/>
                <a:gd name="T7" fmla="*/ 31 h 31"/>
                <a:gd name="T8" fmla="*/ 13 w 29"/>
                <a:gd name="T9" fmla="*/ 29 h 31"/>
                <a:gd name="T10" fmla="*/ 28 w 29"/>
                <a:gd name="T11" fmla="*/ 11 h 31"/>
                <a:gd name="T12" fmla="*/ 18 w 29"/>
                <a:gd name="T13" fmla="*/ 0 h 31"/>
              </a:gdLst>
              <a:ahLst/>
              <a:cxnLst>
                <a:cxn ang="0">
                  <a:pos x="T0" y="T1"/>
                </a:cxn>
                <a:cxn ang="0">
                  <a:pos x="T2" y="T3"/>
                </a:cxn>
                <a:cxn ang="0">
                  <a:pos x="T4" y="T5"/>
                </a:cxn>
                <a:cxn ang="0">
                  <a:pos x="T6" y="T7"/>
                </a:cxn>
                <a:cxn ang="0">
                  <a:pos x="T8" y="T9"/>
                </a:cxn>
                <a:cxn ang="0">
                  <a:pos x="T10" y="T11"/>
                </a:cxn>
                <a:cxn ang="0">
                  <a:pos x="T12" y="T13"/>
                </a:cxn>
              </a:cxnLst>
              <a:rect l="0" t="0" r="r" b="b"/>
              <a:pathLst>
                <a:path w="29" h="31">
                  <a:moveTo>
                    <a:pt x="18" y="0"/>
                  </a:moveTo>
                  <a:cubicBezTo>
                    <a:pt x="10" y="1"/>
                    <a:pt x="6" y="4"/>
                    <a:pt x="1" y="9"/>
                  </a:cubicBezTo>
                  <a:cubicBezTo>
                    <a:pt x="0" y="9"/>
                    <a:pt x="0" y="9"/>
                    <a:pt x="0" y="9"/>
                  </a:cubicBezTo>
                  <a:cubicBezTo>
                    <a:pt x="3" y="17"/>
                    <a:pt x="5" y="24"/>
                    <a:pt x="7" y="31"/>
                  </a:cubicBezTo>
                  <a:cubicBezTo>
                    <a:pt x="9" y="31"/>
                    <a:pt x="11" y="30"/>
                    <a:pt x="13" y="29"/>
                  </a:cubicBezTo>
                  <a:cubicBezTo>
                    <a:pt x="22" y="26"/>
                    <a:pt x="27" y="20"/>
                    <a:pt x="28" y="11"/>
                  </a:cubicBezTo>
                  <a:cubicBezTo>
                    <a:pt x="29" y="6"/>
                    <a:pt x="23" y="0"/>
                    <a:pt x="18" y="0"/>
                  </a:cubicBezTo>
                  <a:close/>
                </a:path>
              </a:pathLst>
            </a:custGeom>
            <a:solidFill>
              <a:srgbClr val="8D838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9" name="Freeform 14">
              <a:extLst>
                <a:ext uri="{FF2B5EF4-FFF2-40B4-BE49-F238E27FC236}">
                  <a16:creationId xmlns:a16="http://schemas.microsoft.com/office/drawing/2014/main" id="{BF1B5360-AC18-4A4C-9258-33E9C9122F5F}"/>
                </a:ext>
              </a:extLst>
            </p:cNvPr>
            <p:cNvSpPr>
              <a:spLocks/>
            </p:cNvSpPr>
            <p:nvPr/>
          </p:nvSpPr>
          <p:spPr bwMode="auto">
            <a:xfrm>
              <a:off x="3015" y="2975"/>
              <a:ext cx="64" cy="59"/>
            </a:xfrm>
            <a:custGeom>
              <a:avLst/>
              <a:gdLst>
                <a:gd name="T0" fmla="*/ 11 w 29"/>
                <a:gd name="T1" fmla="*/ 2 h 27"/>
                <a:gd name="T2" fmla="*/ 0 w 29"/>
                <a:gd name="T3" fmla="*/ 7 h 27"/>
                <a:gd name="T4" fmla="*/ 9 w 29"/>
                <a:gd name="T5" fmla="*/ 27 h 27"/>
                <a:gd name="T6" fmla="*/ 23 w 29"/>
                <a:gd name="T7" fmla="*/ 17 h 27"/>
                <a:gd name="T8" fmla="*/ 11 w 29"/>
                <a:gd name="T9" fmla="*/ 2 h 27"/>
              </a:gdLst>
              <a:ahLst/>
              <a:cxnLst>
                <a:cxn ang="0">
                  <a:pos x="T0" y="T1"/>
                </a:cxn>
                <a:cxn ang="0">
                  <a:pos x="T2" y="T3"/>
                </a:cxn>
                <a:cxn ang="0">
                  <a:pos x="T4" y="T5"/>
                </a:cxn>
                <a:cxn ang="0">
                  <a:pos x="T6" y="T7"/>
                </a:cxn>
                <a:cxn ang="0">
                  <a:pos x="T8" y="T9"/>
                </a:cxn>
              </a:cxnLst>
              <a:rect l="0" t="0" r="r" b="b"/>
              <a:pathLst>
                <a:path w="29" h="27">
                  <a:moveTo>
                    <a:pt x="11" y="2"/>
                  </a:moveTo>
                  <a:cubicBezTo>
                    <a:pt x="7" y="3"/>
                    <a:pt x="3" y="5"/>
                    <a:pt x="0" y="7"/>
                  </a:cubicBezTo>
                  <a:cubicBezTo>
                    <a:pt x="3" y="14"/>
                    <a:pt x="6" y="20"/>
                    <a:pt x="9" y="27"/>
                  </a:cubicBezTo>
                  <a:cubicBezTo>
                    <a:pt x="14" y="25"/>
                    <a:pt x="19" y="22"/>
                    <a:pt x="23" y="17"/>
                  </a:cubicBezTo>
                  <a:cubicBezTo>
                    <a:pt x="29" y="9"/>
                    <a:pt x="19" y="0"/>
                    <a:pt x="11" y="2"/>
                  </a:cubicBezTo>
                  <a:close/>
                </a:path>
              </a:pathLst>
            </a:custGeom>
            <a:solidFill>
              <a:srgbClr val="8D838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0" name="Freeform 15">
              <a:extLst>
                <a:ext uri="{FF2B5EF4-FFF2-40B4-BE49-F238E27FC236}">
                  <a16:creationId xmlns:a16="http://schemas.microsoft.com/office/drawing/2014/main" id="{D17D1035-7EDA-4A10-AE70-B7B59CE04858}"/>
                </a:ext>
              </a:extLst>
            </p:cNvPr>
            <p:cNvSpPr>
              <a:spLocks/>
            </p:cNvSpPr>
            <p:nvPr/>
          </p:nvSpPr>
          <p:spPr bwMode="auto">
            <a:xfrm>
              <a:off x="2963" y="2864"/>
              <a:ext cx="76" cy="50"/>
            </a:xfrm>
            <a:custGeom>
              <a:avLst/>
              <a:gdLst>
                <a:gd name="T0" fmla="*/ 29 w 35"/>
                <a:gd name="T1" fmla="*/ 18 h 23"/>
                <a:gd name="T2" fmla="*/ 25 w 35"/>
                <a:gd name="T3" fmla="*/ 3 h 23"/>
                <a:gd name="T4" fmla="*/ 0 w 35"/>
                <a:gd name="T5" fmla="*/ 6 h 23"/>
                <a:gd name="T6" fmla="*/ 5 w 35"/>
                <a:gd name="T7" fmla="*/ 23 h 23"/>
                <a:gd name="T8" fmla="*/ 29 w 35"/>
                <a:gd name="T9" fmla="*/ 18 h 23"/>
              </a:gdLst>
              <a:ahLst/>
              <a:cxnLst>
                <a:cxn ang="0">
                  <a:pos x="T0" y="T1"/>
                </a:cxn>
                <a:cxn ang="0">
                  <a:pos x="T2" y="T3"/>
                </a:cxn>
                <a:cxn ang="0">
                  <a:pos x="T4" y="T5"/>
                </a:cxn>
                <a:cxn ang="0">
                  <a:pos x="T6" y="T7"/>
                </a:cxn>
                <a:cxn ang="0">
                  <a:pos x="T8" y="T9"/>
                </a:cxn>
              </a:cxnLst>
              <a:rect l="0" t="0" r="r" b="b"/>
              <a:pathLst>
                <a:path w="35" h="23">
                  <a:moveTo>
                    <a:pt x="29" y="18"/>
                  </a:moveTo>
                  <a:cubicBezTo>
                    <a:pt x="35" y="13"/>
                    <a:pt x="31" y="5"/>
                    <a:pt x="25" y="3"/>
                  </a:cubicBezTo>
                  <a:cubicBezTo>
                    <a:pt x="18" y="0"/>
                    <a:pt x="8" y="3"/>
                    <a:pt x="0" y="6"/>
                  </a:cubicBezTo>
                  <a:cubicBezTo>
                    <a:pt x="1" y="12"/>
                    <a:pt x="3" y="18"/>
                    <a:pt x="5" y="23"/>
                  </a:cubicBezTo>
                  <a:cubicBezTo>
                    <a:pt x="14" y="23"/>
                    <a:pt x="23" y="23"/>
                    <a:pt x="29" y="18"/>
                  </a:cubicBezTo>
                  <a:close/>
                </a:path>
              </a:pathLst>
            </a:custGeom>
            <a:solidFill>
              <a:srgbClr val="8D838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1" name="Freeform 16">
              <a:extLst>
                <a:ext uri="{FF2B5EF4-FFF2-40B4-BE49-F238E27FC236}">
                  <a16:creationId xmlns:a16="http://schemas.microsoft.com/office/drawing/2014/main" id="{CA35C30F-00A3-4FD4-9DFD-6621896B7351}"/>
                </a:ext>
              </a:extLst>
            </p:cNvPr>
            <p:cNvSpPr>
              <a:spLocks/>
            </p:cNvSpPr>
            <p:nvPr/>
          </p:nvSpPr>
          <p:spPr bwMode="auto">
            <a:xfrm>
              <a:off x="2963" y="2757"/>
              <a:ext cx="76" cy="48"/>
            </a:xfrm>
            <a:custGeom>
              <a:avLst/>
              <a:gdLst>
                <a:gd name="T0" fmla="*/ 25 w 35"/>
                <a:gd name="T1" fmla="*/ 21 h 22"/>
                <a:gd name="T2" fmla="*/ 25 w 35"/>
                <a:gd name="T3" fmla="*/ 2 h 22"/>
                <a:gd name="T4" fmla="*/ 7 w 35"/>
                <a:gd name="T5" fmla="*/ 1 h 22"/>
                <a:gd name="T6" fmla="*/ 0 w 35"/>
                <a:gd name="T7" fmla="*/ 22 h 22"/>
                <a:gd name="T8" fmla="*/ 25 w 35"/>
                <a:gd name="T9" fmla="*/ 21 h 22"/>
              </a:gdLst>
              <a:ahLst/>
              <a:cxnLst>
                <a:cxn ang="0">
                  <a:pos x="T0" y="T1"/>
                </a:cxn>
                <a:cxn ang="0">
                  <a:pos x="T2" y="T3"/>
                </a:cxn>
                <a:cxn ang="0">
                  <a:pos x="T4" y="T5"/>
                </a:cxn>
                <a:cxn ang="0">
                  <a:pos x="T6" y="T7"/>
                </a:cxn>
                <a:cxn ang="0">
                  <a:pos x="T8" y="T9"/>
                </a:cxn>
              </a:cxnLst>
              <a:rect l="0" t="0" r="r" b="b"/>
              <a:pathLst>
                <a:path w="35" h="22">
                  <a:moveTo>
                    <a:pt x="25" y="21"/>
                  </a:moveTo>
                  <a:cubicBezTo>
                    <a:pt x="35" y="19"/>
                    <a:pt x="33" y="5"/>
                    <a:pt x="25" y="2"/>
                  </a:cubicBezTo>
                  <a:cubicBezTo>
                    <a:pt x="19" y="0"/>
                    <a:pt x="13" y="0"/>
                    <a:pt x="7" y="1"/>
                  </a:cubicBezTo>
                  <a:cubicBezTo>
                    <a:pt x="4" y="7"/>
                    <a:pt x="2" y="14"/>
                    <a:pt x="0" y="22"/>
                  </a:cubicBezTo>
                  <a:cubicBezTo>
                    <a:pt x="9" y="22"/>
                    <a:pt x="17" y="22"/>
                    <a:pt x="25" y="21"/>
                  </a:cubicBezTo>
                  <a:close/>
                </a:path>
              </a:pathLst>
            </a:custGeom>
            <a:solidFill>
              <a:srgbClr val="8D838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 name="Freeform 17">
              <a:extLst>
                <a:ext uri="{FF2B5EF4-FFF2-40B4-BE49-F238E27FC236}">
                  <a16:creationId xmlns:a16="http://schemas.microsoft.com/office/drawing/2014/main" id="{5F7F9496-91F2-46A1-8777-B795CDB3B12E}"/>
                </a:ext>
              </a:extLst>
            </p:cNvPr>
            <p:cNvSpPr>
              <a:spLocks/>
            </p:cNvSpPr>
            <p:nvPr/>
          </p:nvSpPr>
          <p:spPr bwMode="auto">
            <a:xfrm>
              <a:off x="2579" y="2412"/>
              <a:ext cx="233" cy="255"/>
            </a:xfrm>
            <a:custGeom>
              <a:avLst/>
              <a:gdLst>
                <a:gd name="T0" fmla="*/ 95 w 107"/>
                <a:gd name="T1" fmla="*/ 1 h 117"/>
                <a:gd name="T2" fmla="*/ 4 w 107"/>
                <a:gd name="T3" fmla="*/ 31 h 117"/>
                <a:gd name="T4" fmla="*/ 0 w 107"/>
                <a:gd name="T5" fmla="*/ 33 h 117"/>
                <a:gd name="T6" fmla="*/ 40 w 107"/>
                <a:gd name="T7" fmla="*/ 117 h 117"/>
                <a:gd name="T8" fmla="*/ 79 w 107"/>
                <a:gd name="T9" fmla="*/ 66 h 117"/>
                <a:gd name="T10" fmla="*/ 95 w 107"/>
                <a:gd name="T11" fmla="*/ 1 h 117"/>
              </a:gdLst>
              <a:ahLst/>
              <a:cxnLst>
                <a:cxn ang="0">
                  <a:pos x="T0" y="T1"/>
                </a:cxn>
                <a:cxn ang="0">
                  <a:pos x="T2" y="T3"/>
                </a:cxn>
                <a:cxn ang="0">
                  <a:pos x="T4" y="T5"/>
                </a:cxn>
                <a:cxn ang="0">
                  <a:pos x="T6" y="T7"/>
                </a:cxn>
                <a:cxn ang="0">
                  <a:pos x="T8" y="T9"/>
                </a:cxn>
                <a:cxn ang="0">
                  <a:pos x="T10" y="T11"/>
                </a:cxn>
              </a:cxnLst>
              <a:rect l="0" t="0" r="r" b="b"/>
              <a:pathLst>
                <a:path w="107" h="117">
                  <a:moveTo>
                    <a:pt x="95" y="1"/>
                  </a:moveTo>
                  <a:cubicBezTo>
                    <a:pt x="71" y="0"/>
                    <a:pt x="4" y="31"/>
                    <a:pt x="4" y="31"/>
                  </a:cubicBezTo>
                  <a:cubicBezTo>
                    <a:pt x="0" y="33"/>
                    <a:pt x="0" y="33"/>
                    <a:pt x="0" y="33"/>
                  </a:cubicBezTo>
                  <a:cubicBezTo>
                    <a:pt x="40" y="117"/>
                    <a:pt x="40" y="117"/>
                    <a:pt x="40" y="117"/>
                  </a:cubicBezTo>
                  <a:cubicBezTo>
                    <a:pt x="40" y="117"/>
                    <a:pt x="62" y="94"/>
                    <a:pt x="79" y="66"/>
                  </a:cubicBezTo>
                  <a:cubicBezTo>
                    <a:pt x="96" y="36"/>
                    <a:pt x="107" y="1"/>
                    <a:pt x="95" y="1"/>
                  </a:cubicBezTo>
                  <a:close/>
                </a:path>
              </a:pathLst>
            </a:custGeom>
            <a:solidFill>
              <a:srgbClr val="968D9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 name="Freeform 18">
              <a:extLst>
                <a:ext uri="{FF2B5EF4-FFF2-40B4-BE49-F238E27FC236}">
                  <a16:creationId xmlns:a16="http://schemas.microsoft.com/office/drawing/2014/main" id="{7C906554-459C-41F7-B03D-2A4082DB38FC}"/>
                </a:ext>
              </a:extLst>
            </p:cNvPr>
            <p:cNvSpPr>
              <a:spLocks/>
            </p:cNvSpPr>
            <p:nvPr/>
          </p:nvSpPr>
          <p:spPr bwMode="auto">
            <a:xfrm>
              <a:off x="2123" y="2188"/>
              <a:ext cx="190" cy="298"/>
            </a:xfrm>
            <a:custGeom>
              <a:avLst/>
              <a:gdLst>
                <a:gd name="T0" fmla="*/ 87 w 87"/>
                <a:gd name="T1" fmla="*/ 95 h 137"/>
                <a:gd name="T2" fmla="*/ 75 w 87"/>
                <a:gd name="T3" fmla="*/ 28 h 137"/>
                <a:gd name="T4" fmla="*/ 59 w 87"/>
                <a:gd name="T5" fmla="*/ 1 h 137"/>
                <a:gd name="T6" fmla="*/ 10 w 87"/>
                <a:gd name="T7" fmla="*/ 82 h 137"/>
                <a:gd name="T8" fmla="*/ 0 w 87"/>
                <a:gd name="T9" fmla="*/ 137 h 137"/>
                <a:gd name="T10" fmla="*/ 87 w 87"/>
                <a:gd name="T11" fmla="*/ 95 h 137"/>
              </a:gdLst>
              <a:ahLst/>
              <a:cxnLst>
                <a:cxn ang="0">
                  <a:pos x="T0" y="T1"/>
                </a:cxn>
                <a:cxn ang="0">
                  <a:pos x="T2" y="T3"/>
                </a:cxn>
                <a:cxn ang="0">
                  <a:pos x="T4" y="T5"/>
                </a:cxn>
                <a:cxn ang="0">
                  <a:pos x="T6" y="T7"/>
                </a:cxn>
                <a:cxn ang="0">
                  <a:pos x="T8" y="T9"/>
                </a:cxn>
                <a:cxn ang="0">
                  <a:pos x="T10" y="T11"/>
                </a:cxn>
              </a:cxnLst>
              <a:rect l="0" t="0" r="r" b="b"/>
              <a:pathLst>
                <a:path w="87" h="137">
                  <a:moveTo>
                    <a:pt x="87" y="95"/>
                  </a:moveTo>
                  <a:cubicBezTo>
                    <a:pt x="87" y="95"/>
                    <a:pt x="85" y="57"/>
                    <a:pt x="75" y="28"/>
                  </a:cubicBezTo>
                  <a:cubicBezTo>
                    <a:pt x="69" y="10"/>
                    <a:pt x="65" y="0"/>
                    <a:pt x="59" y="1"/>
                  </a:cubicBezTo>
                  <a:cubicBezTo>
                    <a:pt x="47" y="3"/>
                    <a:pt x="21" y="38"/>
                    <a:pt x="10" y="82"/>
                  </a:cubicBezTo>
                  <a:cubicBezTo>
                    <a:pt x="2" y="114"/>
                    <a:pt x="0" y="137"/>
                    <a:pt x="0" y="137"/>
                  </a:cubicBezTo>
                  <a:lnTo>
                    <a:pt x="87" y="95"/>
                  </a:lnTo>
                  <a:close/>
                </a:path>
              </a:pathLst>
            </a:custGeom>
            <a:solidFill>
              <a:srgbClr val="968D9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 name="Freeform 19">
              <a:extLst>
                <a:ext uri="{FF2B5EF4-FFF2-40B4-BE49-F238E27FC236}">
                  <a16:creationId xmlns:a16="http://schemas.microsoft.com/office/drawing/2014/main" id="{48D72E72-AB26-43C5-9082-A2383CA04491}"/>
                </a:ext>
              </a:extLst>
            </p:cNvPr>
            <p:cNvSpPr>
              <a:spLocks/>
            </p:cNvSpPr>
            <p:nvPr/>
          </p:nvSpPr>
          <p:spPr bwMode="auto">
            <a:xfrm>
              <a:off x="2177" y="2273"/>
              <a:ext cx="88" cy="181"/>
            </a:xfrm>
            <a:custGeom>
              <a:avLst/>
              <a:gdLst>
                <a:gd name="T0" fmla="*/ 16 w 40"/>
                <a:gd name="T1" fmla="*/ 4 h 83"/>
                <a:gd name="T2" fmla="*/ 24 w 40"/>
                <a:gd name="T3" fmla="*/ 0 h 83"/>
                <a:gd name="T4" fmla="*/ 31 w 40"/>
                <a:gd name="T5" fmla="*/ 11 h 83"/>
                <a:gd name="T6" fmla="*/ 40 w 40"/>
                <a:gd name="T7" fmla="*/ 69 h 83"/>
                <a:gd name="T8" fmla="*/ 40 w 40"/>
                <a:gd name="T9" fmla="*/ 73 h 83"/>
                <a:gd name="T10" fmla="*/ 12 w 40"/>
                <a:gd name="T11" fmla="*/ 82 h 83"/>
                <a:gd name="T12" fmla="*/ 0 w 40"/>
                <a:gd name="T13" fmla="*/ 64 h 83"/>
                <a:gd name="T14" fmla="*/ 16 w 40"/>
                <a:gd name="T15" fmla="*/ 4 h 8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0" h="83">
                  <a:moveTo>
                    <a:pt x="16" y="4"/>
                  </a:moveTo>
                  <a:cubicBezTo>
                    <a:pt x="18" y="2"/>
                    <a:pt x="21" y="0"/>
                    <a:pt x="24" y="0"/>
                  </a:cubicBezTo>
                  <a:cubicBezTo>
                    <a:pt x="28" y="0"/>
                    <a:pt x="30" y="6"/>
                    <a:pt x="31" y="11"/>
                  </a:cubicBezTo>
                  <a:cubicBezTo>
                    <a:pt x="35" y="30"/>
                    <a:pt x="39" y="49"/>
                    <a:pt x="40" y="69"/>
                  </a:cubicBezTo>
                  <a:cubicBezTo>
                    <a:pt x="40" y="70"/>
                    <a:pt x="40" y="72"/>
                    <a:pt x="40" y="73"/>
                  </a:cubicBezTo>
                  <a:cubicBezTo>
                    <a:pt x="37" y="76"/>
                    <a:pt x="17" y="83"/>
                    <a:pt x="12" y="82"/>
                  </a:cubicBezTo>
                  <a:cubicBezTo>
                    <a:pt x="3" y="82"/>
                    <a:pt x="1" y="72"/>
                    <a:pt x="0" y="64"/>
                  </a:cubicBezTo>
                  <a:cubicBezTo>
                    <a:pt x="0" y="45"/>
                    <a:pt x="3" y="19"/>
                    <a:pt x="16" y="4"/>
                  </a:cubicBezTo>
                  <a:close/>
                </a:path>
              </a:pathLst>
            </a:custGeom>
            <a:solidFill>
              <a:srgbClr val="EAE8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 name="Freeform 20">
              <a:extLst>
                <a:ext uri="{FF2B5EF4-FFF2-40B4-BE49-F238E27FC236}">
                  <a16:creationId xmlns:a16="http://schemas.microsoft.com/office/drawing/2014/main" id="{E625B24A-83BF-476A-ADDF-45430CAFF0F2}"/>
                </a:ext>
              </a:extLst>
            </p:cNvPr>
            <p:cNvSpPr>
              <a:spLocks/>
            </p:cNvSpPr>
            <p:nvPr/>
          </p:nvSpPr>
          <p:spPr bwMode="auto">
            <a:xfrm>
              <a:off x="2614" y="2458"/>
              <a:ext cx="140" cy="161"/>
            </a:xfrm>
            <a:custGeom>
              <a:avLst/>
              <a:gdLst>
                <a:gd name="T0" fmla="*/ 54 w 64"/>
                <a:gd name="T1" fmla="*/ 0 h 74"/>
                <a:gd name="T2" fmla="*/ 58 w 64"/>
                <a:gd name="T3" fmla="*/ 1 h 74"/>
                <a:gd name="T4" fmla="*/ 60 w 64"/>
                <a:gd name="T5" fmla="*/ 3 h 74"/>
                <a:gd name="T6" fmla="*/ 54 w 64"/>
                <a:gd name="T7" fmla="*/ 29 h 74"/>
                <a:gd name="T8" fmla="*/ 17 w 64"/>
                <a:gd name="T9" fmla="*/ 72 h 74"/>
                <a:gd name="T10" fmla="*/ 12 w 64"/>
                <a:gd name="T11" fmla="*/ 73 h 74"/>
                <a:gd name="T12" fmla="*/ 3 w 64"/>
                <a:gd name="T13" fmla="*/ 46 h 74"/>
                <a:gd name="T14" fmla="*/ 4 w 64"/>
                <a:gd name="T15" fmla="*/ 26 h 74"/>
                <a:gd name="T16" fmla="*/ 54 w 64"/>
                <a:gd name="T17" fmla="*/ 0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4" h="74">
                  <a:moveTo>
                    <a:pt x="54" y="0"/>
                  </a:moveTo>
                  <a:cubicBezTo>
                    <a:pt x="55" y="0"/>
                    <a:pt x="57" y="0"/>
                    <a:pt x="58" y="1"/>
                  </a:cubicBezTo>
                  <a:cubicBezTo>
                    <a:pt x="59" y="1"/>
                    <a:pt x="59" y="2"/>
                    <a:pt x="60" y="3"/>
                  </a:cubicBezTo>
                  <a:cubicBezTo>
                    <a:pt x="64" y="12"/>
                    <a:pt x="59" y="22"/>
                    <a:pt x="54" y="29"/>
                  </a:cubicBezTo>
                  <a:cubicBezTo>
                    <a:pt x="43" y="45"/>
                    <a:pt x="31" y="59"/>
                    <a:pt x="17" y="72"/>
                  </a:cubicBezTo>
                  <a:cubicBezTo>
                    <a:pt x="16" y="73"/>
                    <a:pt x="13" y="74"/>
                    <a:pt x="12" y="73"/>
                  </a:cubicBezTo>
                  <a:cubicBezTo>
                    <a:pt x="8" y="70"/>
                    <a:pt x="4" y="51"/>
                    <a:pt x="3" y="46"/>
                  </a:cubicBezTo>
                  <a:cubicBezTo>
                    <a:pt x="1" y="39"/>
                    <a:pt x="0" y="33"/>
                    <a:pt x="4" y="26"/>
                  </a:cubicBezTo>
                  <a:cubicBezTo>
                    <a:pt x="12" y="10"/>
                    <a:pt x="38" y="2"/>
                    <a:pt x="54" y="0"/>
                  </a:cubicBezTo>
                  <a:close/>
                </a:path>
              </a:pathLst>
            </a:custGeom>
            <a:solidFill>
              <a:srgbClr val="EAE8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6" name="Freeform 21">
              <a:extLst>
                <a:ext uri="{FF2B5EF4-FFF2-40B4-BE49-F238E27FC236}">
                  <a16:creationId xmlns:a16="http://schemas.microsoft.com/office/drawing/2014/main" id="{971AE62A-BE44-4119-99CE-859C7B1E55EF}"/>
                </a:ext>
              </a:extLst>
            </p:cNvPr>
            <p:cNvSpPr>
              <a:spLocks/>
            </p:cNvSpPr>
            <p:nvPr/>
          </p:nvSpPr>
          <p:spPr bwMode="auto">
            <a:xfrm>
              <a:off x="2014" y="2375"/>
              <a:ext cx="691" cy="608"/>
            </a:xfrm>
            <a:custGeom>
              <a:avLst/>
              <a:gdLst>
                <a:gd name="T0" fmla="*/ 315 w 317"/>
                <a:gd name="T1" fmla="*/ 162 h 279"/>
                <a:gd name="T2" fmla="*/ 263 w 317"/>
                <a:gd name="T3" fmla="*/ 45 h 279"/>
                <a:gd name="T4" fmla="*/ 136 w 317"/>
                <a:gd name="T5" fmla="*/ 3 h 279"/>
                <a:gd name="T6" fmla="*/ 22 w 317"/>
                <a:gd name="T7" fmla="*/ 64 h 279"/>
                <a:gd name="T8" fmla="*/ 0 w 317"/>
                <a:gd name="T9" fmla="*/ 119 h 279"/>
                <a:gd name="T10" fmla="*/ 1 w 317"/>
                <a:gd name="T11" fmla="*/ 119 h 279"/>
                <a:gd name="T12" fmla="*/ 2 w 317"/>
                <a:gd name="T13" fmla="*/ 132 h 279"/>
                <a:gd name="T14" fmla="*/ 34 w 317"/>
                <a:gd name="T15" fmla="*/ 215 h 279"/>
                <a:gd name="T16" fmla="*/ 96 w 317"/>
                <a:gd name="T17" fmla="*/ 268 h 279"/>
                <a:gd name="T18" fmla="*/ 212 w 317"/>
                <a:gd name="T19" fmla="*/ 258 h 279"/>
                <a:gd name="T20" fmla="*/ 280 w 317"/>
                <a:gd name="T21" fmla="*/ 230 h 279"/>
                <a:gd name="T22" fmla="*/ 315 w 317"/>
                <a:gd name="T23" fmla="*/ 162 h 2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17" h="279">
                  <a:moveTo>
                    <a:pt x="315" y="162"/>
                  </a:moveTo>
                  <a:cubicBezTo>
                    <a:pt x="313" y="151"/>
                    <a:pt x="276" y="57"/>
                    <a:pt x="263" y="45"/>
                  </a:cubicBezTo>
                  <a:cubicBezTo>
                    <a:pt x="254" y="37"/>
                    <a:pt x="160" y="0"/>
                    <a:pt x="136" y="3"/>
                  </a:cubicBezTo>
                  <a:cubicBezTo>
                    <a:pt x="112" y="6"/>
                    <a:pt x="37" y="48"/>
                    <a:pt x="22" y="64"/>
                  </a:cubicBezTo>
                  <a:cubicBezTo>
                    <a:pt x="6" y="79"/>
                    <a:pt x="0" y="119"/>
                    <a:pt x="0" y="119"/>
                  </a:cubicBezTo>
                  <a:cubicBezTo>
                    <a:pt x="0" y="119"/>
                    <a:pt x="0" y="119"/>
                    <a:pt x="1" y="119"/>
                  </a:cubicBezTo>
                  <a:cubicBezTo>
                    <a:pt x="0" y="123"/>
                    <a:pt x="1" y="127"/>
                    <a:pt x="2" y="132"/>
                  </a:cubicBezTo>
                  <a:cubicBezTo>
                    <a:pt x="9" y="152"/>
                    <a:pt x="13" y="189"/>
                    <a:pt x="34" y="215"/>
                  </a:cubicBezTo>
                  <a:cubicBezTo>
                    <a:pt x="55" y="240"/>
                    <a:pt x="67" y="260"/>
                    <a:pt x="96" y="268"/>
                  </a:cubicBezTo>
                  <a:cubicBezTo>
                    <a:pt x="124" y="275"/>
                    <a:pt x="156" y="279"/>
                    <a:pt x="212" y="258"/>
                  </a:cubicBezTo>
                  <a:cubicBezTo>
                    <a:pt x="262" y="239"/>
                    <a:pt x="275" y="240"/>
                    <a:pt x="280" y="230"/>
                  </a:cubicBezTo>
                  <a:cubicBezTo>
                    <a:pt x="290" y="221"/>
                    <a:pt x="317" y="172"/>
                    <a:pt x="315" y="162"/>
                  </a:cubicBezTo>
                  <a:close/>
                </a:path>
              </a:pathLst>
            </a:custGeom>
            <a:solidFill>
              <a:srgbClr val="B3ACB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7" name="Freeform 22">
              <a:extLst>
                <a:ext uri="{FF2B5EF4-FFF2-40B4-BE49-F238E27FC236}">
                  <a16:creationId xmlns:a16="http://schemas.microsoft.com/office/drawing/2014/main" id="{8731CDFF-CABD-4EC4-BA46-1B5AD47F96F1}"/>
                </a:ext>
              </a:extLst>
            </p:cNvPr>
            <p:cNvSpPr>
              <a:spLocks/>
            </p:cNvSpPr>
            <p:nvPr/>
          </p:nvSpPr>
          <p:spPr bwMode="auto">
            <a:xfrm>
              <a:off x="2042" y="2521"/>
              <a:ext cx="87" cy="57"/>
            </a:xfrm>
            <a:custGeom>
              <a:avLst/>
              <a:gdLst>
                <a:gd name="T0" fmla="*/ 6 w 40"/>
                <a:gd name="T1" fmla="*/ 0 h 26"/>
                <a:gd name="T2" fmla="*/ 0 w 40"/>
                <a:gd name="T3" fmla="*/ 9 h 26"/>
                <a:gd name="T4" fmla="*/ 36 w 40"/>
                <a:gd name="T5" fmla="*/ 26 h 26"/>
                <a:gd name="T6" fmla="*/ 38 w 40"/>
                <a:gd name="T7" fmla="*/ 21 h 26"/>
                <a:gd name="T8" fmla="*/ 6 w 40"/>
                <a:gd name="T9" fmla="*/ 0 h 26"/>
              </a:gdLst>
              <a:ahLst/>
              <a:cxnLst>
                <a:cxn ang="0">
                  <a:pos x="T0" y="T1"/>
                </a:cxn>
                <a:cxn ang="0">
                  <a:pos x="T2" y="T3"/>
                </a:cxn>
                <a:cxn ang="0">
                  <a:pos x="T4" y="T5"/>
                </a:cxn>
                <a:cxn ang="0">
                  <a:pos x="T6" y="T7"/>
                </a:cxn>
                <a:cxn ang="0">
                  <a:pos x="T8" y="T9"/>
                </a:cxn>
              </a:cxnLst>
              <a:rect l="0" t="0" r="r" b="b"/>
              <a:pathLst>
                <a:path w="40" h="26">
                  <a:moveTo>
                    <a:pt x="6" y="0"/>
                  </a:moveTo>
                  <a:cubicBezTo>
                    <a:pt x="4" y="3"/>
                    <a:pt x="2" y="6"/>
                    <a:pt x="0" y="9"/>
                  </a:cubicBezTo>
                  <a:cubicBezTo>
                    <a:pt x="11" y="17"/>
                    <a:pt x="23" y="24"/>
                    <a:pt x="36" y="26"/>
                  </a:cubicBezTo>
                  <a:cubicBezTo>
                    <a:pt x="38" y="26"/>
                    <a:pt x="40" y="23"/>
                    <a:pt x="38" y="21"/>
                  </a:cubicBezTo>
                  <a:cubicBezTo>
                    <a:pt x="31" y="11"/>
                    <a:pt x="18" y="5"/>
                    <a:pt x="6" y="0"/>
                  </a:cubicBezTo>
                  <a:close/>
                </a:path>
              </a:pathLst>
            </a:custGeom>
            <a:solidFill>
              <a:srgbClr val="8D838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8" name="Freeform 23">
              <a:extLst>
                <a:ext uri="{FF2B5EF4-FFF2-40B4-BE49-F238E27FC236}">
                  <a16:creationId xmlns:a16="http://schemas.microsoft.com/office/drawing/2014/main" id="{4603D3F7-BDC9-498F-9991-5BCD86513625}"/>
                </a:ext>
              </a:extLst>
            </p:cNvPr>
            <p:cNvSpPr>
              <a:spLocks/>
            </p:cNvSpPr>
            <p:nvPr/>
          </p:nvSpPr>
          <p:spPr bwMode="auto">
            <a:xfrm>
              <a:off x="2014" y="2600"/>
              <a:ext cx="113" cy="59"/>
            </a:xfrm>
            <a:custGeom>
              <a:avLst/>
              <a:gdLst>
                <a:gd name="T0" fmla="*/ 49 w 52"/>
                <a:gd name="T1" fmla="*/ 23 h 27"/>
                <a:gd name="T2" fmla="*/ 51 w 52"/>
                <a:gd name="T3" fmla="*/ 17 h 27"/>
                <a:gd name="T4" fmla="*/ 30 w 52"/>
                <a:gd name="T5" fmla="*/ 4 h 27"/>
                <a:gd name="T6" fmla="*/ 3 w 52"/>
                <a:gd name="T7" fmla="*/ 0 h 27"/>
                <a:gd name="T8" fmla="*/ 0 w 52"/>
                <a:gd name="T9" fmla="*/ 14 h 27"/>
                <a:gd name="T10" fmla="*/ 24 w 52"/>
                <a:gd name="T11" fmla="*/ 20 h 27"/>
                <a:gd name="T12" fmla="*/ 49 w 52"/>
                <a:gd name="T13" fmla="*/ 23 h 27"/>
              </a:gdLst>
              <a:ahLst/>
              <a:cxnLst>
                <a:cxn ang="0">
                  <a:pos x="T0" y="T1"/>
                </a:cxn>
                <a:cxn ang="0">
                  <a:pos x="T2" y="T3"/>
                </a:cxn>
                <a:cxn ang="0">
                  <a:pos x="T4" y="T5"/>
                </a:cxn>
                <a:cxn ang="0">
                  <a:pos x="T6" y="T7"/>
                </a:cxn>
                <a:cxn ang="0">
                  <a:pos x="T8" y="T9"/>
                </a:cxn>
                <a:cxn ang="0">
                  <a:pos x="T10" y="T11"/>
                </a:cxn>
                <a:cxn ang="0">
                  <a:pos x="T12" y="T13"/>
                </a:cxn>
              </a:cxnLst>
              <a:rect l="0" t="0" r="r" b="b"/>
              <a:pathLst>
                <a:path w="52" h="27">
                  <a:moveTo>
                    <a:pt x="49" y="23"/>
                  </a:moveTo>
                  <a:cubicBezTo>
                    <a:pt x="51" y="21"/>
                    <a:pt x="52" y="19"/>
                    <a:pt x="51" y="17"/>
                  </a:cubicBezTo>
                  <a:cubicBezTo>
                    <a:pt x="49" y="8"/>
                    <a:pt x="38" y="6"/>
                    <a:pt x="30" y="4"/>
                  </a:cubicBezTo>
                  <a:cubicBezTo>
                    <a:pt x="21" y="3"/>
                    <a:pt x="12" y="1"/>
                    <a:pt x="3" y="0"/>
                  </a:cubicBezTo>
                  <a:cubicBezTo>
                    <a:pt x="2" y="6"/>
                    <a:pt x="1" y="11"/>
                    <a:pt x="0" y="14"/>
                  </a:cubicBezTo>
                  <a:cubicBezTo>
                    <a:pt x="8" y="16"/>
                    <a:pt x="16" y="18"/>
                    <a:pt x="24" y="20"/>
                  </a:cubicBezTo>
                  <a:cubicBezTo>
                    <a:pt x="31" y="22"/>
                    <a:pt x="42" y="27"/>
                    <a:pt x="49" y="23"/>
                  </a:cubicBezTo>
                  <a:close/>
                </a:path>
              </a:pathLst>
            </a:custGeom>
            <a:solidFill>
              <a:srgbClr val="8D838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9" name="Freeform 24">
              <a:extLst>
                <a:ext uri="{FF2B5EF4-FFF2-40B4-BE49-F238E27FC236}">
                  <a16:creationId xmlns:a16="http://schemas.microsoft.com/office/drawing/2014/main" id="{701BEE0B-BEFE-4840-8173-6019F5EEC4C5}"/>
                </a:ext>
              </a:extLst>
            </p:cNvPr>
            <p:cNvSpPr>
              <a:spLocks/>
            </p:cNvSpPr>
            <p:nvPr/>
          </p:nvSpPr>
          <p:spPr bwMode="auto">
            <a:xfrm>
              <a:off x="2024" y="2683"/>
              <a:ext cx="70" cy="30"/>
            </a:xfrm>
            <a:custGeom>
              <a:avLst/>
              <a:gdLst>
                <a:gd name="T0" fmla="*/ 29 w 32"/>
                <a:gd name="T1" fmla="*/ 3 h 14"/>
                <a:gd name="T2" fmla="*/ 0 w 32"/>
                <a:gd name="T3" fmla="*/ 2 h 14"/>
                <a:gd name="T4" fmla="*/ 3 w 32"/>
                <a:gd name="T5" fmla="*/ 14 h 14"/>
                <a:gd name="T6" fmla="*/ 30 w 32"/>
                <a:gd name="T7" fmla="*/ 7 h 14"/>
                <a:gd name="T8" fmla="*/ 29 w 32"/>
                <a:gd name="T9" fmla="*/ 3 h 14"/>
              </a:gdLst>
              <a:ahLst/>
              <a:cxnLst>
                <a:cxn ang="0">
                  <a:pos x="T0" y="T1"/>
                </a:cxn>
                <a:cxn ang="0">
                  <a:pos x="T2" y="T3"/>
                </a:cxn>
                <a:cxn ang="0">
                  <a:pos x="T4" y="T5"/>
                </a:cxn>
                <a:cxn ang="0">
                  <a:pos x="T6" y="T7"/>
                </a:cxn>
                <a:cxn ang="0">
                  <a:pos x="T8" y="T9"/>
                </a:cxn>
              </a:cxnLst>
              <a:rect l="0" t="0" r="r" b="b"/>
              <a:pathLst>
                <a:path w="32" h="14">
                  <a:moveTo>
                    <a:pt x="29" y="3"/>
                  </a:moveTo>
                  <a:cubicBezTo>
                    <a:pt x="20" y="0"/>
                    <a:pt x="10" y="1"/>
                    <a:pt x="0" y="2"/>
                  </a:cubicBezTo>
                  <a:cubicBezTo>
                    <a:pt x="1" y="5"/>
                    <a:pt x="2" y="9"/>
                    <a:pt x="3" y="14"/>
                  </a:cubicBezTo>
                  <a:cubicBezTo>
                    <a:pt x="12" y="13"/>
                    <a:pt x="22" y="12"/>
                    <a:pt x="30" y="7"/>
                  </a:cubicBezTo>
                  <a:cubicBezTo>
                    <a:pt x="32" y="6"/>
                    <a:pt x="31" y="4"/>
                    <a:pt x="29" y="3"/>
                  </a:cubicBezTo>
                  <a:close/>
                </a:path>
              </a:pathLst>
            </a:custGeom>
            <a:solidFill>
              <a:srgbClr val="8D838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0" name="Freeform 25">
              <a:extLst>
                <a:ext uri="{FF2B5EF4-FFF2-40B4-BE49-F238E27FC236}">
                  <a16:creationId xmlns:a16="http://schemas.microsoft.com/office/drawing/2014/main" id="{6C82CFF0-368C-427B-96DD-386929612928}"/>
                </a:ext>
              </a:extLst>
            </p:cNvPr>
            <p:cNvSpPr>
              <a:spLocks/>
            </p:cNvSpPr>
            <p:nvPr/>
          </p:nvSpPr>
          <p:spPr bwMode="auto">
            <a:xfrm>
              <a:off x="2550" y="2709"/>
              <a:ext cx="151" cy="50"/>
            </a:xfrm>
            <a:custGeom>
              <a:avLst/>
              <a:gdLst>
                <a:gd name="T0" fmla="*/ 7 w 69"/>
                <a:gd name="T1" fmla="*/ 10 h 23"/>
                <a:gd name="T2" fmla="*/ 48 w 69"/>
                <a:gd name="T3" fmla="*/ 17 h 23"/>
                <a:gd name="T4" fmla="*/ 66 w 69"/>
                <a:gd name="T5" fmla="*/ 23 h 23"/>
                <a:gd name="T6" fmla="*/ 69 w 69"/>
                <a:gd name="T7" fmla="*/ 9 h 23"/>
                <a:gd name="T8" fmla="*/ 7 w 69"/>
                <a:gd name="T9" fmla="*/ 0 h 23"/>
                <a:gd name="T10" fmla="*/ 7 w 69"/>
                <a:gd name="T11" fmla="*/ 10 h 23"/>
              </a:gdLst>
              <a:ahLst/>
              <a:cxnLst>
                <a:cxn ang="0">
                  <a:pos x="T0" y="T1"/>
                </a:cxn>
                <a:cxn ang="0">
                  <a:pos x="T2" y="T3"/>
                </a:cxn>
                <a:cxn ang="0">
                  <a:pos x="T4" y="T5"/>
                </a:cxn>
                <a:cxn ang="0">
                  <a:pos x="T6" y="T7"/>
                </a:cxn>
                <a:cxn ang="0">
                  <a:pos x="T8" y="T9"/>
                </a:cxn>
                <a:cxn ang="0">
                  <a:pos x="T10" y="T11"/>
                </a:cxn>
              </a:cxnLst>
              <a:rect l="0" t="0" r="r" b="b"/>
              <a:pathLst>
                <a:path w="69" h="23">
                  <a:moveTo>
                    <a:pt x="7" y="10"/>
                  </a:moveTo>
                  <a:cubicBezTo>
                    <a:pt x="20" y="11"/>
                    <a:pt x="34" y="13"/>
                    <a:pt x="48" y="17"/>
                  </a:cubicBezTo>
                  <a:cubicBezTo>
                    <a:pt x="54" y="19"/>
                    <a:pt x="59" y="21"/>
                    <a:pt x="66" y="23"/>
                  </a:cubicBezTo>
                  <a:cubicBezTo>
                    <a:pt x="68" y="17"/>
                    <a:pt x="69" y="11"/>
                    <a:pt x="69" y="9"/>
                  </a:cubicBezTo>
                  <a:cubicBezTo>
                    <a:pt x="50" y="0"/>
                    <a:pt x="25" y="0"/>
                    <a:pt x="7" y="0"/>
                  </a:cubicBezTo>
                  <a:cubicBezTo>
                    <a:pt x="0" y="0"/>
                    <a:pt x="0" y="9"/>
                    <a:pt x="7" y="10"/>
                  </a:cubicBezTo>
                  <a:close/>
                </a:path>
              </a:pathLst>
            </a:custGeom>
            <a:solidFill>
              <a:srgbClr val="8D838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1" name="Freeform 26">
              <a:extLst>
                <a:ext uri="{FF2B5EF4-FFF2-40B4-BE49-F238E27FC236}">
                  <a16:creationId xmlns:a16="http://schemas.microsoft.com/office/drawing/2014/main" id="{F52C2EE7-F790-4E6D-A6A2-0DC97D78A108}"/>
                </a:ext>
              </a:extLst>
            </p:cNvPr>
            <p:cNvSpPr>
              <a:spLocks/>
            </p:cNvSpPr>
            <p:nvPr/>
          </p:nvSpPr>
          <p:spPr bwMode="auto">
            <a:xfrm>
              <a:off x="2522" y="2768"/>
              <a:ext cx="138" cy="96"/>
            </a:xfrm>
            <a:custGeom>
              <a:avLst/>
              <a:gdLst>
                <a:gd name="T0" fmla="*/ 12 w 63"/>
                <a:gd name="T1" fmla="*/ 2 h 44"/>
                <a:gd name="T2" fmla="*/ 7 w 63"/>
                <a:gd name="T3" fmla="*/ 14 h 44"/>
                <a:gd name="T4" fmla="*/ 43 w 63"/>
                <a:gd name="T5" fmla="*/ 37 h 44"/>
                <a:gd name="T6" fmla="*/ 52 w 63"/>
                <a:gd name="T7" fmla="*/ 44 h 44"/>
                <a:gd name="T8" fmla="*/ 63 w 63"/>
                <a:gd name="T9" fmla="*/ 27 h 44"/>
                <a:gd name="T10" fmla="*/ 56 w 63"/>
                <a:gd name="T11" fmla="*/ 21 h 44"/>
                <a:gd name="T12" fmla="*/ 12 w 63"/>
                <a:gd name="T13" fmla="*/ 2 h 44"/>
              </a:gdLst>
              <a:ahLst/>
              <a:cxnLst>
                <a:cxn ang="0">
                  <a:pos x="T0" y="T1"/>
                </a:cxn>
                <a:cxn ang="0">
                  <a:pos x="T2" y="T3"/>
                </a:cxn>
                <a:cxn ang="0">
                  <a:pos x="T4" y="T5"/>
                </a:cxn>
                <a:cxn ang="0">
                  <a:pos x="T6" y="T7"/>
                </a:cxn>
                <a:cxn ang="0">
                  <a:pos x="T8" y="T9"/>
                </a:cxn>
                <a:cxn ang="0">
                  <a:pos x="T10" y="T11"/>
                </a:cxn>
                <a:cxn ang="0">
                  <a:pos x="T12" y="T13"/>
                </a:cxn>
              </a:cxnLst>
              <a:rect l="0" t="0" r="r" b="b"/>
              <a:pathLst>
                <a:path w="63" h="44">
                  <a:moveTo>
                    <a:pt x="12" y="2"/>
                  </a:moveTo>
                  <a:cubicBezTo>
                    <a:pt x="5" y="0"/>
                    <a:pt x="0" y="11"/>
                    <a:pt x="7" y="14"/>
                  </a:cubicBezTo>
                  <a:cubicBezTo>
                    <a:pt x="20" y="21"/>
                    <a:pt x="32" y="28"/>
                    <a:pt x="43" y="37"/>
                  </a:cubicBezTo>
                  <a:cubicBezTo>
                    <a:pt x="46" y="39"/>
                    <a:pt x="49" y="42"/>
                    <a:pt x="52" y="44"/>
                  </a:cubicBezTo>
                  <a:cubicBezTo>
                    <a:pt x="55" y="40"/>
                    <a:pt x="59" y="34"/>
                    <a:pt x="63" y="27"/>
                  </a:cubicBezTo>
                  <a:cubicBezTo>
                    <a:pt x="61" y="25"/>
                    <a:pt x="58" y="23"/>
                    <a:pt x="56" y="21"/>
                  </a:cubicBezTo>
                  <a:cubicBezTo>
                    <a:pt x="43" y="12"/>
                    <a:pt x="28" y="6"/>
                    <a:pt x="12" y="2"/>
                  </a:cubicBezTo>
                  <a:close/>
                </a:path>
              </a:pathLst>
            </a:custGeom>
            <a:solidFill>
              <a:srgbClr val="8D838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 name="Freeform 27">
              <a:extLst>
                <a:ext uri="{FF2B5EF4-FFF2-40B4-BE49-F238E27FC236}">
                  <a16:creationId xmlns:a16="http://schemas.microsoft.com/office/drawing/2014/main" id="{F63447AD-2922-484E-9560-B5391EA3D9E3}"/>
                </a:ext>
              </a:extLst>
            </p:cNvPr>
            <p:cNvSpPr>
              <a:spLocks/>
            </p:cNvSpPr>
            <p:nvPr/>
          </p:nvSpPr>
          <p:spPr bwMode="auto">
            <a:xfrm>
              <a:off x="2474" y="2803"/>
              <a:ext cx="101" cy="115"/>
            </a:xfrm>
            <a:custGeom>
              <a:avLst/>
              <a:gdLst>
                <a:gd name="T0" fmla="*/ 41 w 46"/>
                <a:gd name="T1" fmla="*/ 39 h 53"/>
                <a:gd name="T2" fmla="*/ 16 w 46"/>
                <a:gd name="T3" fmla="*/ 7 h 53"/>
                <a:gd name="T4" fmla="*/ 4 w 46"/>
                <a:gd name="T5" fmla="*/ 16 h 53"/>
                <a:gd name="T6" fmla="*/ 24 w 46"/>
                <a:gd name="T7" fmla="*/ 51 h 53"/>
                <a:gd name="T8" fmla="*/ 26 w 46"/>
                <a:gd name="T9" fmla="*/ 53 h 53"/>
                <a:gd name="T10" fmla="*/ 46 w 46"/>
                <a:gd name="T11" fmla="*/ 47 h 53"/>
                <a:gd name="T12" fmla="*/ 41 w 46"/>
                <a:gd name="T13" fmla="*/ 39 h 53"/>
              </a:gdLst>
              <a:ahLst/>
              <a:cxnLst>
                <a:cxn ang="0">
                  <a:pos x="T0" y="T1"/>
                </a:cxn>
                <a:cxn ang="0">
                  <a:pos x="T2" y="T3"/>
                </a:cxn>
                <a:cxn ang="0">
                  <a:pos x="T4" y="T5"/>
                </a:cxn>
                <a:cxn ang="0">
                  <a:pos x="T6" y="T7"/>
                </a:cxn>
                <a:cxn ang="0">
                  <a:pos x="T8" y="T9"/>
                </a:cxn>
                <a:cxn ang="0">
                  <a:pos x="T10" y="T11"/>
                </a:cxn>
                <a:cxn ang="0">
                  <a:pos x="T12" y="T13"/>
                </a:cxn>
              </a:cxnLst>
              <a:rect l="0" t="0" r="r" b="b"/>
              <a:pathLst>
                <a:path w="46" h="53">
                  <a:moveTo>
                    <a:pt x="41" y="39"/>
                  </a:moveTo>
                  <a:cubicBezTo>
                    <a:pt x="33" y="28"/>
                    <a:pt x="24" y="17"/>
                    <a:pt x="16" y="7"/>
                  </a:cubicBezTo>
                  <a:cubicBezTo>
                    <a:pt x="10" y="0"/>
                    <a:pt x="0" y="9"/>
                    <a:pt x="4" y="16"/>
                  </a:cubicBezTo>
                  <a:cubicBezTo>
                    <a:pt x="10" y="28"/>
                    <a:pt x="17" y="39"/>
                    <a:pt x="24" y="51"/>
                  </a:cubicBezTo>
                  <a:cubicBezTo>
                    <a:pt x="25" y="52"/>
                    <a:pt x="25" y="52"/>
                    <a:pt x="26" y="53"/>
                  </a:cubicBezTo>
                  <a:cubicBezTo>
                    <a:pt x="34" y="51"/>
                    <a:pt x="41" y="48"/>
                    <a:pt x="46" y="47"/>
                  </a:cubicBezTo>
                  <a:cubicBezTo>
                    <a:pt x="44" y="44"/>
                    <a:pt x="42" y="41"/>
                    <a:pt x="41" y="39"/>
                  </a:cubicBezTo>
                  <a:close/>
                </a:path>
              </a:pathLst>
            </a:custGeom>
            <a:solidFill>
              <a:srgbClr val="8D838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3" name="Freeform 28">
              <a:extLst>
                <a:ext uri="{FF2B5EF4-FFF2-40B4-BE49-F238E27FC236}">
                  <a16:creationId xmlns:a16="http://schemas.microsoft.com/office/drawing/2014/main" id="{E7FE3BD7-EC09-41AC-ACCB-AD4EF56EDCA2}"/>
                </a:ext>
              </a:extLst>
            </p:cNvPr>
            <p:cNvSpPr>
              <a:spLocks/>
            </p:cNvSpPr>
            <p:nvPr/>
          </p:nvSpPr>
          <p:spPr bwMode="auto">
            <a:xfrm>
              <a:off x="2339" y="2388"/>
              <a:ext cx="57" cy="70"/>
            </a:xfrm>
            <a:custGeom>
              <a:avLst/>
              <a:gdLst>
                <a:gd name="T0" fmla="*/ 12 w 26"/>
                <a:gd name="T1" fmla="*/ 26 h 32"/>
                <a:gd name="T2" fmla="*/ 20 w 26"/>
                <a:gd name="T3" fmla="*/ 13 h 32"/>
                <a:gd name="T4" fmla="*/ 26 w 26"/>
                <a:gd name="T5" fmla="*/ 4 h 32"/>
                <a:gd name="T6" fmla="*/ 9 w 26"/>
                <a:gd name="T7" fmla="*/ 0 h 32"/>
                <a:gd name="T8" fmla="*/ 6 w 26"/>
                <a:gd name="T9" fmla="*/ 5 h 32"/>
                <a:gd name="T10" fmla="*/ 2 w 26"/>
                <a:gd name="T11" fmla="*/ 21 h 32"/>
                <a:gd name="T12" fmla="*/ 12 w 26"/>
                <a:gd name="T13" fmla="*/ 26 h 32"/>
              </a:gdLst>
              <a:ahLst/>
              <a:cxnLst>
                <a:cxn ang="0">
                  <a:pos x="T0" y="T1"/>
                </a:cxn>
                <a:cxn ang="0">
                  <a:pos x="T2" y="T3"/>
                </a:cxn>
                <a:cxn ang="0">
                  <a:pos x="T4" y="T5"/>
                </a:cxn>
                <a:cxn ang="0">
                  <a:pos x="T6" y="T7"/>
                </a:cxn>
                <a:cxn ang="0">
                  <a:pos x="T8" y="T9"/>
                </a:cxn>
                <a:cxn ang="0">
                  <a:pos x="T10" y="T11"/>
                </a:cxn>
                <a:cxn ang="0">
                  <a:pos x="T12" y="T13"/>
                </a:cxn>
              </a:cxnLst>
              <a:rect l="0" t="0" r="r" b="b"/>
              <a:pathLst>
                <a:path w="26" h="32">
                  <a:moveTo>
                    <a:pt x="12" y="26"/>
                  </a:moveTo>
                  <a:cubicBezTo>
                    <a:pt x="15" y="21"/>
                    <a:pt x="17" y="17"/>
                    <a:pt x="20" y="13"/>
                  </a:cubicBezTo>
                  <a:cubicBezTo>
                    <a:pt x="23" y="10"/>
                    <a:pt x="25" y="7"/>
                    <a:pt x="26" y="4"/>
                  </a:cubicBezTo>
                  <a:cubicBezTo>
                    <a:pt x="20" y="2"/>
                    <a:pt x="14" y="1"/>
                    <a:pt x="9" y="0"/>
                  </a:cubicBezTo>
                  <a:cubicBezTo>
                    <a:pt x="8" y="1"/>
                    <a:pt x="7" y="3"/>
                    <a:pt x="6" y="5"/>
                  </a:cubicBezTo>
                  <a:cubicBezTo>
                    <a:pt x="4" y="10"/>
                    <a:pt x="3" y="16"/>
                    <a:pt x="2" y="21"/>
                  </a:cubicBezTo>
                  <a:cubicBezTo>
                    <a:pt x="0" y="27"/>
                    <a:pt x="9" y="32"/>
                    <a:pt x="12" y="26"/>
                  </a:cubicBezTo>
                  <a:close/>
                </a:path>
              </a:pathLst>
            </a:custGeom>
            <a:solidFill>
              <a:srgbClr val="8D838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4" name="Freeform 29">
              <a:extLst>
                <a:ext uri="{FF2B5EF4-FFF2-40B4-BE49-F238E27FC236}">
                  <a16:creationId xmlns:a16="http://schemas.microsoft.com/office/drawing/2014/main" id="{AA79D54A-D445-4924-A9D6-693A62C89AC5}"/>
                </a:ext>
              </a:extLst>
            </p:cNvPr>
            <p:cNvSpPr>
              <a:spLocks/>
            </p:cNvSpPr>
            <p:nvPr/>
          </p:nvSpPr>
          <p:spPr bwMode="auto">
            <a:xfrm>
              <a:off x="2367" y="2404"/>
              <a:ext cx="90" cy="124"/>
            </a:xfrm>
            <a:custGeom>
              <a:avLst/>
              <a:gdLst>
                <a:gd name="T0" fmla="*/ 13 w 41"/>
                <a:gd name="T1" fmla="*/ 51 h 57"/>
                <a:gd name="T2" fmla="*/ 35 w 41"/>
                <a:gd name="T3" fmla="*/ 15 h 57"/>
                <a:gd name="T4" fmla="*/ 41 w 41"/>
                <a:gd name="T5" fmla="*/ 6 h 57"/>
                <a:gd name="T6" fmla="*/ 23 w 41"/>
                <a:gd name="T7" fmla="*/ 0 h 57"/>
                <a:gd name="T8" fmla="*/ 19 w 41"/>
                <a:gd name="T9" fmla="*/ 8 h 57"/>
                <a:gd name="T10" fmla="*/ 2 w 41"/>
                <a:gd name="T11" fmla="*/ 47 h 57"/>
                <a:gd name="T12" fmla="*/ 13 w 41"/>
                <a:gd name="T13" fmla="*/ 51 h 57"/>
              </a:gdLst>
              <a:ahLst/>
              <a:cxnLst>
                <a:cxn ang="0">
                  <a:pos x="T0" y="T1"/>
                </a:cxn>
                <a:cxn ang="0">
                  <a:pos x="T2" y="T3"/>
                </a:cxn>
                <a:cxn ang="0">
                  <a:pos x="T4" y="T5"/>
                </a:cxn>
                <a:cxn ang="0">
                  <a:pos x="T6" y="T7"/>
                </a:cxn>
                <a:cxn ang="0">
                  <a:pos x="T8" y="T9"/>
                </a:cxn>
                <a:cxn ang="0">
                  <a:pos x="T10" y="T11"/>
                </a:cxn>
                <a:cxn ang="0">
                  <a:pos x="T12" y="T13"/>
                </a:cxn>
              </a:cxnLst>
              <a:rect l="0" t="0" r="r" b="b"/>
              <a:pathLst>
                <a:path w="41" h="57">
                  <a:moveTo>
                    <a:pt x="13" y="51"/>
                  </a:moveTo>
                  <a:cubicBezTo>
                    <a:pt x="20" y="39"/>
                    <a:pt x="28" y="27"/>
                    <a:pt x="35" y="15"/>
                  </a:cubicBezTo>
                  <a:cubicBezTo>
                    <a:pt x="37" y="12"/>
                    <a:pt x="39" y="9"/>
                    <a:pt x="41" y="6"/>
                  </a:cubicBezTo>
                  <a:cubicBezTo>
                    <a:pt x="35" y="4"/>
                    <a:pt x="29" y="2"/>
                    <a:pt x="23" y="0"/>
                  </a:cubicBezTo>
                  <a:cubicBezTo>
                    <a:pt x="22" y="3"/>
                    <a:pt x="20" y="5"/>
                    <a:pt x="19" y="8"/>
                  </a:cubicBezTo>
                  <a:cubicBezTo>
                    <a:pt x="12" y="20"/>
                    <a:pt x="7" y="33"/>
                    <a:pt x="2" y="47"/>
                  </a:cubicBezTo>
                  <a:cubicBezTo>
                    <a:pt x="0" y="53"/>
                    <a:pt x="9" y="57"/>
                    <a:pt x="13" y="51"/>
                  </a:cubicBezTo>
                  <a:close/>
                </a:path>
              </a:pathLst>
            </a:custGeom>
            <a:solidFill>
              <a:srgbClr val="8D838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 name="Freeform 30">
              <a:extLst>
                <a:ext uri="{FF2B5EF4-FFF2-40B4-BE49-F238E27FC236}">
                  <a16:creationId xmlns:a16="http://schemas.microsoft.com/office/drawing/2014/main" id="{99B6F947-C802-4A8D-833E-F8AF75135ACA}"/>
                </a:ext>
              </a:extLst>
            </p:cNvPr>
            <p:cNvSpPr>
              <a:spLocks/>
            </p:cNvSpPr>
            <p:nvPr/>
          </p:nvSpPr>
          <p:spPr bwMode="auto">
            <a:xfrm>
              <a:off x="2444" y="2423"/>
              <a:ext cx="76" cy="77"/>
            </a:xfrm>
            <a:custGeom>
              <a:avLst/>
              <a:gdLst>
                <a:gd name="T0" fmla="*/ 35 w 35"/>
                <a:gd name="T1" fmla="*/ 9 h 35"/>
                <a:gd name="T2" fmla="*/ 35 w 35"/>
                <a:gd name="T3" fmla="*/ 8 h 35"/>
                <a:gd name="T4" fmla="*/ 13 w 35"/>
                <a:gd name="T5" fmla="*/ 0 h 35"/>
                <a:gd name="T6" fmla="*/ 4 w 35"/>
                <a:gd name="T7" fmla="*/ 16 h 35"/>
                <a:gd name="T8" fmla="*/ 19 w 35"/>
                <a:gd name="T9" fmla="*/ 27 h 35"/>
                <a:gd name="T10" fmla="*/ 35 w 35"/>
                <a:gd name="T11" fmla="*/ 9 h 35"/>
              </a:gdLst>
              <a:ahLst/>
              <a:cxnLst>
                <a:cxn ang="0">
                  <a:pos x="T0" y="T1"/>
                </a:cxn>
                <a:cxn ang="0">
                  <a:pos x="T2" y="T3"/>
                </a:cxn>
                <a:cxn ang="0">
                  <a:pos x="T4" y="T5"/>
                </a:cxn>
                <a:cxn ang="0">
                  <a:pos x="T6" y="T7"/>
                </a:cxn>
                <a:cxn ang="0">
                  <a:pos x="T8" y="T9"/>
                </a:cxn>
                <a:cxn ang="0">
                  <a:pos x="T10" y="T11"/>
                </a:cxn>
              </a:cxnLst>
              <a:rect l="0" t="0" r="r" b="b"/>
              <a:pathLst>
                <a:path w="35" h="35">
                  <a:moveTo>
                    <a:pt x="35" y="9"/>
                  </a:moveTo>
                  <a:cubicBezTo>
                    <a:pt x="35" y="9"/>
                    <a:pt x="35" y="8"/>
                    <a:pt x="35" y="8"/>
                  </a:cubicBezTo>
                  <a:cubicBezTo>
                    <a:pt x="28" y="5"/>
                    <a:pt x="21" y="3"/>
                    <a:pt x="13" y="0"/>
                  </a:cubicBezTo>
                  <a:cubicBezTo>
                    <a:pt x="10" y="5"/>
                    <a:pt x="7" y="11"/>
                    <a:pt x="4" y="16"/>
                  </a:cubicBezTo>
                  <a:cubicBezTo>
                    <a:pt x="0" y="25"/>
                    <a:pt x="11" y="35"/>
                    <a:pt x="19" y="27"/>
                  </a:cubicBezTo>
                  <a:cubicBezTo>
                    <a:pt x="24" y="21"/>
                    <a:pt x="31" y="16"/>
                    <a:pt x="35" y="9"/>
                  </a:cubicBezTo>
                  <a:close/>
                </a:path>
              </a:pathLst>
            </a:custGeom>
            <a:solidFill>
              <a:srgbClr val="8D838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6" name="Freeform 31">
              <a:extLst>
                <a:ext uri="{FF2B5EF4-FFF2-40B4-BE49-F238E27FC236}">
                  <a16:creationId xmlns:a16="http://schemas.microsoft.com/office/drawing/2014/main" id="{D1E9A0B8-2B22-4071-AF06-4371C4E03799}"/>
                </a:ext>
              </a:extLst>
            </p:cNvPr>
            <p:cNvSpPr>
              <a:spLocks/>
            </p:cNvSpPr>
            <p:nvPr/>
          </p:nvSpPr>
          <p:spPr bwMode="auto">
            <a:xfrm>
              <a:off x="2042" y="2652"/>
              <a:ext cx="415" cy="331"/>
            </a:xfrm>
            <a:custGeom>
              <a:avLst/>
              <a:gdLst>
                <a:gd name="T0" fmla="*/ 179 w 190"/>
                <a:gd name="T1" fmla="*/ 76 h 152"/>
                <a:gd name="T2" fmla="*/ 154 w 190"/>
                <a:gd name="T3" fmla="*/ 25 h 152"/>
                <a:gd name="T4" fmla="*/ 103 w 190"/>
                <a:gd name="T5" fmla="*/ 2 h 152"/>
                <a:gd name="T6" fmla="*/ 84 w 190"/>
                <a:gd name="T7" fmla="*/ 7 h 152"/>
                <a:gd name="T8" fmla="*/ 0 w 190"/>
                <a:gd name="T9" fmla="*/ 47 h 152"/>
                <a:gd name="T10" fmla="*/ 21 w 190"/>
                <a:gd name="T11" fmla="*/ 88 h 152"/>
                <a:gd name="T12" fmla="*/ 83 w 190"/>
                <a:gd name="T13" fmla="*/ 141 h 152"/>
                <a:gd name="T14" fmla="*/ 190 w 190"/>
                <a:gd name="T15" fmla="*/ 134 h 152"/>
                <a:gd name="T16" fmla="*/ 189 w 190"/>
                <a:gd name="T17" fmla="*/ 116 h 152"/>
                <a:gd name="T18" fmla="*/ 179 w 190"/>
                <a:gd name="T19" fmla="*/ 76 h 1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0" h="152">
                  <a:moveTo>
                    <a:pt x="179" y="76"/>
                  </a:moveTo>
                  <a:cubicBezTo>
                    <a:pt x="174" y="58"/>
                    <a:pt x="167" y="39"/>
                    <a:pt x="154" y="25"/>
                  </a:cubicBezTo>
                  <a:cubicBezTo>
                    <a:pt x="141" y="10"/>
                    <a:pt x="122" y="0"/>
                    <a:pt x="103" y="2"/>
                  </a:cubicBezTo>
                  <a:cubicBezTo>
                    <a:pt x="96" y="3"/>
                    <a:pt x="90" y="5"/>
                    <a:pt x="84" y="7"/>
                  </a:cubicBezTo>
                  <a:cubicBezTo>
                    <a:pt x="55" y="16"/>
                    <a:pt x="24" y="27"/>
                    <a:pt x="0" y="47"/>
                  </a:cubicBezTo>
                  <a:cubicBezTo>
                    <a:pt x="5" y="61"/>
                    <a:pt x="11" y="76"/>
                    <a:pt x="21" y="88"/>
                  </a:cubicBezTo>
                  <a:cubicBezTo>
                    <a:pt x="42" y="113"/>
                    <a:pt x="54" y="133"/>
                    <a:pt x="83" y="141"/>
                  </a:cubicBezTo>
                  <a:cubicBezTo>
                    <a:pt x="109" y="147"/>
                    <a:pt x="139" y="152"/>
                    <a:pt x="190" y="134"/>
                  </a:cubicBezTo>
                  <a:cubicBezTo>
                    <a:pt x="190" y="128"/>
                    <a:pt x="190" y="122"/>
                    <a:pt x="189" y="116"/>
                  </a:cubicBezTo>
                  <a:cubicBezTo>
                    <a:pt x="186" y="103"/>
                    <a:pt x="183" y="89"/>
                    <a:pt x="179" y="76"/>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7" name="Freeform 32">
              <a:extLst>
                <a:ext uri="{FF2B5EF4-FFF2-40B4-BE49-F238E27FC236}">
                  <a16:creationId xmlns:a16="http://schemas.microsoft.com/office/drawing/2014/main" id="{FD390ECE-02CF-4527-9FA1-CEB55F89B760}"/>
                </a:ext>
              </a:extLst>
            </p:cNvPr>
            <p:cNvSpPr>
              <a:spLocks/>
            </p:cNvSpPr>
            <p:nvPr/>
          </p:nvSpPr>
          <p:spPr bwMode="auto">
            <a:xfrm>
              <a:off x="2193" y="2528"/>
              <a:ext cx="67" cy="89"/>
            </a:xfrm>
            <a:custGeom>
              <a:avLst/>
              <a:gdLst>
                <a:gd name="T0" fmla="*/ 28 w 31"/>
                <a:gd name="T1" fmla="*/ 25 h 41"/>
                <a:gd name="T2" fmla="*/ 10 w 31"/>
                <a:gd name="T3" fmla="*/ 39 h 41"/>
                <a:gd name="T4" fmla="*/ 3 w 31"/>
                <a:gd name="T5" fmla="*/ 17 h 41"/>
                <a:gd name="T6" fmla="*/ 21 w 31"/>
                <a:gd name="T7" fmla="*/ 2 h 41"/>
                <a:gd name="T8" fmla="*/ 28 w 31"/>
                <a:gd name="T9" fmla="*/ 25 h 41"/>
              </a:gdLst>
              <a:ahLst/>
              <a:cxnLst>
                <a:cxn ang="0">
                  <a:pos x="T0" y="T1"/>
                </a:cxn>
                <a:cxn ang="0">
                  <a:pos x="T2" y="T3"/>
                </a:cxn>
                <a:cxn ang="0">
                  <a:pos x="T4" y="T5"/>
                </a:cxn>
                <a:cxn ang="0">
                  <a:pos x="T6" y="T7"/>
                </a:cxn>
                <a:cxn ang="0">
                  <a:pos x="T8" y="T9"/>
                </a:cxn>
              </a:cxnLst>
              <a:rect l="0" t="0" r="r" b="b"/>
              <a:pathLst>
                <a:path w="31" h="41">
                  <a:moveTo>
                    <a:pt x="28" y="25"/>
                  </a:moveTo>
                  <a:cubicBezTo>
                    <a:pt x="25" y="35"/>
                    <a:pt x="17" y="41"/>
                    <a:pt x="10" y="39"/>
                  </a:cubicBezTo>
                  <a:cubicBezTo>
                    <a:pt x="3" y="37"/>
                    <a:pt x="0" y="27"/>
                    <a:pt x="3" y="17"/>
                  </a:cubicBezTo>
                  <a:cubicBezTo>
                    <a:pt x="6" y="7"/>
                    <a:pt x="14" y="0"/>
                    <a:pt x="21" y="2"/>
                  </a:cubicBezTo>
                  <a:cubicBezTo>
                    <a:pt x="28" y="5"/>
                    <a:pt x="31" y="15"/>
                    <a:pt x="28" y="25"/>
                  </a:cubicBezTo>
                  <a:close/>
                </a:path>
              </a:pathLst>
            </a:custGeom>
            <a:solidFill>
              <a:srgbClr val="41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8" name="Freeform 33">
              <a:extLst>
                <a:ext uri="{FF2B5EF4-FFF2-40B4-BE49-F238E27FC236}">
                  <a16:creationId xmlns:a16="http://schemas.microsoft.com/office/drawing/2014/main" id="{575D2255-2449-4D36-8588-4F37E05130B2}"/>
                </a:ext>
              </a:extLst>
            </p:cNvPr>
            <p:cNvSpPr>
              <a:spLocks/>
            </p:cNvSpPr>
            <p:nvPr/>
          </p:nvSpPr>
          <p:spPr bwMode="auto">
            <a:xfrm>
              <a:off x="2430" y="2615"/>
              <a:ext cx="68" cy="89"/>
            </a:xfrm>
            <a:custGeom>
              <a:avLst/>
              <a:gdLst>
                <a:gd name="T0" fmla="*/ 28 w 31"/>
                <a:gd name="T1" fmla="*/ 25 h 41"/>
                <a:gd name="T2" fmla="*/ 10 w 31"/>
                <a:gd name="T3" fmla="*/ 39 h 41"/>
                <a:gd name="T4" fmla="*/ 3 w 31"/>
                <a:gd name="T5" fmla="*/ 17 h 41"/>
                <a:gd name="T6" fmla="*/ 21 w 31"/>
                <a:gd name="T7" fmla="*/ 2 h 41"/>
                <a:gd name="T8" fmla="*/ 28 w 31"/>
                <a:gd name="T9" fmla="*/ 25 h 41"/>
              </a:gdLst>
              <a:ahLst/>
              <a:cxnLst>
                <a:cxn ang="0">
                  <a:pos x="T0" y="T1"/>
                </a:cxn>
                <a:cxn ang="0">
                  <a:pos x="T2" y="T3"/>
                </a:cxn>
                <a:cxn ang="0">
                  <a:pos x="T4" y="T5"/>
                </a:cxn>
                <a:cxn ang="0">
                  <a:pos x="T6" y="T7"/>
                </a:cxn>
                <a:cxn ang="0">
                  <a:pos x="T8" y="T9"/>
                </a:cxn>
              </a:cxnLst>
              <a:rect l="0" t="0" r="r" b="b"/>
              <a:pathLst>
                <a:path w="31" h="41">
                  <a:moveTo>
                    <a:pt x="28" y="25"/>
                  </a:moveTo>
                  <a:cubicBezTo>
                    <a:pt x="25" y="35"/>
                    <a:pt x="17" y="41"/>
                    <a:pt x="10" y="39"/>
                  </a:cubicBezTo>
                  <a:cubicBezTo>
                    <a:pt x="3" y="37"/>
                    <a:pt x="0" y="27"/>
                    <a:pt x="3" y="17"/>
                  </a:cubicBezTo>
                  <a:cubicBezTo>
                    <a:pt x="6" y="7"/>
                    <a:pt x="14" y="0"/>
                    <a:pt x="21" y="2"/>
                  </a:cubicBezTo>
                  <a:cubicBezTo>
                    <a:pt x="28" y="5"/>
                    <a:pt x="31" y="15"/>
                    <a:pt x="28" y="25"/>
                  </a:cubicBezTo>
                  <a:close/>
                </a:path>
              </a:pathLst>
            </a:custGeom>
            <a:solidFill>
              <a:srgbClr val="41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9" name="Freeform 34">
              <a:extLst>
                <a:ext uri="{FF2B5EF4-FFF2-40B4-BE49-F238E27FC236}">
                  <a16:creationId xmlns:a16="http://schemas.microsoft.com/office/drawing/2014/main" id="{05FCEEC2-868E-4A9E-8E6F-4CB6BD32B8B8}"/>
                </a:ext>
              </a:extLst>
            </p:cNvPr>
            <p:cNvSpPr>
              <a:spLocks/>
            </p:cNvSpPr>
            <p:nvPr/>
          </p:nvSpPr>
          <p:spPr bwMode="auto">
            <a:xfrm>
              <a:off x="2251" y="2637"/>
              <a:ext cx="129" cy="87"/>
            </a:xfrm>
            <a:custGeom>
              <a:avLst/>
              <a:gdLst>
                <a:gd name="T0" fmla="*/ 10 w 59"/>
                <a:gd name="T1" fmla="*/ 30 h 40"/>
                <a:gd name="T2" fmla="*/ 32 w 59"/>
                <a:gd name="T3" fmla="*/ 39 h 40"/>
                <a:gd name="T4" fmla="*/ 55 w 59"/>
                <a:gd name="T5" fmla="*/ 18 h 40"/>
                <a:gd name="T6" fmla="*/ 16 w 59"/>
                <a:gd name="T7" fmla="*/ 0 h 40"/>
                <a:gd name="T8" fmla="*/ 10 w 59"/>
                <a:gd name="T9" fmla="*/ 30 h 40"/>
              </a:gdLst>
              <a:ahLst/>
              <a:cxnLst>
                <a:cxn ang="0">
                  <a:pos x="T0" y="T1"/>
                </a:cxn>
                <a:cxn ang="0">
                  <a:pos x="T2" y="T3"/>
                </a:cxn>
                <a:cxn ang="0">
                  <a:pos x="T4" y="T5"/>
                </a:cxn>
                <a:cxn ang="0">
                  <a:pos x="T6" y="T7"/>
                </a:cxn>
                <a:cxn ang="0">
                  <a:pos x="T8" y="T9"/>
                </a:cxn>
              </a:cxnLst>
              <a:rect l="0" t="0" r="r" b="b"/>
              <a:pathLst>
                <a:path w="59" h="40">
                  <a:moveTo>
                    <a:pt x="10" y="30"/>
                  </a:moveTo>
                  <a:cubicBezTo>
                    <a:pt x="10" y="30"/>
                    <a:pt x="19" y="38"/>
                    <a:pt x="32" y="39"/>
                  </a:cubicBezTo>
                  <a:cubicBezTo>
                    <a:pt x="46" y="40"/>
                    <a:pt x="59" y="34"/>
                    <a:pt x="55" y="18"/>
                  </a:cubicBezTo>
                  <a:cubicBezTo>
                    <a:pt x="53" y="8"/>
                    <a:pt x="33" y="0"/>
                    <a:pt x="16" y="0"/>
                  </a:cubicBezTo>
                  <a:cubicBezTo>
                    <a:pt x="0" y="1"/>
                    <a:pt x="0" y="20"/>
                    <a:pt x="10" y="30"/>
                  </a:cubicBezTo>
                  <a:close/>
                </a:path>
              </a:pathLst>
            </a:custGeom>
            <a:solidFill>
              <a:srgbClr val="786C7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0" name="Freeform 35">
              <a:extLst>
                <a:ext uri="{FF2B5EF4-FFF2-40B4-BE49-F238E27FC236}">
                  <a16:creationId xmlns:a16="http://schemas.microsoft.com/office/drawing/2014/main" id="{CE5DE0C6-3236-4344-8E10-68DE5976C45C}"/>
                </a:ext>
              </a:extLst>
            </p:cNvPr>
            <p:cNvSpPr>
              <a:spLocks/>
            </p:cNvSpPr>
            <p:nvPr/>
          </p:nvSpPr>
          <p:spPr bwMode="auto">
            <a:xfrm>
              <a:off x="2254" y="2654"/>
              <a:ext cx="120" cy="72"/>
            </a:xfrm>
            <a:custGeom>
              <a:avLst/>
              <a:gdLst>
                <a:gd name="T0" fmla="*/ 3 w 55"/>
                <a:gd name="T1" fmla="*/ 0 h 33"/>
                <a:gd name="T2" fmla="*/ 7 w 55"/>
                <a:gd name="T3" fmla="*/ 18 h 33"/>
                <a:gd name="T4" fmla="*/ 23 w 55"/>
                <a:gd name="T5" fmla="*/ 27 h 33"/>
                <a:gd name="T6" fmla="*/ 32 w 55"/>
                <a:gd name="T7" fmla="*/ 28 h 33"/>
                <a:gd name="T8" fmla="*/ 42 w 55"/>
                <a:gd name="T9" fmla="*/ 28 h 33"/>
                <a:gd name="T10" fmla="*/ 50 w 55"/>
                <a:gd name="T11" fmla="*/ 24 h 33"/>
                <a:gd name="T12" fmla="*/ 55 w 55"/>
                <a:gd name="T13" fmla="*/ 16 h 33"/>
                <a:gd name="T14" fmla="*/ 51 w 55"/>
                <a:gd name="T15" fmla="*/ 26 h 33"/>
                <a:gd name="T16" fmla="*/ 42 w 55"/>
                <a:gd name="T17" fmla="*/ 31 h 33"/>
                <a:gd name="T18" fmla="*/ 22 w 55"/>
                <a:gd name="T19" fmla="*/ 31 h 33"/>
                <a:gd name="T20" fmla="*/ 12 w 55"/>
                <a:gd name="T21" fmla="*/ 27 h 33"/>
                <a:gd name="T22" fmla="*/ 8 w 55"/>
                <a:gd name="T23" fmla="*/ 24 h 33"/>
                <a:gd name="T24" fmla="*/ 5 w 55"/>
                <a:gd name="T25" fmla="*/ 20 h 33"/>
                <a:gd name="T26" fmla="*/ 3 w 55"/>
                <a:gd name="T27" fmla="*/ 0 h 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55" h="33">
                  <a:moveTo>
                    <a:pt x="3" y="0"/>
                  </a:moveTo>
                  <a:cubicBezTo>
                    <a:pt x="2" y="6"/>
                    <a:pt x="4" y="13"/>
                    <a:pt x="7" y="18"/>
                  </a:cubicBezTo>
                  <a:cubicBezTo>
                    <a:pt x="11" y="23"/>
                    <a:pt x="17" y="25"/>
                    <a:pt x="23" y="27"/>
                  </a:cubicBezTo>
                  <a:cubicBezTo>
                    <a:pt x="26" y="27"/>
                    <a:pt x="29" y="28"/>
                    <a:pt x="32" y="28"/>
                  </a:cubicBezTo>
                  <a:cubicBezTo>
                    <a:pt x="36" y="29"/>
                    <a:pt x="39" y="29"/>
                    <a:pt x="42" y="28"/>
                  </a:cubicBezTo>
                  <a:cubicBezTo>
                    <a:pt x="45" y="28"/>
                    <a:pt x="47" y="26"/>
                    <a:pt x="50" y="24"/>
                  </a:cubicBezTo>
                  <a:cubicBezTo>
                    <a:pt x="52" y="22"/>
                    <a:pt x="54" y="20"/>
                    <a:pt x="55" y="16"/>
                  </a:cubicBezTo>
                  <a:cubicBezTo>
                    <a:pt x="55" y="20"/>
                    <a:pt x="54" y="23"/>
                    <a:pt x="51" y="26"/>
                  </a:cubicBezTo>
                  <a:cubicBezTo>
                    <a:pt x="49" y="29"/>
                    <a:pt x="46" y="30"/>
                    <a:pt x="42" y="31"/>
                  </a:cubicBezTo>
                  <a:cubicBezTo>
                    <a:pt x="35" y="33"/>
                    <a:pt x="29" y="32"/>
                    <a:pt x="22" y="31"/>
                  </a:cubicBezTo>
                  <a:cubicBezTo>
                    <a:pt x="19" y="30"/>
                    <a:pt x="15" y="29"/>
                    <a:pt x="12" y="27"/>
                  </a:cubicBezTo>
                  <a:cubicBezTo>
                    <a:pt x="11" y="26"/>
                    <a:pt x="9" y="25"/>
                    <a:pt x="8" y="24"/>
                  </a:cubicBezTo>
                  <a:cubicBezTo>
                    <a:pt x="7" y="23"/>
                    <a:pt x="6" y="21"/>
                    <a:pt x="5" y="20"/>
                  </a:cubicBezTo>
                  <a:cubicBezTo>
                    <a:pt x="1" y="14"/>
                    <a:pt x="0" y="6"/>
                    <a:pt x="3" y="0"/>
                  </a:cubicBezTo>
                  <a:close/>
                </a:path>
              </a:pathLst>
            </a:custGeom>
            <a:solidFill>
              <a:srgbClr val="5D4F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1" name="Freeform 36">
              <a:extLst>
                <a:ext uri="{FF2B5EF4-FFF2-40B4-BE49-F238E27FC236}">
                  <a16:creationId xmlns:a16="http://schemas.microsoft.com/office/drawing/2014/main" id="{C5FE966A-EDDB-4631-AFAD-9199D05BDB71}"/>
                </a:ext>
              </a:extLst>
            </p:cNvPr>
            <p:cNvSpPr>
              <a:spLocks/>
            </p:cNvSpPr>
            <p:nvPr/>
          </p:nvSpPr>
          <p:spPr bwMode="auto">
            <a:xfrm>
              <a:off x="2184" y="2709"/>
              <a:ext cx="113" cy="67"/>
            </a:xfrm>
            <a:custGeom>
              <a:avLst/>
              <a:gdLst>
                <a:gd name="T0" fmla="*/ 51 w 52"/>
                <a:gd name="T1" fmla="*/ 2 h 31"/>
                <a:gd name="T2" fmla="*/ 33 w 52"/>
                <a:gd name="T3" fmla="*/ 24 h 31"/>
                <a:gd name="T4" fmla="*/ 8 w 52"/>
                <a:gd name="T5" fmla="*/ 16 h 31"/>
                <a:gd name="T6" fmla="*/ 5 w 52"/>
                <a:gd name="T7" fmla="*/ 8 h 31"/>
                <a:gd name="T8" fmla="*/ 6 w 52"/>
                <a:gd name="T9" fmla="*/ 1 h 31"/>
                <a:gd name="T10" fmla="*/ 4 w 52"/>
                <a:gd name="T11" fmla="*/ 0 h 31"/>
                <a:gd name="T12" fmla="*/ 3 w 52"/>
                <a:gd name="T13" fmla="*/ 15 h 31"/>
                <a:gd name="T14" fmla="*/ 15 w 52"/>
                <a:gd name="T15" fmla="*/ 26 h 31"/>
                <a:gd name="T16" fmla="*/ 44 w 52"/>
                <a:gd name="T17" fmla="*/ 19 h 31"/>
                <a:gd name="T18" fmla="*/ 52 w 52"/>
                <a:gd name="T19" fmla="*/ 3 h 31"/>
                <a:gd name="T20" fmla="*/ 51 w 52"/>
                <a:gd name="T21" fmla="*/ 2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2" h="31">
                  <a:moveTo>
                    <a:pt x="51" y="2"/>
                  </a:moveTo>
                  <a:cubicBezTo>
                    <a:pt x="47" y="11"/>
                    <a:pt x="42" y="20"/>
                    <a:pt x="33" y="24"/>
                  </a:cubicBezTo>
                  <a:cubicBezTo>
                    <a:pt x="24" y="28"/>
                    <a:pt x="13" y="25"/>
                    <a:pt x="8" y="16"/>
                  </a:cubicBezTo>
                  <a:cubicBezTo>
                    <a:pt x="6" y="14"/>
                    <a:pt x="5" y="11"/>
                    <a:pt x="5" y="8"/>
                  </a:cubicBezTo>
                  <a:cubicBezTo>
                    <a:pt x="5" y="6"/>
                    <a:pt x="6" y="3"/>
                    <a:pt x="6" y="1"/>
                  </a:cubicBezTo>
                  <a:cubicBezTo>
                    <a:pt x="6" y="0"/>
                    <a:pt x="5" y="0"/>
                    <a:pt x="4" y="0"/>
                  </a:cubicBezTo>
                  <a:cubicBezTo>
                    <a:pt x="0" y="3"/>
                    <a:pt x="2" y="10"/>
                    <a:pt x="3" y="15"/>
                  </a:cubicBezTo>
                  <a:cubicBezTo>
                    <a:pt x="6" y="19"/>
                    <a:pt x="10" y="24"/>
                    <a:pt x="15" y="26"/>
                  </a:cubicBezTo>
                  <a:cubicBezTo>
                    <a:pt x="25" y="31"/>
                    <a:pt x="37" y="27"/>
                    <a:pt x="44" y="19"/>
                  </a:cubicBezTo>
                  <a:cubicBezTo>
                    <a:pt x="48" y="15"/>
                    <a:pt x="51" y="9"/>
                    <a:pt x="52" y="3"/>
                  </a:cubicBezTo>
                  <a:cubicBezTo>
                    <a:pt x="52" y="2"/>
                    <a:pt x="51" y="2"/>
                    <a:pt x="51" y="2"/>
                  </a:cubicBezTo>
                  <a:close/>
                </a:path>
              </a:pathLst>
            </a:custGeom>
            <a:solidFill>
              <a:srgbClr val="5D4F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2" name="Freeform 37">
              <a:extLst>
                <a:ext uri="{FF2B5EF4-FFF2-40B4-BE49-F238E27FC236}">
                  <a16:creationId xmlns:a16="http://schemas.microsoft.com/office/drawing/2014/main" id="{FBC5620C-7C1A-4A10-92FD-A54A810D74B6}"/>
                </a:ext>
              </a:extLst>
            </p:cNvPr>
            <p:cNvSpPr>
              <a:spLocks/>
            </p:cNvSpPr>
            <p:nvPr/>
          </p:nvSpPr>
          <p:spPr bwMode="auto">
            <a:xfrm>
              <a:off x="2286" y="2715"/>
              <a:ext cx="92" cy="98"/>
            </a:xfrm>
            <a:custGeom>
              <a:avLst/>
              <a:gdLst>
                <a:gd name="T0" fmla="*/ 5 w 42"/>
                <a:gd name="T1" fmla="*/ 1 h 45"/>
                <a:gd name="T2" fmla="*/ 0 w 42"/>
                <a:gd name="T3" fmla="*/ 16 h 45"/>
                <a:gd name="T4" fmla="*/ 4 w 42"/>
                <a:gd name="T5" fmla="*/ 33 h 45"/>
                <a:gd name="T6" fmla="*/ 30 w 42"/>
                <a:gd name="T7" fmla="*/ 41 h 45"/>
                <a:gd name="T8" fmla="*/ 38 w 42"/>
                <a:gd name="T9" fmla="*/ 37 h 45"/>
                <a:gd name="T10" fmla="*/ 41 w 42"/>
                <a:gd name="T11" fmla="*/ 30 h 45"/>
                <a:gd name="T12" fmla="*/ 40 w 42"/>
                <a:gd name="T13" fmla="*/ 29 h 45"/>
                <a:gd name="T14" fmla="*/ 34 w 42"/>
                <a:gd name="T15" fmla="*/ 34 h 45"/>
                <a:gd name="T16" fmla="*/ 27 w 42"/>
                <a:gd name="T17" fmla="*/ 38 h 45"/>
                <a:gd name="T18" fmla="*/ 12 w 42"/>
                <a:gd name="T19" fmla="*/ 36 h 45"/>
                <a:gd name="T20" fmla="*/ 3 w 42"/>
                <a:gd name="T21" fmla="*/ 22 h 45"/>
                <a:gd name="T22" fmla="*/ 3 w 42"/>
                <a:gd name="T23" fmla="*/ 11 h 45"/>
                <a:gd name="T24" fmla="*/ 6 w 42"/>
                <a:gd name="T25" fmla="*/ 2 h 45"/>
                <a:gd name="T26" fmla="*/ 5 w 42"/>
                <a:gd name="T27" fmla="*/ 1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2" h="45">
                  <a:moveTo>
                    <a:pt x="5" y="1"/>
                  </a:moveTo>
                  <a:cubicBezTo>
                    <a:pt x="1" y="5"/>
                    <a:pt x="1" y="11"/>
                    <a:pt x="0" y="16"/>
                  </a:cubicBezTo>
                  <a:cubicBezTo>
                    <a:pt x="0" y="22"/>
                    <a:pt x="0" y="28"/>
                    <a:pt x="4" y="33"/>
                  </a:cubicBezTo>
                  <a:cubicBezTo>
                    <a:pt x="10" y="41"/>
                    <a:pt x="21" y="45"/>
                    <a:pt x="30" y="41"/>
                  </a:cubicBezTo>
                  <a:cubicBezTo>
                    <a:pt x="33" y="40"/>
                    <a:pt x="36" y="39"/>
                    <a:pt x="38" y="37"/>
                  </a:cubicBezTo>
                  <a:cubicBezTo>
                    <a:pt x="40" y="35"/>
                    <a:pt x="42" y="33"/>
                    <a:pt x="41" y="30"/>
                  </a:cubicBezTo>
                  <a:cubicBezTo>
                    <a:pt x="41" y="29"/>
                    <a:pt x="41" y="29"/>
                    <a:pt x="40" y="29"/>
                  </a:cubicBezTo>
                  <a:cubicBezTo>
                    <a:pt x="38" y="30"/>
                    <a:pt x="36" y="33"/>
                    <a:pt x="34" y="34"/>
                  </a:cubicBezTo>
                  <a:cubicBezTo>
                    <a:pt x="32" y="36"/>
                    <a:pt x="30" y="37"/>
                    <a:pt x="27" y="38"/>
                  </a:cubicBezTo>
                  <a:cubicBezTo>
                    <a:pt x="22" y="40"/>
                    <a:pt x="16" y="39"/>
                    <a:pt x="12" y="36"/>
                  </a:cubicBezTo>
                  <a:cubicBezTo>
                    <a:pt x="7" y="33"/>
                    <a:pt x="4" y="27"/>
                    <a:pt x="3" y="22"/>
                  </a:cubicBezTo>
                  <a:cubicBezTo>
                    <a:pt x="3" y="18"/>
                    <a:pt x="3" y="15"/>
                    <a:pt x="3" y="11"/>
                  </a:cubicBezTo>
                  <a:cubicBezTo>
                    <a:pt x="3" y="8"/>
                    <a:pt x="4" y="5"/>
                    <a:pt x="6" y="2"/>
                  </a:cubicBezTo>
                  <a:cubicBezTo>
                    <a:pt x="6" y="1"/>
                    <a:pt x="5" y="0"/>
                    <a:pt x="5" y="1"/>
                  </a:cubicBezTo>
                  <a:close/>
                </a:path>
              </a:pathLst>
            </a:custGeom>
            <a:solidFill>
              <a:srgbClr val="5D4F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 name="Freeform 38">
              <a:extLst>
                <a:ext uri="{FF2B5EF4-FFF2-40B4-BE49-F238E27FC236}">
                  <a16:creationId xmlns:a16="http://schemas.microsoft.com/office/drawing/2014/main" id="{C0629E25-D1A9-4B5C-A34B-82C1B7B215D1}"/>
                </a:ext>
              </a:extLst>
            </p:cNvPr>
            <p:cNvSpPr>
              <a:spLocks/>
            </p:cNvSpPr>
            <p:nvPr/>
          </p:nvSpPr>
          <p:spPr bwMode="auto">
            <a:xfrm>
              <a:off x="1955" y="2598"/>
              <a:ext cx="224" cy="82"/>
            </a:xfrm>
            <a:custGeom>
              <a:avLst/>
              <a:gdLst>
                <a:gd name="T0" fmla="*/ 103 w 103"/>
                <a:gd name="T1" fmla="*/ 36 h 38"/>
                <a:gd name="T2" fmla="*/ 94 w 103"/>
                <a:gd name="T3" fmla="*/ 30 h 38"/>
                <a:gd name="T4" fmla="*/ 85 w 103"/>
                <a:gd name="T5" fmla="*/ 25 h 38"/>
                <a:gd name="T6" fmla="*/ 66 w 103"/>
                <a:gd name="T7" fmla="*/ 16 h 38"/>
                <a:gd name="T8" fmla="*/ 26 w 103"/>
                <a:gd name="T9" fmla="*/ 4 h 38"/>
                <a:gd name="T10" fmla="*/ 1 w 103"/>
                <a:gd name="T11" fmla="*/ 2 h 38"/>
                <a:gd name="T12" fmla="*/ 1 w 103"/>
                <a:gd name="T13" fmla="*/ 4 h 38"/>
                <a:gd name="T14" fmla="*/ 23 w 103"/>
                <a:gd name="T15" fmla="*/ 7 h 38"/>
                <a:gd name="T16" fmla="*/ 43 w 103"/>
                <a:gd name="T17" fmla="*/ 12 h 38"/>
                <a:gd name="T18" fmla="*/ 81 w 103"/>
                <a:gd name="T19" fmla="*/ 26 h 38"/>
                <a:gd name="T20" fmla="*/ 92 w 103"/>
                <a:gd name="T21" fmla="*/ 32 h 38"/>
                <a:gd name="T22" fmla="*/ 102 w 103"/>
                <a:gd name="T23" fmla="*/ 37 h 38"/>
                <a:gd name="T24" fmla="*/ 103 w 103"/>
                <a:gd name="T25" fmla="*/ 36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3" h="38">
                  <a:moveTo>
                    <a:pt x="103" y="36"/>
                  </a:moveTo>
                  <a:cubicBezTo>
                    <a:pt x="100" y="34"/>
                    <a:pt x="97" y="32"/>
                    <a:pt x="94" y="30"/>
                  </a:cubicBezTo>
                  <a:cubicBezTo>
                    <a:pt x="91" y="28"/>
                    <a:pt x="88" y="27"/>
                    <a:pt x="85" y="25"/>
                  </a:cubicBezTo>
                  <a:cubicBezTo>
                    <a:pt x="79" y="22"/>
                    <a:pt x="72" y="19"/>
                    <a:pt x="66" y="16"/>
                  </a:cubicBezTo>
                  <a:cubicBezTo>
                    <a:pt x="53" y="11"/>
                    <a:pt x="40" y="7"/>
                    <a:pt x="26" y="4"/>
                  </a:cubicBezTo>
                  <a:cubicBezTo>
                    <a:pt x="18" y="2"/>
                    <a:pt x="9" y="0"/>
                    <a:pt x="1" y="2"/>
                  </a:cubicBezTo>
                  <a:cubicBezTo>
                    <a:pt x="0" y="2"/>
                    <a:pt x="0" y="4"/>
                    <a:pt x="1" y="4"/>
                  </a:cubicBezTo>
                  <a:cubicBezTo>
                    <a:pt x="8" y="5"/>
                    <a:pt x="16" y="6"/>
                    <a:pt x="23" y="7"/>
                  </a:cubicBezTo>
                  <a:cubicBezTo>
                    <a:pt x="30" y="8"/>
                    <a:pt x="36" y="10"/>
                    <a:pt x="43" y="12"/>
                  </a:cubicBezTo>
                  <a:cubicBezTo>
                    <a:pt x="56" y="15"/>
                    <a:pt x="69" y="20"/>
                    <a:pt x="81" y="26"/>
                  </a:cubicBezTo>
                  <a:cubicBezTo>
                    <a:pt x="85" y="28"/>
                    <a:pt x="88" y="30"/>
                    <a:pt x="92" y="32"/>
                  </a:cubicBezTo>
                  <a:cubicBezTo>
                    <a:pt x="95" y="34"/>
                    <a:pt x="99" y="35"/>
                    <a:pt x="102" y="37"/>
                  </a:cubicBezTo>
                  <a:cubicBezTo>
                    <a:pt x="103" y="38"/>
                    <a:pt x="103" y="37"/>
                    <a:pt x="103" y="36"/>
                  </a:cubicBezTo>
                  <a:close/>
                </a:path>
              </a:pathLst>
            </a:custGeom>
            <a:solidFill>
              <a:srgbClr val="41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 name="Freeform 39">
              <a:extLst>
                <a:ext uri="{FF2B5EF4-FFF2-40B4-BE49-F238E27FC236}">
                  <a16:creationId xmlns:a16="http://schemas.microsoft.com/office/drawing/2014/main" id="{971007D5-C952-4560-839A-086B0827489E}"/>
                </a:ext>
              </a:extLst>
            </p:cNvPr>
            <p:cNvSpPr>
              <a:spLocks/>
            </p:cNvSpPr>
            <p:nvPr/>
          </p:nvSpPr>
          <p:spPr bwMode="auto">
            <a:xfrm>
              <a:off x="1944" y="2663"/>
              <a:ext cx="214" cy="26"/>
            </a:xfrm>
            <a:custGeom>
              <a:avLst/>
              <a:gdLst>
                <a:gd name="T0" fmla="*/ 97 w 98"/>
                <a:gd name="T1" fmla="*/ 10 h 12"/>
                <a:gd name="T2" fmla="*/ 49 w 98"/>
                <a:gd name="T3" fmla="*/ 1 h 12"/>
                <a:gd name="T4" fmla="*/ 24 w 98"/>
                <a:gd name="T5" fmla="*/ 0 h 12"/>
                <a:gd name="T6" fmla="*/ 12 w 98"/>
                <a:gd name="T7" fmla="*/ 0 h 12"/>
                <a:gd name="T8" fmla="*/ 6 w 98"/>
                <a:gd name="T9" fmla="*/ 1 h 12"/>
                <a:gd name="T10" fmla="*/ 0 w 98"/>
                <a:gd name="T11" fmla="*/ 2 h 12"/>
                <a:gd name="T12" fmla="*/ 0 w 98"/>
                <a:gd name="T13" fmla="*/ 3 h 12"/>
                <a:gd name="T14" fmla="*/ 6 w 98"/>
                <a:gd name="T15" fmla="*/ 3 h 12"/>
                <a:gd name="T16" fmla="*/ 12 w 98"/>
                <a:gd name="T17" fmla="*/ 3 h 12"/>
                <a:gd name="T18" fmla="*/ 24 w 98"/>
                <a:gd name="T19" fmla="*/ 3 h 12"/>
                <a:gd name="T20" fmla="*/ 48 w 98"/>
                <a:gd name="T21" fmla="*/ 4 h 12"/>
                <a:gd name="T22" fmla="*/ 97 w 98"/>
                <a:gd name="T23" fmla="*/ 12 h 12"/>
                <a:gd name="T24" fmla="*/ 97 w 98"/>
                <a:gd name="T25" fmla="*/ 10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8" h="12">
                  <a:moveTo>
                    <a:pt x="97" y="10"/>
                  </a:moveTo>
                  <a:cubicBezTo>
                    <a:pt x="82" y="5"/>
                    <a:pt x="65" y="3"/>
                    <a:pt x="49" y="1"/>
                  </a:cubicBezTo>
                  <a:cubicBezTo>
                    <a:pt x="41" y="0"/>
                    <a:pt x="33" y="0"/>
                    <a:pt x="24" y="0"/>
                  </a:cubicBezTo>
                  <a:cubicBezTo>
                    <a:pt x="20" y="0"/>
                    <a:pt x="16" y="0"/>
                    <a:pt x="12" y="0"/>
                  </a:cubicBezTo>
                  <a:cubicBezTo>
                    <a:pt x="10" y="0"/>
                    <a:pt x="8" y="0"/>
                    <a:pt x="6" y="1"/>
                  </a:cubicBezTo>
                  <a:cubicBezTo>
                    <a:pt x="4" y="1"/>
                    <a:pt x="2" y="1"/>
                    <a:pt x="0" y="2"/>
                  </a:cubicBezTo>
                  <a:cubicBezTo>
                    <a:pt x="0" y="2"/>
                    <a:pt x="0" y="3"/>
                    <a:pt x="0" y="3"/>
                  </a:cubicBezTo>
                  <a:cubicBezTo>
                    <a:pt x="2" y="3"/>
                    <a:pt x="4" y="3"/>
                    <a:pt x="6" y="3"/>
                  </a:cubicBezTo>
                  <a:cubicBezTo>
                    <a:pt x="8" y="3"/>
                    <a:pt x="10" y="3"/>
                    <a:pt x="12" y="3"/>
                  </a:cubicBezTo>
                  <a:cubicBezTo>
                    <a:pt x="16" y="3"/>
                    <a:pt x="20" y="3"/>
                    <a:pt x="24" y="3"/>
                  </a:cubicBezTo>
                  <a:cubicBezTo>
                    <a:pt x="32" y="3"/>
                    <a:pt x="40" y="4"/>
                    <a:pt x="48" y="4"/>
                  </a:cubicBezTo>
                  <a:cubicBezTo>
                    <a:pt x="65" y="6"/>
                    <a:pt x="81" y="9"/>
                    <a:pt x="97" y="12"/>
                  </a:cubicBezTo>
                  <a:cubicBezTo>
                    <a:pt x="98" y="12"/>
                    <a:pt x="98" y="11"/>
                    <a:pt x="97" y="10"/>
                  </a:cubicBezTo>
                  <a:close/>
                </a:path>
              </a:pathLst>
            </a:custGeom>
            <a:solidFill>
              <a:srgbClr val="41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 name="Freeform 40">
              <a:extLst>
                <a:ext uri="{FF2B5EF4-FFF2-40B4-BE49-F238E27FC236}">
                  <a16:creationId xmlns:a16="http://schemas.microsoft.com/office/drawing/2014/main" id="{7802DE87-5062-4C7B-859A-FE5531FE850A}"/>
                </a:ext>
              </a:extLst>
            </p:cNvPr>
            <p:cNvSpPr>
              <a:spLocks/>
            </p:cNvSpPr>
            <p:nvPr/>
          </p:nvSpPr>
          <p:spPr bwMode="auto">
            <a:xfrm>
              <a:off x="1909" y="2709"/>
              <a:ext cx="233" cy="46"/>
            </a:xfrm>
            <a:custGeom>
              <a:avLst/>
              <a:gdLst>
                <a:gd name="T0" fmla="*/ 106 w 107"/>
                <a:gd name="T1" fmla="*/ 8 h 21"/>
                <a:gd name="T2" fmla="*/ 22 w 107"/>
                <a:gd name="T3" fmla="*/ 9 h 21"/>
                <a:gd name="T4" fmla="*/ 1 w 107"/>
                <a:gd name="T5" fmla="*/ 19 h 21"/>
                <a:gd name="T6" fmla="*/ 1 w 107"/>
                <a:gd name="T7" fmla="*/ 21 h 21"/>
                <a:gd name="T8" fmla="*/ 21 w 107"/>
                <a:gd name="T9" fmla="*/ 14 h 21"/>
                <a:gd name="T10" fmla="*/ 41 w 107"/>
                <a:gd name="T11" fmla="*/ 9 h 21"/>
                <a:gd name="T12" fmla="*/ 82 w 107"/>
                <a:gd name="T13" fmla="*/ 7 h 21"/>
                <a:gd name="T14" fmla="*/ 105 w 107"/>
                <a:gd name="T15" fmla="*/ 10 h 21"/>
                <a:gd name="T16" fmla="*/ 106 w 107"/>
                <a:gd name="T17" fmla="*/ 8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7" h="21">
                  <a:moveTo>
                    <a:pt x="106" y="8"/>
                  </a:moveTo>
                  <a:cubicBezTo>
                    <a:pt x="79" y="0"/>
                    <a:pt x="49" y="0"/>
                    <a:pt x="22" y="9"/>
                  </a:cubicBezTo>
                  <a:cubicBezTo>
                    <a:pt x="15" y="11"/>
                    <a:pt x="7" y="14"/>
                    <a:pt x="1" y="19"/>
                  </a:cubicBezTo>
                  <a:cubicBezTo>
                    <a:pt x="0" y="20"/>
                    <a:pt x="0" y="21"/>
                    <a:pt x="1" y="21"/>
                  </a:cubicBezTo>
                  <a:cubicBezTo>
                    <a:pt x="8" y="19"/>
                    <a:pt x="14" y="16"/>
                    <a:pt x="21" y="14"/>
                  </a:cubicBezTo>
                  <a:cubicBezTo>
                    <a:pt x="27" y="12"/>
                    <a:pt x="34" y="10"/>
                    <a:pt x="41" y="9"/>
                  </a:cubicBezTo>
                  <a:cubicBezTo>
                    <a:pt x="54" y="6"/>
                    <a:pt x="68" y="6"/>
                    <a:pt x="82" y="7"/>
                  </a:cubicBezTo>
                  <a:cubicBezTo>
                    <a:pt x="90" y="7"/>
                    <a:pt x="97" y="9"/>
                    <a:pt x="105" y="10"/>
                  </a:cubicBezTo>
                  <a:cubicBezTo>
                    <a:pt x="106" y="11"/>
                    <a:pt x="107" y="9"/>
                    <a:pt x="106" y="8"/>
                  </a:cubicBezTo>
                  <a:close/>
                </a:path>
              </a:pathLst>
            </a:custGeom>
            <a:solidFill>
              <a:srgbClr val="41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6" name="Freeform 41">
              <a:extLst>
                <a:ext uri="{FF2B5EF4-FFF2-40B4-BE49-F238E27FC236}">
                  <a16:creationId xmlns:a16="http://schemas.microsoft.com/office/drawing/2014/main" id="{A8C781AE-386B-4AFB-AB81-634B7C8F1D0F}"/>
                </a:ext>
              </a:extLst>
            </p:cNvPr>
            <p:cNvSpPr>
              <a:spLocks/>
            </p:cNvSpPr>
            <p:nvPr/>
          </p:nvSpPr>
          <p:spPr bwMode="auto">
            <a:xfrm>
              <a:off x="2393" y="2820"/>
              <a:ext cx="118" cy="192"/>
            </a:xfrm>
            <a:custGeom>
              <a:avLst/>
              <a:gdLst>
                <a:gd name="T0" fmla="*/ 0 w 54"/>
                <a:gd name="T1" fmla="*/ 2 h 88"/>
                <a:gd name="T2" fmla="*/ 24 w 54"/>
                <a:gd name="T3" fmla="*/ 33 h 88"/>
                <a:gd name="T4" fmla="*/ 43 w 54"/>
                <a:gd name="T5" fmla="*/ 67 h 88"/>
                <a:gd name="T6" fmla="*/ 47 w 54"/>
                <a:gd name="T7" fmla="*/ 77 h 88"/>
                <a:gd name="T8" fmla="*/ 52 w 54"/>
                <a:gd name="T9" fmla="*/ 87 h 88"/>
                <a:gd name="T10" fmla="*/ 53 w 54"/>
                <a:gd name="T11" fmla="*/ 86 h 88"/>
                <a:gd name="T12" fmla="*/ 47 w 54"/>
                <a:gd name="T13" fmla="*/ 68 h 88"/>
                <a:gd name="T14" fmla="*/ 38 w 54"/>
                <a:gd name="T15" fmla="*/ 50 h 88"/>
                <a:gd name="T16" fmla="*/ 17 w 54"/>
                <a:gd name="T17" fmla="*/ 17 h 88"/>
                <a:gd name="T18" fmla="*/ 2 w 54"/>
                <a:gd name="T19" fmla="*/ 0 h 88"/>
                <a:gd name="T20" fmla="*/ 0 w 54"/>
                <a:gd name="T21" fmla="*/ 2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4" h="88">
                  <a:moveTo>
                    <a:pt x="0" y="2"/>
                  </a:moveTo>
                  <a:cubicBezTo>
                    <a:pt x="9" y="11"/>
                    <a:pt x="17" y="22"/>
                    <a:pt x="24" y="33"/>
                  </a:cubicBezTo>
                  <a:cubicBezTo>
                    <a:pt x="31" y="44"/>
                    <a:pt x="37" y="55"/>
                    <a:pt x="43" y="67"/>
                  </a:cubicBezTo>
                  <a:cubicBezTo>
                    <a:pt x="44" y="70"/>
                    <a:pt x="46" y="73"/>
                    <a:pt x="47" y="77"/>
                  </a:cubicBezTo>
                  <a:cubicBezTo>
                    <a:pt x="49" y="80"/>
                    <a:pt x="50" y="84"/>
                    <a:pt x="52" y="87"/>
                  </a:cubicBezTo>
                  <a:cubicBezTo>
                    <a:pt x="52" y="88"/>
                    <a:pt x="54" y="87"/>
                    <a:pt x="53" y="86"/>
                  </a:cubicBezTo>
                  <a:cubicBezTo>
                    <a:pt x="53" y="80"/>
                    <a:pt x="49" y="74"/>
                    <a:pt x="47" y="68"/>
                  </a:cubicBezTo>
                  <a:cubicBezTo>
                    <a:pt x="44" y="62"/>
                    <a:pt x="42" y="56"/>
                    <a:pt x="38" y="50"/>
                  </a:cubicBezTo>
                  <a:cubicBezTo>
                    <a:pt x="32" y="38"/>
                    <a:pt x="25" y="27"/>
                    <a:pt x="17" y="17"/>
                  </a:cubicBezTo>
                  <a:cubicBezTo>
                    <a:pt x="12" y="11"/>
                    <a:pt x="7" y="6"/>
                    <a:pt x="2" y="0"/>
                  </a:cubicBezTo>
                  <a:cubicBezTo>
                    <a:pt x="1" y="0"/>
                    <a:pt x="0" y="1"/>
                    <a:pt x="0" y="2"/>
                  </a:cubicBezTo>
                  <a:close/>
                </a:path>
              </a:pathLst>
            </a:custGeom>
            <a:solidFill>
              <a:srgbClr val="41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7" name="Freeform 42">
              <a:extLst>
                <a:ext uri="{FF2B5EF4-FFF2-40B4-BE49-F238E27FC236}">
                  <a16:creationId xmlns:a16="http://schemas.microsoft.com/office/drawing/2014/main" id="{51CEFD7E-B977-42C9-A83C-6F8683A5BE4A}"/>
                </a:ext>
              </a:extLst>
            </p:cNvPr>
            <p:cNvSpPr>
              <a:spLocks/>
            </p:cNvSpPr>
            <p:nvPr/>
          </p:nvSpPr>
          <p:spPr bwMode="auto">
            <a:xfrm>
              <a:off x="2417" y="2794"/>
              <a:ext cx="182" cy="198"/>
            </a:xfrm>
            <a:custGeom>
              <a:avLst/>
              <a:gdLst>
                <a:gd name="T0" fmla="*/ 1 w 83"/>
                <a:gd name="T1" fmla="*/ 2 h 91"/>
                <a:gd name="T2" fmla="*/ 67 w 83"/>
                <a:gd name="T3" fmla="*/ 67 h 91"/>
                <a:gd name="T4" fmla="*/ 74 w 83"/>
                <a:gd name="T5" fmla="*/ 78 h 91"/>
                <a:gd name="T6" fmla="*/ 81 w 83"/>
                <a:gd name="T7" fmla="*/ 90 h 91"/>
                <a:gd name="T8" fmla="*/ 83 w 83"/>
                <a:gd name="T9" fmla="*/ 89 h 91"/>
                <a:gd name="T10" fmla="*/ 72 w 83"/>
                <a:gd name="T11" fmla="*/ 68 h 91"/>
                <a:gd name="T12" fmla="*/ 58 w 83"/>
                <a:gd name="T13" fmla="*/ 49 h 91"/>
                <a:gd name="T14" fmla="*/ 24 w 83"/>
                <a:gd name="T15" fmla="*/ 15 h 91"/>
                <a:gd name="T16" fmla="*/ 2 w 83"/>
                <a:gd name="T17" fmla="*/ 0 h 91"/>
                <a:gd name="T18" fmla="*/ 1 w 83"/>
                <a:gd name="T19" fmla="*/ 2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3" h="91">
                  <a:moveTo>
                    <a:pt x="1" y="2"/>
                  </a:moveTo>
                  <a:cubicBezTo>
                    <a:pt x="27" y="19"/>
                    <a:pt x="50" y="41"/>
                    <a:pt x="67" y="67"/>
                  </a:cubicBezTo>
                  <a:cubicBezTo>
                    <a:pt x="70" y="71"/>
                    <a:pt x="72" y="75"/>
                    <a:pt x="74" y="78"/>
                  </a:cubicBezTo>
                  <a:cubicBezTo>
                    <a:pt x="76" y="82"/>
                    <a:pt x="78" y="86"/>
                    <a:pt x="81" y="90"/>
                  </a:cubicBezTo>
                  <a:cubicBezTo>
                    <a:pt x="82" y="91"/>
                    <a:pt x="83" y="90"/>
                    <a:pt x="83" y="89"/>
                  </a:cubicBezTo>
                  <a:cubicBezTo>
                    <a:pt x="81" y="81"/>
                    <a:pt x="76" y="75"/>
                    <a:pt x="72" y="68"/>
                  </a:cubicBezTo>
                  <a:cubicBezTo>
                    <a:pt x="68" y="61"/>
                    <a:pt x="63" y="55"/>
                    <a:pt x="58" y="49"/>
                  </a:cubicBezTo>
                  <a:cubicBezTo>
                    <a:pt x="48" y="36"/>
                    <a:pt x="37" y="25"/>
                    <a:pt x="24" y="15"/>
                  </a:cubicBezTo>
                  <a:cubicBezTo>
                    <a:pt x="17" y="10"/>
                    <a:pt x="10" y="5"/>
                    <a:pt x="2" y="0"/>
                  </a:cubicBezTo>
                  <a:cubicBezTo>
                    <a:pt x="1" y="0"/>
                    <a:pt x="0" y="2"/>
                    <a:pt x="1" y="2"/>
                  </a:cubicBezTo>
                  <a:close/>
                </a:path>
              </a:pathLst>
            </a:custGeom>
            <a:solidFill>
              <a:srgbClr val="41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8" name="Freeform 43">
              <a:extLst>
                <a:ext uri="{FF2B5EF4-FFF2-40B4-BE49-F238E27FC236}">
                  <a16:creationId xmlns:a16="http://schemas.microsoft.com/office/drawing/2014/main" id="{8803B202-E00D-4AC0-9A88-067D3F0E9327}"/>
                </a:ext>
              </a:extLst>
            </p:cNvPr>
            <p:cNvSpPr>
              <a:spLocks/>
            </p:cNvSpPr>
            <p:nvPr/>
          </p:nvSpPr>
          <p:spPr bwMode="auto">
            <a:xfrm>
              <a:off x="2450" y="2770"/>
              <a:ext cx="229" cy="124"/>
            </a:xfrm>
            <a:custGeom>
              <a:avLst/>
              <a:gdLst>
                <a:gd name="T0" fmla="*/ 1 w 105"/>
                <a:gd name="T1" fmla="*/ 2 h 57"/>
                <a:gd name="T2" fmla="*/ 83 w 105"/>
                <a:gd name="T3" fmla="*/ 40 h 57"/>
                <a:gd name="T4" fmla="*/ 103 w 105"/>
                <a:gd name="T5" fmla="*/ 56 h 57"/>
                <a:gd name="T6" fmla="*/ 105 w 105"/>
                <a:gd name="T7" fmla="*/ 55 h 57"/>
                <a:gd name="T8" fmla="*/ 88 w 105"/>
                <a:gd name="T9" fmla="*/ 39 h 57"/>
                <a:gd name="T10" fmla="*/ 69 w 105"/>
                <a:gd name="T11" fmla="*/ 26 h 57"/>
                <a:gd name="T12" fmla="*/ 27 w 105"/>
                <a:gd name="T13" fmla="*/ 6 h 57"/>
                <a:gd name="T14" fmla="*/ 2 w 105"/>
                <a:gd name="T15" fmla="*/ 0 h 57"/>
                <a:gd name="T16" fmla="*/ 1 w 105"/>
                <a:gd name="T17" fmla="*/ 2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5" h="57">
                  <a:moveTo>
                    <a:pt x="1" y="2"/>
                  </a:moveTo>
                  <a:cubicBezTo>
                    <a:pt x="31" y="8"/>
                    <a:pt x="59" y="21"/>
                    <a:pt x="83" y="40"/>
                  </a:cubicBezTo>
                  <a:cubicBezTo>
                    <a:pt x="90" y="45"/>
                    <a:pt x="96" y="51"/>
                    <a:pt x="103" y="56"/>
                  </a:cubicBezTo>
                  <a:cubicBezTo>
                    <a:pt x="104" y="57"/>
                    <a:pt x="105" y="56"/>
                    <a:pt x="105" y="55"/>
                  </a:cubicBezTo>
                  <a:cubicBezTo>
                    <a:pt x="100" y="49"/>
                    <a:pt x="94" y="44"/>
                    <a:pt x="88" y="39"/>
                  </a:cubicBezTo>
                  <a:cubicBezTo>
                    <a:pt x="82" y="34"/>
                    <a:pt x="76" y="30"/>
                    <a:pt x="69" y="26"/>
                  </a:cubicBezTo>
                  <a:cubicBezTo>
                    <a:pt x="56" y="18"/>
                    <a:pt x="42" y="11"/>
                    <a:pt x="27" y="6"/>
                  </a:cubicBezTo>
                  <a:cubicBezTo>
                    <a:pt x="19" y="3"/>
                    <a:pt x="10" y="1"/>
                    <a:pt x="2" y="0"/>
                  </a:cubicBezTo>
                  <a:cubicBezTo>
                    <a:pt x="0" y="0"/>
                    <a:pt x="0" y="2"/>
                    <a:pt x="1" y="2"/>
                  </a:cubicBezTo>
                  <a:close/>
                </a:path>
              </a:pathLst>
            </a:custGeom>
            <a:solidFill>
              <a:srgbClr val="41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9" name="Freeform 44">
              <a:extLst>
                <a:ext uri="{FF2B5EF4-FFF2-40B4-BE49-F238E27FC236}">
                  <a16:creationId xmlns:a16="http://schemas.microsoft.com/office/drawing/2014/main" id="{B4505252-31FD-43D0-BAE6-133B4EBF09DB}"/>
                </a:ext>
              </a:extLst>
            </p:cNvPr>
            <p:cNvSpPr>
              <a:spLocks/>
            </p:cNvSpPr>
            <p:nvPr/>
          </p:nvSpPr>
          <p:spPr bwMode="auto">
            <a:xfrm>
              <a:off x="2042" y="2755"/>
              <a:ext cx="127" cy="181"/>
            </a:xfrm>
            <a:custGeom>
              <a:avLst/>
              <a:gdLst>
                <a:gd name="T0" fmla="*/ 0 w 58"/>
                <a:gd name="T1" fmla="*/ 0 h 83"/>
                <a:gd name="T2" fmla="*/ 11 w 58"/>
                <a:gd name="T3" fmla="*/ 23 h 83"/>
                <a:gd name="T4" fmla="*/ 24 w 58"/>
                <a:gd name="T5" fmla="*/ 44 h 83"/>
                <a:gd name="T6" fmla="*/ 32 w 58"/>
                <a:gd name="T7" fmla="*/ 54 h 83"/>
                <a:gd name="T8" fmla="*/ 41 w 58"/>
                <a:gd name="T9" fmla="*/ 64 h 83"/>
                <a:gd name="T10" fmla="*/ 58 w 58"/>
                <a:gd name="T11" fmla="*/ 83 h 83"/>
                <a:gd name="T12" fmla="*/ 38 w 58"/>
                <a:gd name="T13" fmla="*/ 66 h 83"/>
                <a:gd name="T14" fmla="*/ 21 w 58"/>
                <a:gd name="T15" fmla="*/ 47 h 83"/>
                <a:gd name="T16" fmla="*/ 8 w 58"/>
                <a:gd name="T17" fmla="*/ 24 h 83"/>
                <a:gd name="T18" fmla="*/ 0 w 58"/>
                <a:gd name="T19" fmla="*/ 0 h 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8" h="83">
                  <a:moveTo>
                    <a:pt x="0" y="0"/>
                  </a:moveTo>
                  <a:cubicBezTo>
                    <a:pt x="3" y="8"/>
                    <a:pt x="7" y="15"/>
                    <a:pt x="11" y="23"/>
                  </a:cubicBezTo>
                  <a:cubicBezTo>
                    <a:pt x="14" y="31"/>
                    <a:pt x="19" y="38"/>
                    <a:pt x="24" y="44"/>
                  </a:cubicBezTo>
                  <a:cubicBezTo>
                    <a:pt x="26" y="48"/>
                    <a:pt x="29" y="51"/>
                    <a:pt x="32" y="54"/>
                  </a:cubicBezTo>
                  <a:cubicBezTo>
                    <a:pt x="35" y="57"/>
                    <a:pt x="38" y="61"/>
                    <a:pt x="41" y="64"/>
                  </a:cubicBezTo>
                  <a:cubicBezTo>
                    <a:pt x="46" y="70"/>
                    <a:pt x="52" y="76"/>
                    <a:pt x="58" y="83"/>
                  </a:cubicBezTo>
                  <a:cubicBezTo>
                    <a:pt x="51" y="77"/>
                    <a:pt x="44" y="72"/>
                    <a:pt x="38" y="66"/>
                  </a:cubicBezTo>
                  <a:cubicBezTo>
                    <a:pt x="32" y="60"/>
                    <a:pt x="26" y="54"/>
                    <a:pt x="21" y="47"/>
                  </a:cubicBezTo>
                  <a:cubicBezTo>
                    <a:pt x="15" y="40"/>
                    <a:pt x="11" y="32"/>
                    <a:pt x="8" y="24"/>
                  </a:cubicBezTo>
                  <a:cubicBezTo>
                    <a:pt x="4" y="16"/>
                    <a:pt x="2" y="8"/>
                    <a:pt x="0" y="0"/>
                  </a:cubicBezTo>
                  <a:close/>
                </a:path>
              </a:pathLst>
            </a:custGeom>
            <a:solidFill>
              <a:srgbClr val="5D4F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0" name="Freeform 45">
              <a:extLst>
                <a:ext uri="{FF2B5EF4-FFF2-40B4-BE49-F238E27FC236}">
                  <a16:creationId xmlns:a16="http://schemas.microsoft.com/office/drawing/2014/main" id="{2A992541-2FF8-43C7-9006-A067A41F2658}"/>
                </a:ext>
              </a:extLst>
            </p:cNvPr>
            <p:cNvSpPr>
              <a:spLocks/>
            </p:cNvSpPr>
            <p:nvPr/>
          </p:nvSpPr>
          <p:spPr bwMode="auto">
            <a:xfrm>
              <a:off x="2323" y="2866"/>
              <a:ext cx="310" cy="107"/>
            </a:xfrm>
            <a:custGeom>
              <a:avLst/>
              <a:gdLst>
                <a:gd name="T0" fmla="*/ 0 w 142"/>
                <a:gd name="T1" fmla="*/ 49 h 49"/>
                <a:gd name="T2" fmla="*/ 38 w 142"/>
                <a:gd name="T3" fmla="*/ 42 h 49"/>
                <a:gd name="T4" fmla="*/ 74 w 142"/>
                <a:gd name="T5" fmla="*/ 31 h 49"/>
                <a:gd name="T6" fmla="*/ 92 w 142"/>
                <a:gd name="T7" fmla="*/ 25 h 49"/>
                <a:gd name="T8" fmla="*/ 110 w 142"/>
                <a:gd name="T9" fmla="*/ 19 h 49"/>
                <a:gd name="T10" fmla="*/ 127 w 142"/>
                <a:gd name="T11" fmla="*/ 11 h 49"/>
                <a:gd name="T12" fmla="*/ 135 w 142"/>
                <a:gd name="T13" fmla="*/ 6 h 49"/>
                <a:gd name="T14" fmla="*/ 139 w 142"/>
                <a:gd name="T15" fmla="*/ 4 h 49"/>
                <a:gd name="T16" fmla="*/ 142 w 142"/>
                <a:gd name="T17" fmla="*/ 0 h 49"/>
                <a:gd name="T18" fmla="*/ 136 w 142"/>
                <a:gd name="T19" fmla="*/ 7 h 49"/>
                <a:gd name="T20" fmla="*/ 128 w 142"/>
                <a:gd name="T21" fmla="*/ 13 h 49"/>
                <a:gd name="T22" fmla="*/ 111 w 142"/>
                <a:gd name="T23" fmla="*/ 22 h 49"/>
                <a:gd name="T24" fmla="*/ 75 w 142"/>
                <a:gd name="T25" fmla="*/ 35 h 49"/>
                <a:gd name="T26" fmla="*/ 57 w 142"/>
                <a:gd name="T27" fmla="*/ 41 h 49"/>
                <a:gd name="T28" fmla="*/ 38 w 142"/>
                <a:gd name="T29" fmla="*/ 45 h 49"/>
                <a:gd name="T30" fmla="*/ 0 w 142"/>
                <a:gd name="T31" fmla="*/ 49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42" h="49">
                  <a:moveTo>
                    <a:pt x="0" y="49"/>
                  </a:moveTo>
                  <a:cubicBezTo>
                    <a:pt x="13" y="47"/>
                    <a:pt x="25" y="45"/>
                    <a:pt x="38" y="42"/>
                  </a:cubicBezTo>
                  <a:cubicBezTo>
                    <a:pt x="50" y="39"/>
                    <a:pt x="62" y="35"/>
                    <a:pt x="74" y="31"/>
                  </a:cubicBezTo>
                  <a:cubicBezTo>
                    <a:pt x="80" y="30"/>
                    <a:pt x="86" y="28"/>
                    <a:pt x="92" y="25"/>
                  </a:cubicBezTo>
                  <a:cubicBezTo>
                    <a:pt x="98" y="23"/>
                    <a:pt x="104" y="21"/>
                    <a:pt x="110" y="19"/>
                  </a:cubicBezTo>
                  <a:cubicBezTo>
                    <a:pt x="116" y="16"/>
                    <a:pt x="121" y="14"/>
                    <a:pt x="127" y="11"/>
                  </a:cubicBezTo>
                  <a:cubicBezTo>
                    <a:pt x="130" y="10"/>
                    <a:pt x="133" y="8"/>
                    <a:pt x="135" y="6"/>
                  </a:cubicBezTo>
                  <a:cubicBezTo>
                    <a:pt x="136" y="6"/>
                    <a:pt x="138" y="5"/>
                    <a:pt x="139" y="4"/>
                  </a:cubicBezTo>
                  <a:cubicBezTo>
                    <a:pt x="140" y="3"/>
                    <a:pt x="141" y="1"/>
                    <a:pt x="142" y="0"/>
                  </a:cubicBezTo>
                  <a:cubicBezTo>
                    <a:pt x="141" y="3"/>
                    <a:pt x="138" y="5"/>
                    <a:pt x="136" y="7"/>
                  </a:cubicBezTo>
                  <a:cubicBezTo>
                    <a:pt x="133" y="9"/>
                    <a:pt x="131" y="11"/>
                    <a:pt x="128" y="13"/>
                  </a:cubicBezTo>
                  <a:cubicBezTo>
                    <a:pt x="123" y="16"/>
                    <a:pt x="117" y="19"/>
                    <a:pt x="111" y="22"/>
                  </a:cubicBezTo>
                  <a:cubicBezTo>
                    <a:pt x="99" y="27"/>
                    <a:pt x="87" y="32"/>
                    <a:pt x="75" y="35"/>
                  </a:cubicBezTo>
                  <a:cubicBezTo>
                    <a:pt x="69" y="37"/>
                    <a:pt x="63" y="39"/>
                    <a:pt x="57" y="41"/>
                  </a:cubicBezTo>
                  <a:cubicBezTo>
                    <a:pt x="51" y="42"/>
                    <a:pt x="45" y="44"/>
                    <a:pt x="38" y="45"/>
                  </a:cubicBezTo>
                  <a:cubicBezTo>
                    <a:pt x="26" y="47"/>
                    <a:pt x="13" y="49"/>
                    <a:pt x="0" y="49"/>
                  </a:cubicBezTo>
                  <a:close/>
                </a:path>
              </a:pathLst>
            </a:custGeom>
            <a:solidFill>
              <a:srgbClr val="5D4F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1" name="Freeform 46">
              <a:extLst>
                <a:ext uri="{FF2B5EF4-FFF2-40B4-BE49-F238E27FC236}">
                  <a16:creationId xmlns:a16="http://schemas.microsoft.com/office/drawing/2014/main" id="{A8535972-EEFA-461B-BC1D-22482112149A}"/>
                </a:ext>
              </a:extLst>
            </p:cNvPr>
            <p:cNvSpPr>
              <a:spLocks/>
            </p:cNvSpPr>
            <p:nvPr/>
          </p:nvSpPr>
          <p:spPr bwMode="auto">
            <a:xfrm>
              <a:off x="2088" y="2375"/>
              <a:ext cx="382" cy="118"/>
            </a:xfrm>
            <a:custGeom>
              <a:avLst/>
              <a:gdLst>
                <a:gd name="T0" fmla="*/ 0 w 175"/>
                <a:gd name="T1" fmla="*/ 54 h 54"/>
                <a:gd name="T2" fmla="*/ 40 w 175"/>
                <a:gd name="T3" fmla="*/ 28 h 54"/>
                <a:gd name="T4" fmla="*/ 61 w 175"/>
                <a:gd name="T5" fmla="*/ 17 h 54"/>
                <a:gd name="T6" fmla="*/ 83 w 175"/>
                <a:gd name="T7" fmla="*/ 7 h 54"/>
                <a:gd name="T8" fmla="*/ 94 w 175"/>
                <a:gd name="T9" fmla="*/ 3 h 54"/>
                <a:gd name="T10" fmla="*/ 106 w 175"/>
                <a:gd name="T11" fmla="*/ 0 h 54"/>
                <a:gd name="T12" fmla="*/ 113 w 175"/>
                <a:gd name="T13" fmla="*/ 0 h 54"/>
                <a:gd name="T14" fmla="*/ 116 w 175"/>
                <a:gd name="T15" fmla="*/ 1 h 54"/>
                <a:gd name="T16" fmla="*/ 119 w 175"/>
                <a:gd name="T17" fmla="*/ 1 h 54"/>
                <a:gd name="T18" fmla="*/ 130 w 175"/>
                <a:gd name="T19" fmla="*/ 4 h 54"/>
                <a:gd name="T20" fmla="*/ 175 w 175"/>
                <a:gd name="T21" fmla="*/ 22 h 54"/>
                <a:gd name="T22" fmla="*/ 129 w 175"/>
                <a:gd name="T23" fmla="*/ 8 h 54"/>
                <a:gd name="T24" fmla="*/ 118 w 175"/>
                <a:gd name="T25" fmla="*/ 5 h 54"/>
                <a:gd name="T26" fmla="*/ 107 w 175"/>
                <a:gd name="T27" fmla="*/ 4 h 54"/>
                <a:gd name="T28" fmla="*/ 84 w 175"/>
                <a:gd name="T29" fmla="*/ 11 h 54"/>
                <a:gd name="T30" fmla="*/ 63 w 175"/>
                <a:gd name="T31" fmla="*/ 20 h 54"/>
                <a:gd name="T32" fmla="*/ 41 w 175"/>
                <a:gd name="T33" fmla="*/ 31 h 54"/>
                <a:gd name="T34" fmla="*/ 0 w 175"/>
                <a:gd name="T35" fmla="*/ 54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75" h="54">
                  <a:moveTo>
                    <a:pt x="0" y="54"/>
                  </a:moveTo>
                  <a:cubicBezTo>
                    <a:pt x="13" y="45"/>
                    <a:pt x="26" y="36"/>
                    <a:pt x="40" y="28"/>
                  </a:cubicBezTo>
                  <a:cubicBezTo>
                    <a:pt x="47" y="24"/>
                    <a:pt x="54" y="20"/>
                    <a:pt x="61" y="17"/>
                  </a:cubicBezTo>
                  <a:cubicBezTo>
                    <a:pt x="68" y="13"/>
                    <a:pt x="75" y="10"/>
                    <a:pt x="83" y="7"/>
                  </a:cubicBezTo>
                  <a:cubicBezTo>
                    <a:pt x="87" y="6"/>
                    <a:pt x="90" y="4"/>
                    <a:pt x="94" y="3"/>
                  </a:cubicBezTo>
                  <a:cubicBezTo>
                    <a:pt x="98" y="1"/>
                    <a:pt x="102" y="0"/>
                    <a:pt x="106" y="0"/>
                  </a:cubicBezTo>
                  <a:cubicBezTo>
                    <a:pt x="108" y="0"/>
                    <a:pt x="111" y="0"/>
                    <a:pt x="113" y="0"/>
                  </a:cubicBezTo>
                  <a:cubicBezTo>
                    <a:pt x="114" y="0"/>
                    <a:pt x="115" y="1"/>
                    <a:pt x="116" y="1"/>
                  </a:cubicBezTo>
                  <a:cubicBezTo>
                    <a:pt x="117" y="1"/>
                    <a:pt x="118" y="1"/>
                    <a:pt x="119" y="1"/>
                  </a:cubicBezTo>
                  <a:cubicBezTo>
                    <a:pt x="123" y="2"/>
                    <a:pt x="126" y="3"/>
                    <a:pt x="130" y="4"/>
                  </a:cubicBezTo>
                  <a:cubicBezTo>
                    <a:pt x="146" y="9"/>
                    <a:pt x="160" y="16"/>
                    <a:pt x="175" y="22"/>
                  </a:cubicBezTo>
                  <a:cubicBezTo>
                    <a:pt x="160" y="17"/>
                    <a:pt x="145" y="12"/>
                    <a:pt x="129" y="8"/>
                  </a:cubicBezTo>
                  <a:cubicBezTo>
                    <a:pt x="126" y="6"/>
                    <a:pt x="122" y="6"/>
                    <a:pt x="118" y="5"/>
                  </a:cubicBezTo>
                  <a:cubicBezTo>
                    <a:pt x="114" y="4"/>
                    <a:pt x="110" y="4"/>
                    <a:pt x="107" y="4"/>
                  </a:cubicBezTo>
                  <a:cubicBezTo>
                    <a:pt x="99" y="5"/>
                    <a:pt x="92" y="8"/>
                    <a:pt x="84" y="11"/>
                  </a:cubicBezTo>
                  <a:cubicBezTo>
                    <a:pt x="77" y="14"/>
                    <a:pt x="70" y="17"/>
                    <a:pt x="63" y="20"/>
                  </a:cubicBezTo>
                  <a:cubicBezTo>
                    <a:pt x="56" y="24"/>
                    <a:pt x="49" y="27"/>
                    <a:pt x="41" y="31"/>
                  </a:cubicBezTo>
                  <a:cubicBezTo>
                    <a:pt x="27" y="38"/>
                    <a:pt x="14" y="46"/>
                    <a:pt x="0" y="54"/>
                  </a:cubicBezTo>
                  <a:close/>
                </a:path>
              </a:pathLst>
            </a:custGeom>
            <a:solidFill>
              <a:srgbClr val="5D4F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2" name="Freeform 47">
              <a:extLst>
                <a:ext uri="{FF2B5EF4-FFF2-40B4-BE49-F238E27FC236}">
                  <a16:creationId xmlns:a16="http://schemas.microsoft.com/office/drawing/2014/main" id="{8ED80422-97C2-4C1D-998F-77808D0DFB06}"/>
                </a:ext>
              </a:extLst>
            </p:cNvPr>
            <p:cNvSpPr>
              <a:spLocks/>
            </p:cNvSpPr>
            <p:nvPr/>
          </p:nvSpPr>
          <p:spPr bwMode="auto">
            <a:xfrm>
              <a:off x="2138" y="3343"/>
              <a:ext cx="220" cy="50"/>
            </a:xfrm>
            <a:custGeom>
              <a:avLst/>
              <a:gdLst>
                <a:gd name="T0" fmla="*/ 0 w 101"/>
                <a:gd name="T1" fmla="*/ 2 h 23"/>
                <a:gd name="T2" fmla="*/ 26 w 101"/>
                <a:gd name="T3" fmla="*/ 1 h 23"/>
                <a:gd name="T4" fmla="*/ 51 w 101"/>
                <a:gd name="T5" fmla="*/ 6 h 23"/>
                <a:gd name="T6" fmla="*/ 76 w 101"/>
                <a:gd name="T7" fmla="*/ 13 h 23"/>
                <a:gd name="T8" fmla="*/ 89 w 101"/>
                <a:gd name="T9" fmla="*/ 17 h 23"/>
                <a:gd name="T10" fmla="*/ 101 w 101"/>
                <a:gd name="T11" fmla="*/ 23 h 23"/>
                <a:gd name="T12" fmla="*/ 88 w 101"/>
                <a:gd name="T13" fmla="*/ 19 h 23"/>
                <a:gd name="T14" fmla="*/ 76 w 101"/>
                <a:gd name="T15" fmla="*/ 16 h 23"/>
                <a:gd name="T16" fmla="*/ 50 w 101"/>
                <a:gd name="T17" fmla="*/ 10 h 23"/>
                <a:gd name="T18" fmla="*/ 38 w 101"/>
                <a:gd name="T19" fmla="*/ 7 h 23"/>
                <a:gd name="T20" fmla="*/ 32 w 101"/>
                <a:gd name="T21" fmla="*/ 6 h 23"/>
                <a:gd name="T22" fmla="*/ 25 w 101"/>
                <a:gd name="T23" fmla="*/ 4 h 23"/>
                <a:gd name="T24" fmla="*/ 0 w 101"/>
                <a:gd name="T25" fmla="*/ 2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1" h="23">
                  <a:moveTo>
                    <a:pt x="0" y="2"/>
                  </a:moveTo>
                  <a:cubicBezTo>
                    <a:pt x="8" y="0"/>
                    <a:pt x="17" y="1"/>
                    <a:pt x="26" y="1"/>
                  </a:cubicBezTo>
                  <a:cubicBezTo>
                    <a:pt x="34" y="2"/>
                    <a:pt x="43" y="4"/>
                    <a:pt x="51" y="6"/>
                  </a:cubicBezTo>
                  <a:cubicBezTo>
                    <a:pt x="60" y="8"/>
                    <a:pt x="68" y="10"/>
                    <a:pt x="76" y="13"/>
                  </a:cubicBezTo>
                  <a:cubicBezTo>
                    <a:pt x="81" y="14"/>
                    <a:pt x="85" y="15"/>
                    <a:pt x="89" y="17"/>
                  </a:cubicBezTo>
                  <a:cubicBezTo>
                    <a:pt x="93" y="18"/>
                    <a:pt x="97" y="20"/>
                    <a:pt x="101" y="23"/>
                  </a:cubicBezTo>
                  <a:cubicBezTo>
                    <a:pt x="96" y="21"/>
                    <a:pt x="92" y="20"/>
                    <a:pt x="88" y="19"/>
                  </a:cubicBezTo>
                  <a:cubicBezTo>
                    <a:pt x="76" y="16"/>
                    <a:pt x="76" y="16"/>
                    <a:pt x="76" y="16"/>
                  </a:cubicBezTo>
                  <a:cubicBezTo>
                    <a:pt x="67" y="14"/>
                    <a:pt x="59" y="12"/>
                    <a:pt x="50" y="10"/>
                  </a:cubicBezTo>
                  <a:cubicBezTo>
                    <a:pt x="46" y="9"/>
                    <a:pt x="42" y="8"/>
                    <a:pt x="38" y="7"/>
                  </a:cubicBezTo>
                  <a:cubicBezTo>
                    <a:pt x="36" y="6"/>
                    <a:pt x="34" y="6"/>
                    <a:pt x="32" y="6"/>
                  </a:cubicBezTo>
                  <a:cubicBezTo>
                    <a:pt x="25" y="4"/>
                    <a:pt x="25" y="4"/>
                    <a:pt x="25" y="4"/>
                  </a:cubicBezTo>
                  <a:cubicBezTo>
                    <a:pt x="17" y="3"/>
                    <a:pt x="8" y="2"/>
                    <a:pt x="0" y="2"/>
                  </a:cubicBezTo>
                  <a:close/>
                </a:path>
              </a:pathLst>
            </a:custGeom>
            <a:solidFill>
              <a:srgbClr val="5D4F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3" name="Freeform 48">
              <a:extLst>
                <a:ext uri="{FF2B5EF4-FFF2-40B4-BE49-F238E27FC236}">
                  <a16:creationId xmlns:a16="http://schemas.microsoft.com/office/drawing/2014/main" id="{0316699F-1004-44F8-B641-FA67FF073F7A}"/>
                </a:ext>
              </a:extLst>
            </p:cNvPr>
            <p:cNvSpPr>
              <a:spLocks/>
            </p:cNvSpPr>
            <p:nvPr/>
          </p:nvSpPr>
          <p:spPr bwMode="auto">
            <a:xfrm>
              <a:off x="2513" y="3282"/>
              <a:ext cx="271" cy="410"/>
            </a:xfrm>
            <a:custGeom>
              <a:avLst/>
              <a:gdLst>
                <a:gd name="T0" fmla="*/ 123 w 124"/>
                <a:gd name="T1" fmla="*/ 43 h 188"/>
                <a:gd name="T2" fmla="*/ 104 w 124"/>
                <a:gd name="T3" fmla="*/ 22 h 188"/>
                <a:gd name="T4" fmla="*/ 80 w 124"/>
                <a:gd name="T5" fmla="*/ 7 h 188"/>
                <a:gd name="T6" fmla="*/ 30 w 124"/>
                <a:gd name="T7" fmla="*/ 15 h 188"/>
                <a:gd name="T8" fmla="*/ 4 w 124"/>
                <a:gd name="T9" fmla="*/ 59 h 188"/>
                <a:gd name="T10" fmla="*/ 9 w 124"/>
                <a:gd name="T11" fmla="*/ 125 h 188"/>
                <a:gd name="T12" fmla="*/ 26 w 124"/>
                <a:gd name="T13" fmla="*/ 158 h 188"/>
                <a:gd name="T14" fmla="*/ 35 w 124"/>
                <a:gd name="T15" fmla="*/ 173 h 188"/>
                <a:gd name="T16" fmla="*/ 46 w 124"/>
                <a:gd name="T17" fmla="*/ 187 h 188"/>
                <a:gd name="T18" fmla="*/ 49 w 124"/>
                <a:gd name="T19" fmla="*/ 185 h 188"/>
                <a:gd name="T20" fmla="*/ 40 w 124"/>
                <a:gd name="T21" fmla="*/ 173 h 188"/>
                <a:gd name="T22" fmla="*/ 31 w 124"/>
                <a:gd name="T23" fmla="*/ 160 h 188"/>
                <a:gd name="T24" fmla="*/ 16 w 124"/>
                <a:gd name="T25" fmla="*/ 133 h 188"/>
                <a:gd name="T26" fmla="*/ 7 w 124"/>
                <a:gd name="T27" fmla="*/ 70 h 188"/>
                <a:gd name="T28" fmla="*/ 27 w 124"/>
                <a:gd name="T29" fmla="*/ 23 h 188"/>
                <a:gd name="T30" fmla="*/ 73 w 124"/>
                <a:gd name="T31" fmla="*/ 9 h 188"/>
                <a:gd name="T32" fmla="*/ 100 w 124"/>
                <a:gd name="T33" fmla="*/ 23 h 188"/>
                <a:gd name="T34" fmla="*/ 122 w 124"/>
                <a:gd name="T35" fmla="*/ 44 h 188"/>
                <a:gd name="T36" fmla="*/ 123 w 124"/>
                <a:gd name="T37" fmla="*/ 43 h 1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24" h="188">
                  <a:moveTo>
                    <a:pt x="123" y="43"/>
                  </a:moveTo>
                  <a:cubicBezTo>
                    <a:pt x="118" y="35"/>
                    <a:pt x="111" y="28"/>
                    <a:pt x="104" y="22"/>
                  </a:cubicBezTo>
                  <a:cubicBezTo>
                    <a:pt x="97" y="15"/>
                    <a:pt x="89" y="10"/>
                    <a:pt x="80" y="7"/>
                  </a:cubicBezTo>
                  <a:cubicBezTo>
                    <a:pt x="63" y="0"/>
                    <a:pt x="45" y="4"/>
                    <a:pt x="30" y="15"/>
                  </a:cubicBezTo>
                  <a:cubicBezTo>
                    <a:pt x="17" y="25"/>
                    <a:pt x="7" y="42"/>
                    <a:pt x="4" y="59"/>
                  </a:cubicBezTo>
                  <a:cubicBezTo>
                    <a:pt x="0" y="81"/>
                    <a:pt x="2" y="104"/>
                    <a:pt x="9" y="125"/>
                  </a:cubicBezTo>
                  <a:cubicBezTo>
                    <a:pt x="13" y="137"/>
                    <a:pt x="19" y="147"/>
                    <a:pt x="26" y="158"/>
                  </a:cubicBezTo>
                  <a:cubicBezTo>
                    <a:pt x="29" y="163"/>
                    <a:pt x="32" y="168"/>
                    <a:pt x="35" y="173"/>
                  </a:cubicBezTo>
                  <a:cubicBezTo>
                    <a:pt x="39" y="178"/>
                    <a:pt x="42" y="183"/>
                    <a:pt x="46" y="187"/>
                  </a:cubicBezTo>
                  <a:cubicBezTo>
                    <a:pt x="48" y="188"/>
                    <a:pt x="50" y="186"/>
                    <a:pt x="49" y="185"/>
                  </a:cubicBezTo>
                  <a:cubicBezTo>
                    <a:pt x="46" y="181"/>
                    <a:pt x="43" y="177"/>
                    <a:pt x="40" y="173"/>
                  </a:cubicBezTo>
                  <a:cubicBezTo>
                    <a:pt x="37" y="169"/>
                    <a:pt x="34" y="165"/>
                    <a:pt x="31" y="160"/>
                  </a:cubicBezTo>
                  <a:cubicBezTo>
                    <a:pt x="26" y="151"/>
                    <a:pt x="20" y="142"/>
                    <a:pt x="16" y="133"/>
                  </a:cubicBezTo>
                  <a:cubicBezTo>
                    <a:pt x="8" y="113"/>
                    <a:pt x="5" y="91"/>
                    <a:pt x="7" y="70"/>
                  </a:cubicBezTo>
                  <a:cubicBezTo>
                    <a:pt x="9" y="52"/>
                    <a:pt x="15" y="36"/>
                    <a:pt x="27" y="23"/>
                  </a:cubicBezTo>
                  <a:cubicBezTo>
                    <a:pt x="39" y="11"/>
                    <a:pt x="56" y="5"/>
                    <a:pt x="73" y="9"/>
                  </a:cubicBezTo>
                  <a:cubicBezTo>
                    <a:pt x="83" y="11"/>
                    <a:pt x="92" y="16"/>
                    <a:pt x="100" y="23"/>
                  </a:cubicBezTo>
                  <a:cubicBezTo>
                    <a:pt x="108" y="29"/>
                    <a:pt x="115" y="37"/>
                    <a:pt x="122" y="44"/>
                  </a:cubicBezTo>
                  <a:cubicBezTo>
                    <a:pt x="123" y="45"/>
                    <a:pt x="124" y="44"/>
                    <a:pt x="123" y="43"/>
                  </a:cubicBezTo>
                  <a:close/>
                </a:path>
              </a:pathLst>
            </a:custGeom>
            <a:solidFill>
              <a:srgbClr val="5D4F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4" name="Freeform 49">
              <a:extLst>
                <a:ext uri="{FF2B5EF4-FFF2-40B4-BE49-F238E27FC236}">
                  <a16:creationId xmlns:a16="http://schemas.microsoft.com/office/drawing/2014/main" id="{DF831BCC-6C23-4D3F-9D99-1FAD139BC1C4}"/>
                </a:ext>
              </a:extLst>
            </p:cNvPr>
            <p:cNvSpPr>
              <a:spLocks/>
            </p:cNvSpPr>
            <p:nvPr/>
          </p:nvSpPr>
          <p:spPr bwMode="auto">
            <a:xfrm>
              <a:off x="2483" y="3681"/>
              <a:ext cx="137" cy="70"/>
            </a:xfrm>
            <a:custGeom>
              <a:avLst/>
              <a:gdLst>
                <a:gd name="T0" fmla="*/ 62 w 63"/>
                <a:gd name="T1" fmla="*/ 3 h 32"/>
                <a:gd name="T2" fmla="*/ 31 w 63"/>
                <a:gd name="T3" fmla="*/ 3 h 32"/>
                <a:gd name="T4" fmla="*/ 3 w 63"/>
                <a:gd name="T5" fmla="*/ 21 h 32"/>
                <a:gd name="T6" fmla="*/ 4 w 63"/>
                <a:gd name="T7" fmla="*/ 32 h 32"/>
                <a:gd name="T8" fmla="*/ 5 w 63"/>
                <a:gd name="T9" fmla="*/ 31 h 32"/>
                <a:gd name="T10" fmla="*/ 9 w 63"/>
                <a:gd name="T11" fmla="*/ 18 h 32"/>
                <a:gd name="T12" fmla="*/ 25 w 63"/>
                <a:gd name="T13" fmla="*/ 9 h 32"/>
                <a:gd name="T14" fmla="*/ 46 w 63"/>
                <a:gd name="T15" fmla="*/ 4 h 32"/>
                <a:gd name="T16" fmla="*/ 62 w 63"/>
                <a:gd name="T17" fmla="*/ 4 h 32"/>
                <a:gd name="T18" fmla="*/ 62 w 63"/>
                <a:gd name="T19" fmla="*/ 3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3" h="32">
                  <a:moveTo>
                    <a:pt x="62" y="3"/>
                  </a:moveTo>
                  <a:cubicBezTo>
                    <a:pt x="52" y="0"/>
                    <a:pt x="41" y="1"/>
                    <a:pt x="31" y="3"/>
                  </a:cubicBezTo>
                  <a:cubicBezTo>
                    <a:pt x="20" y="6"/>
                    <a:pt x="9" y="11"/>
                    <a:pt x="3" y="21"/>
                  </a:cubicBezTo>
                  <a:cubicBezTo>
                    <a:pt x="1" y="24"/>
                    <a:pt x="0" y="29"/>
                    <a:pt x="4" y="32"/>
                  </a:cubicBezTo>
                  <a:cubicBezTo>
                    <a:pt x="5" y="32"/>
                    <a:pt x="6" y="31"/>
                    <a:pt x="5" y="31"/>
                  </a:cubicBezTo>
                  <a:cubicBezTo>
                    <a:pt x="2" y="26"/>
                    <a:pt x="6" y="22"/>
                    <a:pt x="9" y="18"/>
                  </a:cubicBezTo>
                  <a:cubicBezTo>
                    <a:pt x="14" y="14"/>
                    <a:pt x="19" y="11"/>
                    <a:pt x="25" y="9"/>
                  </a:cubicBezTo>
                  <a:cubicBezTo>
                    <a:pt x="32" y="6"/>
                    <a:pt x="39" y="5"/>
                    <a:pt x="46" y="4"/>
                  </a:cubicBezTo>
                  <a:cubicBezTo>
                    <a:pt x="51" y="4"/>
                    <a:pt x="56" y="4"/>
                    <a:pt x="62" y="4"/>
                  </a:cubicBezTo>
                  <a:cubicBezTo>
                    <a:pt x="62" y="4"/>
                    <a:pt x="63" y="3"/>
                    <a:pt x="62" y="3"/>
                  </a:cubicBezTo>
                  <a:close/>
                </a:path>
              </a:pathLst>
            </a:custGeom>
            <a:solidFill>
              <a:srgbClr val="5D4F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5" name="Freeform 50">
              <a:extLst>
                <a:ext uri="{FF2B5EF4-FFF2-40B4-BE49-F238E27FC236}">
                  <a16:creationId xmlns:a16="http://schemas.microsoft.com/office/drawing/2014/main" id="{5E767212-BCF9-43A5-8406-30380A8EE819}"/>
                </a:ext>
              </a:extLst>
            </p:cNvPr>
            <p:cNvSpPr>
              <a:spLocks/>
            </p:cNvSpPr>
            <p:nvPr/>
          </p:nvSpPr>
          <p:spPr bwMode="auto">
            <a:xfrm>
              <a:off x="2492" y="3742"/>
              <a:ext cx="366" cy="9"/>
            </a:xfrm>
            <a:custGeom>
              <a:avLst/>
              <a:gdLst>
                <a:gd name="T0" fmla="*/ 1 w 168"/>
                <a:gd name="T1" fmla="*/ 4 h 4"/>
                <a:gd name="T2" fmla="*/ 65 w 168"/>
                <a:gd name="T3" fmla="*/ 4 h 4"/>
                <a:gd name="T4" fmla="*/ 133 w 168"/>
                <a:gd name="T5" fmla="*/ 3 h 4"/>
                <a:gd name="T6" fmla="*/ 151 w 168"/>
                <a:gd name="T7" fmla="*/ 3 h 4"/>
                <a:gd name="T8" fmla="*/ 167 w 168"/>
                <a:gd name="T9" fmla="*/ 3 h 4"/>
                <a:gd name="T10" fmla="*/ 167 w 168"/>
                <a:gd name="T11" fmla="*/ 1 h 4"/>
                <a:gd name="T12" fmla="*/ 153 w 168"/>
                <a:gd name="T13" fmla="*/ 0 h 4"/>
                <a:gd name="T14" fmla="*/ 138 w 168"/>
                <a:gd name="T15" fmla="*/ 0 h 4"/>
                <a:gd name="T16" fmla="*/ 104 w 168"/>
                <a:gd name="T17" fmla="*/ 1 h 4"/>
                <a:gd name="T18" fmla="*/ 36 w 168"/>
                <a:gd name="T19" fmla="*/ 2 h 4"/>
                <a:gd name="T20" fmla="*/ 1 w 168"/>
                <a:gd name="T21" fmla="*/ 2 h 4"/>
                <a:gd name="T22" fmla="*/ 1 w 168"/>
                <a:gd name="T23" fmla="*/ 4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68" h="4">
                  <a:moveTo>
                    <a:pt x="1" y="4"/>
                  </a:moveTo>
                  <a:cubicBezTo>
                    <a:pt x="22" y="4"/>
                    <a:pt x="44" y="4"/>
                    <a:pt x="65" y="4"/>
                  </a:cubicBezTo>
                  <a:cubicBezTo>
                    <a:pt x="88" y="4"/>
                    <a:pt x="111" y="4"/>
                    <a:pt x="133" y="3"/>
                  </a:cubicBezTo>
                  <a:cubicBezTo>
                    <a:pt x="139" y="3"/>
                    <a:pt x="145" y="3"/>
                    <a:pt x="151" y="3"/>
                  </a:cubicBezTo>
                  <a:cubicBezTo>
                    <a:pt x="156" y="3"/>
                    <a:pt x="162" y="4"/>
                    <a:pt x="167" y="3"/>
                  </a:cubicBezTo>
                  <a:cubicBezTo>
                    <a:pt x="168" y="3"/>
                    <a:pt x="168" y="1"/>
                    <a:pt x="167" y="1"/>
                  </a:cubicBezTo>
                  <a:cubicBezTo>
                    <a:pt x="163" y="0"/>
                    <a:pt x="158" y="0"/>
                    <a:pt x="153" y="0"/>
                  </a:cubicBezTo>
                  <a:cubicBezTo>
                    <a:pt x="148" y="0"/>
                    <a:pt x="143" y="0"/>
                    <a:pt x="138" y="0"/>
                  </a:cubicBezTo>
                  <a:cubicBezTo>
                    <a:pt x="126" y="0"/>
                    <a:pt x="115" y="0"/>
                    <a:pt x="104" y="1"/>
                  </a:cubicBezTo>
                  <a:cubicBezTo>
                    <a:pt x="81" y="1"/>
                    <a:pt x="58" y="1"/>
                    <a:pt x="36" y="2"/>
                  </a:cubicBezTo>
                  <a:cubicBezTo>
                    <a:pt x="24" y="2"/>
                    <a:pt x="13" y="2"/>
                    <a:pt x="1" y="2"/>
                  </a:cubicBezTo>
                  <a:cubicBezTo>
                    <a:pt x="0" y="2"/>
                    <a:pt x="0" y="4"/>
                    <a:pt x="1" y="4"/>
                  </a:cubicBezTo>
                  <a:close/>
                </a:path>
              </a:pathLst>
            </a:custGeom>
            <a:solidFill>
              <a:srgbClr val="613B3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6" name="Freeform 51">
              <a:extLst>
                <a:ext uri="{FF2B5EF4-FFF2-40B4-BE49-F238E27FC236}">
                  <a16:creationId xmlns:a16="http://schemas.microsoft.com/office/drawing/2014/main" id="{FB1EC4F9-AA6B-4970-B7DB-AECAE7C9E35B}"/>
                </a:ext>
              </a:extLst>
            </p:cNvPr>
            <p:cNvSpPr>
              <a:spLocks/>
            </p:cNvSpPr>
            <p:nvPr/>
          </p:nvSpPr>
          <p:spPr bwMode="auto">
            <a:xfrm>
              <a:off x="2891" y="3308"/>
              <a:ext cx="310" cy="412"/>
            </a:xfrm>
            <a:custGeom>
              <a:avLst/>
              <a:gdLst>
                <a:gd name="T0" fmla="*/ 142 w 142"/>
                <a:gd name="T1" fmla="*/ 0 h 189"/>
                <a:gd name="T2" fmla="*/ 140 w 142"/>
                <a:gd name="T3" fmla="*/ 36 h 189"/>
                <a:gd name="T4" fmla="*/ 135 w 142"/>
                <a:gd name="T5" fmla="*/ 71 h 189"/>
                <a:gd name="T6" fmla="*/ 131 w 142"/>
                <a:gd name="T7" fmla="*/ 88 h 189"/>
                <a:gd name="T8" fmla="*/ 129 w 142"/>
                <a:gd name="T9" fmla="*/ 96 h 189"/>
                <a:gd name="T10" fmla="*/ 126 w 142"/>
                <a:gd name="T11" fmla="*/ 104 h 189"/>
                <a:gd name="T12" fmla="*/ 109 w 142"/>
                <a:gd name="T13" fmla="*/ 135 h 189"/>
                <a:gd name="T14" fmla="*/ 86 w 142"/>
                <a:gd name="T15" fmla="*/ 161 h 189"/>
                <a:gd name="T16" fmla="*/ 57 w 142"/>
                <a:gd name="T17" fmla="*/ 180 h 189"/>
                <a:gd name="T18" fmla="*/ 23 w 142"/>
                <a:gd name="T19" fmla="*/ 187 h 189"/>
                <a:gd name="T20" fmla="*/ 1 w 142"/>
                <a:gd name="T21" fmla="*/ 185 h 189"/>
                <a:gd name="T22" fmla="*/ 0 w 142"/>
                <a:gd name="T23" fmla="*/ 186 h 189"/>
                <a:gd name="T24" fmla="*/ 23 w 142"/>
                <a:gd name="T25" fmla="*/ 189 h 189"/>
                <a:gd name="T26" fmla="*/ 58 w 142"/>
                <a:gd name="T27" fmla="*/ 182 h 189"/>
                <a:gd name="T28" fmla="*/ 88 w 142"/>
                <a:gd name="T29" fmla="*/ 164 h 189"/>
                <a:gd name="T30" fmla="*/ 113 w 142"/>
                <a:gd name="T31" fmla="*/ 137 h 189"/>
                <a:gd name="T32" fmla="*/ 129 w 142"/>
                <a:gd name="T33" fmla="*/ 106 h 189"/>
                <a:gd name="T34" fmla="*/ 139 w 142"/>
                <a:gd name="T35" fmla="*/ 71 h 189"/>
                <a:gd name="T36" fmla="*/ 142 w 142"/>
                <a:gd name="T37" fmla="*/ 36 h 189"/>
                <a:gd name="T38" fmla="*/ 142 w 142"/>
                <a:gd name="T39" fmla="*/ 0 h 1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42" h="189">
                  <a:moveTo>
                    <a:pt x="142" y="0"/>
                  </a:moveTo>
                  <a:cubicBezTo>
                    <a:pt x="141" y="12"/>
                    <a:pt x="141" y="24"/>
                    <a:pt x="140" y="36"/>
                  </a:cubicBezTo>
                  <a:cubicBezTo>
                    <a:pt x="139" y="48"/>
                    <a:pt x="138" y="59"/>
                    <a:pt x="135" y="71"/>
                  </a:cubicBezTo>
                  <a:cubicBezTo>
                    <a:pt x="134" y="76"/>
                    <a:pt x="133" y="82"/>
                    <a:pt x="131" y="88"/>
                  </a:cubicBezTo>
                  <a:cubicBezTo>
                    <a:pt x="131" y="91"/>
                    <a:pt x="130" y="93"/>
                    <a:pt x="129" y="96"/>
                  </a:cubicBezTo>
                  <a:cubicBezTo>
                    <a:pt x="128" y="99"/>
                    <a:pt x="127" y="102"/>
                    <a:pt x="126" y="104"/>
                  </a:cubicBezTo>
                  <a:cubicBezTo>
                    <a:pt x="121" y="115"/>
                    <a:pt x="116" y="125"/>
                    <a:pt x="109" y="135"/>
                  </a:cubicBezTo>
                  <a:cubicBezTo>
                    <a:pt x="102" y="144"/>
                    <a:pt x="95" y="153"/>
                    <a:pt x="86" y="161"/>
                  </a:cubicBezTo>
                  <a:cubicBezTo>
                    <a:pt x="77" y="168"/>
                    <a:pt x="67" y="175"/>
                    <a:pt x="57" y="180"/>
                  </a:cubicBezTo>
                  <a:cubicBezTo>
                    <a:pt x="46" y="184"/>
                    <a:pt x="34" y="187"/>
                    <a:pt x="23" y="187"/>
                  </a:cubicBezTo>
                  <a:cubicBezTo>
                    <a:pt x="15" y="188"/>
                    <a:pt x="8" y="187"/>
                    <a:pt x="1" y="185"/>
                  </a:cubicBezTo>
                  <a:cubicBezTo>
                    <a:pt x="1" y="185"/>
                    <a:pt x="0" y="186"/>
                    <a:pt x="0" y="186"/>
                  </a:cubicBezTo>
                  <a:cubicBezTo>
                    <a:pt x="8" y="188"/>
                    <a:pt x="15" y="189"/>
                    <a:pt x="23" y="189"/>
                  </a:cubicBezTo>
                  <a:cubicBezTo>
                    <a:pt x="35" y="189"/>
                    <a:pt x="47" y="187"/>
                    <a:pt x="58" y="182"/>
                  </a:cubicBezTo>
                  <a:cubicBezTo>
                    <a:pt x="69" y="178"/>
                    <a:pt x="79" y="172"/>
                    <a:pt x="88" y="164"/>
                  </a:cubicBezTo>
                  <a:cubicBezTo>
                    <a:pt x="98" y="156"/>
                    <a:pt x="106" y="147"/>
                    <a:pt x="113" y="137"/>
                  </a:cubicBezTo>
                  <a:cubicBezTo>
                    <a:pt x="119" y="128"/>
                    <a:pt x="125" y="117"/>
                    <a:pt x="129" y="106"/>
                  </a:cubicBezTo>
                  <a:cubicBezTo>
                    <a:pt x="134" y="95"/>
                    <a:pt x="137" y="83"/>
                    <a:pt x="139" y="71"/>
                  </a:cubicBezTo>
                  <a:cubicBezTo>
                    <a:pt x="141" y="60"/>
                    <a:pt x="141" y="48"/>
                    <a:pt x="142" y="36"/>
                  </a:cubicBezTo>
                  <a:cubicBezTo>
                    <a:pt x="142" y="24"/>
                    <a:pt x="142" y="12"/>
                    <a:pt x="142" y="0"/>
                  </a:cubicBezTo>
                  <a:close/>
                </a:path>
              </a:pathLst>
            </a:custGeom>
            <a:solidFill>
              <a:srgbClr val="5D4F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7" name="Freeform 52">
              <a:extLst>
                <a:ext uri="{FF2B5EF4-FFF2-40B4-BE49-F238E27FC236}">
                  <a16:creationId xmlns:a16="http://schemas.microsoft.com/office/drawing/2014/main" id="{5DD5E3AA-D894-4154-8B0E-1A0356FECFBA}"/>
                </a:ext>
              </a:extLst>
            </p:cNvPr>
            <p:cNvSpPr>
              <a:spLocks/>
            </p:cNvSpPr>
            <p:nvPr/>
          </p:nvSpPr>
          <p:spPr bwMode="auto">
            <a:xfrm>
              <a:off x="2286" y="3736"/>
              <a:ext cx="0" cy="0"/>
            </a:xfrm>
            <a:custGeom>
              <a:avLst/>
              <a:gdLst/>
              <a:ahLst/>
              <a:cxnLst>
                <a:cxn ang="0">
                  <a:pos x="0" y="0"/>
                </a:cxn>
                <a:cxn ang="0">
                  <a:pos x="0" y="0"/>
                </a:cxn>
                <a:cxn ang="0">
                  <a:pos x="0" y="0"/>
                </a:cxn>
              </a:cxnLst>
              <a:rect l="0" t="0" r="r" b="b"/>
              <a:pathLst>
                <a:path>
                  <a:moveTo>
                    <a:pt x="0" y="0"/>
                  </a:moveTo>
                  <a:cubicBezTo>
                    <a:pt x="0" y="0"/>
                    <a:pt x="0" y="0"/>
                    <a:pt x="0" y="0"/>
                  </a:cubicBezTo>
                  <a:cubicBezTo>
                    <a:pt x="0" y="0"/>
                    <a:pt x="0" y="0"/>
                    <a:pt x="0" y="0"/>
                  </a:cubicBezTo>
                  <a:close/>
                </a:path>
              </a:pathLst>
            </a:custGeom>
            <a:solidFill>
              <a:srgbClr val="41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8" name="Freeform 53">
              <a:extLst>
                <a:ext uri="{FF2B5EF4-FFF2-40B4-BE49-F238E27FC236}">
                  <a16:creationId xmlns:a16="http://schemas.microsoft.com/office/drawing/2014/main" id="{8E6E280C-4ABF-4D99-B3F0-757564A517E3}"/>
                </a:ext>
              </a:extLst>
            </p:cNvPr>
            <p:cNvSpPr>
              <a:spLocks/>
            </p:cNvSpPr>
            <p:nvPr/>
          </p:nvSpPr>
          <p:spPr bwMode="auto">
            <a:xfrm>
              <a:off x="2127" y="3703"/>
              <a:ext cx="162" cy="39"/>
            </a:xfrm>
            <a:custGeom>
              <a:avLst/>
              <a:gdLst>
                <a:gd name="T0" fmla="*/ 72 w 74"/>
                <a:gd name="T1" fmla="*/ 16 h 18"/>
                <a:gd name="T2" fmla="*/ 71 w 74"/>
                <a:gd name="T3" fmla="*/ 16 h 18"/>
                <a:gd name="T4" fmla="*/ 61 w 74"/>
                <a:gd name="T5" fmla="*/ 15 h 18"/>
                <a:gd name="T6" fmla="*/ 38 w 74"/>
                <a:gd name="T7" fmla="*/ 14 h 18"/>
                <a:gd name="T8" fmla="*/ 26 w 74"/>
                <a:gd name="T9" fmla="*/ 13 h 18"/>
                <a:gd name="T10" fmla="*/ 20 w 74"/>
                <a:gd name="T11" fmla="*/ 13 h 18"/>
                <a:gd name="T12" fmla="*/ 17 w 74"/>
                <a:gd name="T13" fmla="*/ 13 h 18"/>
                <a:gd name="T14" fmla="*/ 15 w 74"/>
                <a:gd name="T15" fmla="*/ 12 h 18"/>
                <a:gd name="T16" fmla="*/ 3 w 74"/>
                <a:gd name="T17" fmla="*/ 9 h 18"/>
                <a:gd name="T18" fmla="*/ 1 w 74"/>
                <a:gd name="T19" fmla="*/ 5 h 18"/>
                <a:gd name="T20" fmla="*/ 3 w 74"/>
                <a:gd name="T21" fmla="*/ 0 h 18"/>
                <a:gd name="T22" fmla="*/ 0 w 74"/>
                <a:gd name="T23" fmla="*/ 5 h 18"/>
                <a:gd name="T24" fmla="*/ 3 w 74"/>
                <a:gd name="T25" fmla="*/ 10 h 18"/>
                <a:gd name="T26" fmla="*/ 8 w 74"/>
                <a:gd name="T27" fmla="*/ 13 h 18"/>
                <a:gd name="T28" fmla="*/ 14 w 74"/>
                <a:gd name="T29" fmla="*/ 14 h 18"/>
                <a:gd name="T30" fmla="*/ 20 w 74"/>
                <a:gd name="T31" fmla="*/ 16 h 18"/>
                <a:gd name="T32" fmla="*/ 26 w 74"/>
                <a:gd name="T33" fmla="*/ 16 h 18"/>
                <a:gd name="T34" fmla="*/ 38 w 74"/>
                <a:gd name="T35" fmla="*/ 18 h 18"/>
                <a:gd name="T36" fmla="*/ 61 w 74"/>
                <a:gd name="T37" fmla="*/ 18 h 18"/>
                <a:gd name="T38" fmla="*/ 74 w 74"/>
                <a:gd name="T39" fmla="*/ 17 h 18"/>
                <a:gd name="T40" fmla="*/ 72 w 74"/>
                <a:gd name="T41" fmla="*/ 16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 h="18">
                  <a:moveTo>
                    <a:pt x="72" y="16"/>
                  </a:moveTo>
                  <a:cubicBezTo>
                    <a:pt x="72" y="16"/>
                    <a:pt x="72" y="16"/>
                    <a:pt x="71" y="16"/>
                  </a:cubicBezTo>
                  <a:cubicBezTo>
                    <a:pt x="68" y="16"/>
                    <a:pt x="65" y="16"/>
                    <a:pt x="61" y="15"/>
                  </a:cubicBezTo>
                  <a:cubicBezTo>
                    <a:pt x="53" y="15"/>
                    <a:pt x="46" y="15"/>
                    <a:pt x="38" y="14"/>
                  </a:cubicBezTo>
                  <a:cubicBezTo>
                    <a:pt x="26" y="13"/>
                    <a:pt x="26" y="13"/>
                    <a:pt x="26" y="13"/>
                  </a:cubicBezTo>
                  <a:cubicBezTo>
                    <a:pt x="20" y="13"/>
                    <a:pt x="20" y="13"/>
                    <a:pt x="20" y="13"/>
                  </a:cubicBezTo>
                  <a:cubicBezTo>
                    <a:pt x="19" y="13"/>
                    <a:pt x="18" y="13"/>
                    <a:pt x="17" y="13"/>
                  </a:cubicBezTo>
                  <a:cubicBezTo>
                    <a:pt x="16" y="13"/>
                    <a:pt x="15" y="12"/>
                    <a:pt x="15" y="12"/>
                  </a:cubicBezTo>
                  <a:cubicBezTo>
                    <a:pt x="11" y="11"/>
                    <a:pt x="7" y="10"/>
                    <a:pt x="3" y="9"/>
                  </a:cubicBezTo>
                  <a:cubicBezTo>
                    <a:pt x="2" y="8"/>
                    <a:pt x="1" y="6"/>
                    <a:pt x="1" y="5"/>
                  </a:cubicBezTo>
                  <a:cubicBezTo>
                    <a:pt x="1" y="3"/>
                    <a:pt x="2" y="1"/>
                    <a:pt x="3" y="0"/>
                  </a:cubicBezTo>
                  <a:cubicBezTo>
                    <a:pt x="2" y="1"/>
                    <a:pt x="0" y="2"/>
                    <a:pt x="0" y="5"/>
                  </a:cubicBezTo>
                  <a:cubicBezTo>
                    <a:pt x="0" y="7"/>
                    <a:pt x="1" y="9"/>
                    <a:pt x="3" y="10"/>
                  </a:cubicBezTo>
                  <a:cubicBezTo>
                    <a:pt x="5" y="11"/>
                    <a:pt x="6" y="12"/>
                    <a:pt x="8" y="13"/>
                  </a:cubicBezTo>
                  <a:cubicBezTo>
                    <a:pt x="10" y="13"/>
                    <a:pt x="12" y="14"/>
                    <a:pt x="14" y="14"/>
                  </a:cubicBezTo>
                  <a:cubicBezTo>
                    <a:pt x="16" y="15"/>
                    <a:pt x="18" y="15"/>
                    <a:pt x="20" y="16"/>
                  </a:cubicBezTo>
                  <a:cubicBezTo>
                    <a:pt x="22" y="16"/>
                    <a:pt x="24" y="16"/>
                    <a:pt x="26" y="16"/>
                  </a:cubicBezTo>
                  <a:cubicBezTo>
                    <a:pt x="30" y="17"/>
                    <a:pt x="34" y="17"/>
                    <a:pt x="38" y="18"/>
                  </a:cubicBezTo>
                  <a:cubicBezTo>
                    <a:pt x="45" y="18"/>
                    <a:pt x="53" y="18"/>
                    <a:pt x="61" y="18"/>
                  </a:cubicBezTo>
                  <a:cubicBezTo>
                    <a:pt x="65" y="18"/>
                    <a:pt x="69" y="18"/>
                    <a:pt x="74" y="17"/>
                  </a:cubicBezTo>
                  <a:cubicBezTo>
                    <a:pt x="73" y="17"/>
                    <a:pt x="73" y="17"/>
                    <a:pt x="72" y="16"/>
                  </a:cubicBezTo>
                  <a:close/>
                </a:path>
              </a:pathLst>
            </a:custGeom>
            <a:solidFill>
              <a:srgbClr val="5D4F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9" name="Freeform 54">
              <a:extLst>
                <a:ext uri="{FF2B5EF4-FFF2-40B4-BE49-F238E27FC236}">
                  <a16:creationId xmlns:a16="http://schemas.microsoft.com/office/drawing/2014/main" id="{FD5A7CAB-3EFA-4C1A-A0D3-DFFACC1AB42F}"/>
                </a:ext>
              </a:extLst>
            </p:cNvPr>
            <p:cNvSpPr>
              <a:spLocks/>
            </p:cNvSpPr>
            <p:nvPr/>
          </p:nvSpPr>
          <p:spPr bwMode="auto">
            <a:xfrm>
              <a:off x="2293" y="3369"/>
              <a:ext cx="13" cy="347"/>
            </a:xfrm>
            <a:custGeom>
              <a:avLst/>
              <a:gdLst>
                <a:gd name="T0" fmla="*/ 6 w 6"/>
                <a:gd name="T1" fmla="*/ 158 h 159"/>
                <a:gd name="T2" fmla="*/ 5 w 6"/>
                <a:gd name="T3" fmla="*/ 98 h 159"/>
                <a:gd name="T4" fmla="*/ 4 w 6"/>
                <a:gd name="T5" fmla="*/ 33 h 159"/>
                <a:gd name="T6" fmla="*/ 2 w 6"/>
                <a:gd name="T7" fmla="*/ 1 h 159"/>
                <a:gd name="T8" fmla="*/ 0 w 6"/>
                <a:gd name="T9" fmla="*/ 1 h 159"/>
                <a:gd name="T10" fmla="*/ 0 w 6"/>
                <a:gd name="T11" fmla="*/ 29 h 159"/>
                <a:gd name="T12" fmla="*/ 1 w 6"/>
                <a:gd name="T13" fmla="*/ 61 h 159"/>
                <a:gd name="T14" fmla="*/ 2 w 6"/>
                <a:gd name="T15" fmla="*/ 127 h 159"/>
                <a:gd name="T16" fmla="*/ 4 w 6"/>
                <a:gd name="T17" fmla="*/ 158 h 159"/>
                <a:gd name="T18" fmla="*/ 6 w 6"/>
                <a:gd name="T19" fmla="*/ 158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 h="159">
                  <a:moveTo>
                    <a:pt x="6" y="158"/>
                  </a:moveTo>
                  <a:cubicBezTo>
                    <a:pt x="5" y="138"/>
                    <a:pt x="5" y="118"/>
                    <a:pt x="5" y="98"/>
                  </a:cubicBezTo>
                  <a:cubicBezTo>
                    <a:pt x="5" y="76"/>
                    <a:pt x="5" y="55"/>
                    <a:pt x="4" y="33"/>
                  </a:cubicBezTo>
                  <a:cubicBezTo>
                    <a:pt x="4" y="22"/>
                    <a:pt x="4" y="11"/>
                    <a:pt x="2" y="1"/>
                  </a:cubicBezTo>
                  <a:cubicBezTo>
                    <a:pt x="2" y="0"/>
                    <a:pt x="0" y="0"/>
                    <a:pt x="0" y="1"/>
                  </a:cubicBezTo>
                  <a:cubicBezTo>
                    <a:pt x="0" y="11"/>
                    <a:pt x="0" y="20"/>
                    <a:pt x="0" y="29"/>
                  </a:cubicBezTo>
                  <a:cubicBezTo>
                    <a:pt x="1" y="40"/>
                    <a:pt x="1" y="50"/>
                    <a:pt x="1" y="61"/>
                  </a:cubicBezTo>
                  <a:cubicBezTo>
                    <a:pt x="1" y="83"/>
                    <a:pt x="1" y="105"/>
                    <a:pt x="2" y="127"/>
                  </a:cubicBezTo>
                  <a:cubicBezTo>
                    <a:pt x="2" y="137"/>
                    <a:pt x="3" y="148"/>
                    <a:pt x="4" y="158"/>
                  </a:cubicBezTo>
                  <a:cubicBezTo>
                    <a:pt x="4" y="159"/>
                    <a:pt x="6" y="159"/>
                    <a:pt x="6" y="158"/>
                  </a:cubicBezTo>
                  <a:close/>
                </a:path>
              </a:pathLst>
            </a:custGeom>
            <a:solidFill>
              <a:srgbClr val="5D4F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0" name="Freeform 55">
              <a:extLst>
                <a:ext uri="{FF2B5EF4-FFF2-40B4-BE49-F238E27FC236}">
                  <a16:creationId xmlns:a16="http://schemas.microsoft.com/office/drawing/2014/main" id="{245546B3-55FF-4CFB-8A24-0A33A4D2A078}"/>
                </a:ext>
              </a:extLst>
            </p:cNvPr>
            <p:cNvSpPr>
              <a:spLocks/>
            </p:cNvSpPr>
            <p:nvPr/>
          </p:nvSpPr>
          <p:spPr bwMode="auto">
            <a:xfrm>
              <a:off x="2906" y="3415"/>
              <a:ext cx="48" cy="277"/>
            </a:xfrm>
            <a:custGeom>
              <a:avLst/>
              <a:gdLst>
                <a:gd name="T0" fmla="*/ 0 w 22"/>
                <a:gd name="T1" fmla="*/ 127 h 127"/>
                <a:gd name="T2" fmla="*/ 12 w 22"/>
                <a:gd name="T3" fmla="*/ 96 h 127"/>
                <a:gd name="T4" fmla="*/ 18 w 22"/>
                <a:gd name="T5" fmla="*/ 65 h 127"/>
                <a:gd name="T6" fmla="*/ 18 w 22"/>
                <a:gd name="T7" fmla="*/ 32 h 127"/>
                <a:gd name="T8" fmla="*/ 13 w 22"/>
                <a:gd name="T9" fmla="*/ 0 h 127"/>
                <a:gd name="T10" fmla="*/ 21 w 22"/>
                <a:gd name="T11" fmla="*/ 32 h 127"/>
                <a:gd name="T12" fmla="*/ 21 w 22"/>
                <a:gd name="T13" fmla="*/ 65 h 127"/>
                <a:gd name="T14" fmla="*/ 14 w 22"/>
                <a:gd name="T15" fmla="*/ 97 h 127"/>
                <a:gd name="T16" fmla="*/ 0 w 22"/>
                <a:gd name="T17" fmla="*/ 127 h 1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2" h="127">
                  <a:moveTo>
                    <a:pt x="0" y="127"/>
                  </a:moveTo>
                  <a:cubicBezTo>
                    <a:pt x="5" y="117"/>
                    <a:pt x="9" y="107"/>
                    <a:pt x="12" y="96"/>
                  </a:cubicBezTo>
                  <a:cubicBezTo>
                    <a:pt x="14" y="86"/>
                    <a:pt x="17" y="75"/>
                    <a:pt x="18" y="65"/>
                  </a:cubicBezTo>
                  <a:cubicBezTo>
                    <a:pt x="19" y="54"/>
                    <a:pt x="19" y="43"/>
                    <a:pt x="18" y="32"/>
                  </a:cubicBezTo>
                  <a:cubicBezTo>
                    <a:pt x="17" y="21"/>
                    <a:pt x="16" y="10"/>
                    <a:pt x="13" y="0"/>
                  </a:cubicBezTo>
                  <a:cubicBezTo>
                    <a:pt x="17" y="10"/>
                    <a:pt x="19" y="21"/>
                    <a:pt x="21" y="32"/>
                  </a:cubicBezTo>
                  <a:cubicBezTo>
                    <a:pt x="22" y="43"/>
                    <a:pt x="22" y="54"/>
                    <a:pt x="21" y="65"/>
                  </a:cubicBezTo>
                  <a:cubicBezTo>
                    <a:pt x="20" y="76"/>
                    <a:pt x="18" y="87"/>
                    <a:pt x="14" y="97"/>
                  </a:cubicBezTo>
                  <a:cubicBezTo>
                    <a:pt x="11" y="108"/>
                    <a:pt x="6" y="118"/>
                    <a:pt x="0" y="127"/>
                  </a:cubicBezTo>
                  <a:close/>
                </a:path>
              </a:pathLst>
            </a:custGeom>
            <a:solidFill>
              <a:srgbClr val="5D4F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1" name="Freeform 56">
              <a:extLst>
                <a:ext uri="{FF2B5EF4-FFF2-40B4-BE49-F238E27FC236}">
                  <a16:creationId xmlns:a16="http://schemas.microsoft.com/office/drawing/2014/main" id="{31D6E031-ADC2-478F-ABAA-84F4A822CC5C}"/>
                </a:ext>
              </a:extLst>
            </p:cNvPr>
            <p:cNvSpPr>
              <a:spLocks/>
            </p:cNvSpPr>
            <p:nvPr/>
          </p:nvSpPr>
          <p:spPr bwMode="auto">
            <a:xfrm>
              <a:off x="2644" y="2580"/>
              <a:ext cx="61" cy="251"/>
            </a:xfrm>
            <a:custGeom>
              <a:avLst/>
              <a:gdLst>
                <a:gd name="T0" fmla="*/ 0 w 28"/>
                <a:gd name="T1" fmla="*/ 0 h 115"/>
                <a:gd name="T2" fmla="*/ 14 w 28"/>
                <a:gd name="T3" fmla="*/ 28 h 115"/>
                <a:gd name="T4" fmla="*/ 26 w 28"/>
                <a:gd name="T5" fmla="*/ 57 h 115"/>
                <a:gd name="T6" fmla="*/ 27 w 28"/>
                <a:gd name="T7" fmla="*/ 65 h 115"/>
                <a:gd name="T8" fmla="*/ 27 w 28"/>
                <a:gd name="T9" fmla="*/ 73 h 115"/>
                <a:gd name="T10" fmla="*/ 21 w 28"/>
                <a:gd name="T11" fmla="*/ 88 h 115"/>
                <a:gd name="T12" fmla="*/ 14 w 28"/>
                <a:gd name="T13" fmla="*/ 102 h 115"/>
                <a:gd name="T14" fmla="*/ 6 w 28"/>
                <a:gd name="T15" fmla="*/ 115 h 115"/>
                <a:gd name="T16" fmla="*/ 13 w 28"/>
                <a:gd name="T17" fmla="*/ 101 h 115"/>
                <a:gd name="T18" fmla="*/ 19 w 28"/>
                <a:gd name="T19" fmla="*/ 87 h 115"/>
                <a:gd name="T20" fmla="*/ 24 w 28"/>
                <a:gd name="T21" fmla="*/ 72 h 115"/>
                <a:gd name="T22" fmla="*/ 24 w 28"/>
                <a:gd name="T23" fmla="*/ 65 h 115"/>
                <a:gd name="T24" fmla="*/ 23 w 28"/>
                <a:gd name="T25" fmla="*/ 58 h 115"/>
                <a:gd name="T26" fmla="*/ 18 w 28"/>
                <a:gd name="T27" fmla="*/ 43 h 115"/>
                <a:gd name="T28" fmla="*/ 12 w 28"/>
                <a:gd name="T29" fmla="*/ 29 h 115"/>
                <a:gd name="T30" fmla="*/ 0 w 28"/>
                <a:gd name="T31" fmla="*/ 0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 h="115">
                  <a:moveTo>
                    <a:pt x="0" y="0"/>
                  </a:moveTo>
                  <a:cubicBezTo>
                    <a:pt x="5" y="9"/>
                    <a:pt x="10" y="18"/>
                    <a:pt x="14" y="28"/>
                  </a:cubicBezTo>
                  <a:cubicBezTo>
                    <a:pt x="19" y="37"/>
                    <a:pt x="23" y="47"/>
                    <a:pt x="26" y="57"/>
                  </a:cubicBezTo>
                  <a:cubicBezTo>
                    <a:pt x="26" y="59"/>
                    <a:pt x="27" y="62"/>
                    <a:pt x="27" y="65"/>
                  </a:cubicBezTo>
                  <a:cubicBezTo>
                    <a:pt x="28" y="68"/>
                    <a:pt x="27" y="70"/>
                    <a:pt x="27" y="73"/>
                  </a:cubicBezTo>
                  <a:cubicBezTo>
                    <a:pt x="25" y="78"/>
                    <a:pt x="24" y="83"/>
                    <a:pt x="21" y="88"/>
                  </a:cubicBezTo>
                  <a:cubicBezTo>
                    <a:pt x="19" y="93"/>
                    <a:pt x="17" y="98"/>
                    <a:pt x="14" y="102"/>
                  </a:cubicBezTo>
                  <a:cubicBezTo>
                    <a:pt x="12" y="107"/>
                    <a:pt x="9" y="111"/>
                    <a:pt x="6" y="115"/>
                  </a:cubicBezTo>
                  <a:cubicBezTo>
                    <a:pt x="8" y="111"/>
                    <a:pt x="11" y="106"/>
                    <a:pt x="13" y="101"/>
                  </a:cubicBezTo>
                  <a:cubicBezTo>
                    <a:pt x="15" y="97"/>
                    <a:pt x="17" y="92"/>
                    <a:pt x="19" y="87"/>
                  </a:cubicBezTo>
                  <a:cubicBezTo>
                    <a:pt x="21" y="82"/>
                    <a:pt x="23" y="77"/>
                    <a:pt x="24" y="72"/>
                  </a:cubicBezTo>
                  <a:cubicBezTo>
                    <a:pt x="24" y="70"/>
                    <a:pt x="24" y="67"/>
                    <a:pt x="24" y="65"/>
                  </a:cubicBezTo>
                  <a:cubicBezTo>
                    <a:pt x="24" y="63"/>
                    <a:pt x="23" y="60"/>
                    <a:pt x="23" y="58"/>
                  </a:cubicBezTo>
                  <a:cubicBezTo>
                    <a:pt x="21" y="53"/>
                    <a:pt x="19" y="48"/>
                    <a:pt x="18" y="43"/>
                  </a:cubicBezTo>
                  <a:cubicBezTo>
                    <a:pt x="16" y="38"/>
                    <a:pt x="14" y="33"/>
                    <a:pt x="12" y="29"/>
                  </a:cubicBezTo>
                  <a:cubicBezTo>
                    <a:pt x="8" y="19"/>
                    <a:pt x="4" y="9"/>
                    <a:pt x="0" y="0"/>
                  </a:cubicBezTo>
                  <a:close/>
                </a:path>
              </a:pathLst>
            </a:custGeom>
            <a:solidFill>
              <a:srgbClr val="5D4F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2" name="Freeform 57">
              <a:extLst>
                <a:ext uri="{FF2B5EF4-FFF2-40B4-BE49-F238E27FC236}">
                  <a16:creationId xmlns:a16="http://schemas.microsoft.com/office/drawing/2014/main" id="{F8E48B85-F62B-4E01-852F-EEB923E52FC1}"/>
                </a:ext>
              </a:extLst>
            </p:cNvPr>
            <p:cNvSpPr>
              <a:spLocks/>
            </p:cNvSpPr>
            <p:nvPr/>
          </p:nvSpPr>
          <p:spPr bwMode="auto">
            <a:xfrm>
              <a:off x="2699" y="2436"/>
              <a:ext cx="98" cy="194"/>
            </a:xfrm>
            <a:custGeom>
              <a:avLst/>
              <a:gdLst>
                <a:gd name="T0" fmla="*/ 0 w 45"/>
                <a:gd name="T1" fmla="*/ 89 h 89"/>
                <a:gd name="T2" fmla="*/ 14 w 45"/>
                <a:gd name="T3" fmla="*/ 68 h 89"/>
                <a:gd name="T4" fmla="*/ 27 w 45"/>
                <a:gd name="T5" fmla="*/ 46 h 89"/>
                <a:gd name="T6" fmla="*/ 37 w 45"/>
                <a:gd name="T7" fmla="*/ 23 h 89"/>
                <a:gd name="T8" fmla="*/ 45 w 45"/>
                <a:gd name="T9" fmla="*/ 0 h 89"/>
                <a:gd name="T10" fmla="*/ 39 w 45"/>
                <a:gd name="T11" fmla="*/ 24 h 89"/>
                <a:gd name="T12" fmla="*/ 30 w 45"/>
                <a:gd name="T13" fmla="*/ 48 h 89"/>
                <a:gd name="T14" fmla="*/ 17 w 45"/>
                <a:gd name="T15" fmla="*/ 70 h 89"/>
                <a:gd name="T16" fmla="*/ 0 w 45"/>
                <a:gd name="T17" fmla="*/ 89 h 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5" h="89">
                  <a:moveTo>
                    <a:pt x="0" y="89"/>
                  </a:moveTo>
                  <a:cubicBezTo>
                    <a:pt x="5" y="82"/>
                    <a:pt x="10" y="75"/>
                    <a:pt x="14" y="68"/>
                  </a:cubicBezTo>
                  <a:cubicBezTo>
                    <a:pt x="19" y="61"/>
                    <a:pt x="23" y="54"/>
                    <a:pt x="27" y="46"/>
                  </a:cubicBezTo>
                  <a:cubicBezTo>
                    <a:pt x="30" y="39"/>
                    <a:pt x="34" y="31"/>
                    <a:pt x="37" y="23"/>
                  </a:cubicBezTo>
                  <a:cubicBezTo>
                    <a:pt x="40" y="16"/>
                    <a:pt x="42" y="8"/>
                    <a:pt x="45" y="0"/>
                  </a:cubicBezTo>
                  <a:cubicBezTo>
                    <a:pt x="44" y="8"/>
                    <a:pt x="42" y="16"/>
                    <a:pt x="39" y="24"/>
                  </a:cubicBezTo>
                  <a:cubicBezTo>
                    <a:pt x="37" y="32"/>
                    <a:pt x="33" y="40"/>
                    <a:pt x="30" y="48"/>
                  </a:cubicBezTo>
                  <a:cubicBezTo>
                    <a:pt x="26" y="55"/>
                    <a:pt x="21" y="63"/>
                    <a:pt x="17" y="70"/>
                  </a:cubicBezTo>
                  <a:cubicBezTo>
                    <a:pt x="12" y="76"/>
                    <a:pt x="6" y="83"/>
                    <a:pt x="0" y="89"/>
                  </a:cubicBezTo>
                  <a:close/>
                </a:path>
              </a:pathLst>
            </a:custGeom>
            <a:solidFill>
              <a:srgbClr val="5D4F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3" name="Freeform 58">
              <a:extLst>
                <a:ext uri="{FF2B5EF4-FFF2-40B4-BE49-F238E27FC236}">
                  <a16:creationId xmlns:a16="http://schemas.microsoft.com/office/drawing/2014/main" id="{3EB36B11-A84D-4ED6-8980-C7CA003B140C}"/>
                </a:ext>
              </a:extLst>
            </p:cNvPr>
            <p:cNvSpPr>
              <a:spLocks/>
            </p:cNvSpPr>
            <p:nvPr/>
          </p:nvSpPr>
          <p:spPr bwMode="auto">
            <a:xfrm>
              <a:off x="2129" y="2234"/>
              <a:ext cx="74" cy="205"/>
            </a:xfrm>
            <a:custGeom>
              <a:avLst/>
              <a:gdLst>
                <a:gd name="T0" fmla="*/ 0 w 34"/>
                <a:gd name="T1" fmla="*/ 94 h 94"/>
                <a:gd name="T2" fmla="*/ 4 w 34"/>
                <a:gd name="T3" fmla="*/ 69 h 94"/>
                <a:gd name="T4" fmla="*/ 11 w 34"/>
                <a:gd name="T5" fmla="*/ 45 h 94"/>
                <a:gd name="T6" fmla="*/ 15 w 34"/>
                <a:gd name="T7" fmla="*/ 33 h 94"/>
                <a:gd name="T8" fmla="*/ 21 w 34"/>
                <a:gd name="T9" fmla="*/ 21 h 94"/>
                <a:gd name="T10" fmla="*/ 34 w 34"/>
                <a:gd name="T11" fmla="*/ 0 h 94"/>
                <a:gd name="T12" fmla="*/ 23 w 34"/>
                <a:gd name="T13" fmla="*/ 23 h 94"/>
                <a:gd name="T14" fmla="*/ 14 w 34"/>
                <a:gd name="T15" fmla="*/ 46 h 94"/>
                <a:gd name="T16" fmla="*/ 7 w 34"/>
                <a:gd name="T17" fmla="*/ 70 h 94"/>
                <a:gd name="T18" fmla="*/ 0 w 34"/>
                <a:gd name="T19" fmla="*/ 94 h 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4" h="94">
                  <a:moveTo>
                    <a:pt x="0" y="94"/>
                  </a:moveTo>
                  <a:cubicBezTo>
                    <a:pt x="1" y="86"/>
                    <a:pt x="2" y="77"/>
                    <a:pt x="4" y="69"/>
                  </a:cubicBezTo>
                  <a:cubicBezTo>
                    <a:pt x="6" y="61"/>
                    <a:pt x="8" y="53"/>
                    <a:pt x="11" y="45"/>
                  </a:cubicBezTo>
                  <a:cubicBezTo>
                    <a:pt x="12" y="41"/>
                    <a:pt x="14" y="37"/>
                    <a:pt x="15" y="33"/>
                  </a:cubicBezTo>
                  <a:cubicBezTo>
                    <a:pt x="17" y="29"/>
                    <a:pt x="19" y="25"/>
                    <a:pt x="21" y="21"/>
                  </a:cubicBezTo>
                  <a:cubicBezTo>
                    <a:pt x="25" y="14"/>
                    <a:pt x="29" y="7"/>
                    <a:pt x="34" y="0"/>
                  </a:cubicBezTo>
                  <a:cubicBezTo>
                    <a:pt x="30" y="8"/>
                    <a:pt x="27" y="15"/>
                    <a:pt x="23" y="23"/>
                  </a:cubicBezTo>
                  <a:cubicBezTo>
                    <a:pt x="20" y="30"/>
                    <a:pt x="17" y="38"/>
                    <a:pt x="14" y="46"/>
                  </a:cubicBezTo>
                  <a:cubicBezTo>
                    <a:pt x="12" y="54"/>
                    <a:pt x="9" y="62"/>
                    <a:pt x="7" y="70"/>
                  </a:cubicBezTo>
                  <a:cubicBezTo>
                    <a:pt x="4" y="78"/>
                    <a:pt x="2" y="86"/>
                    <a:pt x="0" y="94"/>
                  </a:cubicBezTo>
                  <a:close/>
                </a:path>
              </a:pathLst>
            </a:custGeom>
            <a:solidFill>
              <a:srgbClr val="5D4F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4" name="Freeform 59">
              <a:extLst>
                <a:ext uri="{FF2B5EF4-FFF2-40B4-BE49-F238E27FC236}">
                  <a16:creationId xmlns:a16="http://schemas.microsoft.com/office/drawing/2014/main" id="{76F39DF2-3563-43C0-ABEE-CB49E23C1E90}"/>
                </a:ext>
              </a:extLst>
            </p:cNvPr>
            <p:cNvSpPr>
              <a:spLocks/>
            </p:cNvSpPr>
            <p:nvPr/>
          </p:nvSpPr>
          <p:spPr bwMode="auto">
            <a:xfrm>
              <a:off x="2282" y="3221"/>
              <a:ext cx="231" cy="532"/>
            </a:xfrm>
            <a:custGeom>
              <a:avLst/>
              <a:gdLst>
                <a:gd name="T0" fmla="*/ 16 w 106"/>
                <a:gd name="T1" fmla="*/ 33 h 244"/>
                <a:gd name="T2" fmla="*/ 22 w 106"/>
                <a:gd name="T3" fmla="*/ 221 h 244"/>
                <a:gd name="T4" fmla="*/ 0 w 106"/>
                <a:gd name="T5" fmla="*/ 232 h 244"/>
                <a:gd name="T6" fmla="*/ 40 w 106"/>
                <a:gd name="T7" fmla="*/ 242 h 244"/>
                <a:gd name="T8" fmla="*/ 77 w 106"/>
                <a:gd name="T9" fmla="*/ 240 h 244"/>
                <a:gd name="T10" fmla="*/ 101 w 106"/>
                <a:gd name="T11" fmla="*/ 57 h 244"/>
                <a:gd name="T12" fmla="*/ 106 w 106"/>
                <a:gd name="T13" fmla="*/ 0 h 244"/>
                <a:gd name="T14" fmla="*/ 40 w 106"/>
                <a:gd name="T15" fmla="*/ 17 h 244"/>
                <a:gd name="T16" fmla="*/ 16 w 106"/>
                <a:gd name="T17" fmla="*/ 33 h 2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6" h="244">
                  <a:moveTo>
                    <a:pt x="16" y="33"/>
                  </a:moveTo>
                  <a:cubicBezTo>
                    <a:pt x="16" y="33"/>
                    <a:pt x="27" y="220"/>
                    <a:pt x="22" y="221"/>
                  </a:cubicBezTo>
                  <a:cubicBezTo>
                    <a:pt x="16" y="222"/>
                    <a:pt x="0" y="223"/>
                    <a:pt x="0" y="232"/>
                  </a:cubicBezTo>
                  <a:cubicBezTo>
                    <a:pt x="0" y="241"/>
                    <a:pt x="9" y="244"/>
                    <a:pt x="40" y="242"/>
                  </a:cubicBezTo>
                  <a:cubicBezTo>
                    <a:pt x="71" y="240"/>
                    <a:pt x="77" y="240"/>
                    <a:pt x="77" y="240"/>
                  </a:cubicBezTo>
                  <a:cubicBezTo>
                    <a:pt x="77" y="240"/>
                    <a:pt x="101" y="84"/>
                    <a:pt x="101" y="57"/>
                  </a:cubicBezTo>
                  <a:cubicBezTo>
                    <a:pt x="101" y="29"/>
                    <a:pt x="106" y="0"/>
                    <a:pt x="106" y="0"/>
                  </a:cubicBezTo>
                  <a:cubicBezTo>
                    <a:pt x="106" y="0"/>
                    <a:pt x="55" y="10"/>
                    <a:pt x="40" y="17"/>
                  </a:cubicBezTo>
                  <a:cubicBezTo>
                    <a:pt x="24" y="23"/>
                    <a:pt x="16" y="33"/>
                    <a:pt x="16" y="33"/>
                  </a:cubicBezTo>
                  <a:close/>
                </a:path>
              </a:pathLst>
            </a:custGeom>
            <a:solidFill>
              <a:srgbClr val="B3ACB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5" name="Freeform 60">
              <a:extLst>
                <a:ext uri="{FF2B5EF4-FFF2-40B4-BE49-F238E27FC236}">
                  <a16:creationId xmlns:a16="http://schemas.microsoft.com/office/drawing/2014/main" id="{D5767C90-EA8E-4F4C-9F89-B938B94E33F3}"/>
                </a:ext>
              </a:extLst>
            </p:cNvPr>
            <p:cNvSpPr>
              <a:spLocks/>
            </p:cNvSpPr>
            <p:nvPr/>
          </p:nvSpPr>
          <p:spPr bwMode="auto">
            <a:xfrm>
              <a:off x="2280" y="3487"/>
              <a:ext cx="216" cy="266"/>
            </a:xfrm>
            <a:custGeom>
              <a:avLst/>
              <a:gdLst>
                <a:gd name="T0" fmla="*/ 3 w 99"/>
                <a:gd name="T1" fmla="*/ 104 h 122"/>
                <a:gd name="T2" fmla="*/ 1 w 99"/>
                <a:gd name="T3" fmla="*/ 109 h 122"/>
                <a:gd name="T4" fmla="*/ 2 w 99"/>
                <a:gd name="T5" fmla="*/ 115 h 122"/>
                <a:gd name="T6" fmla="*/ 6 w 99"/>
                <a:gd name="T7" fmla="*/ 118 h 122"/>
                <a:gd name="T8" fmla="*/ 11 w 99"/>
                <a:gd name="T9" fmla="*/ 119 h 122"/>
                <a:gd name="T10" fmla="*/ 34 w 99"/>
                <a:gd name="T11" fmla="*/ 119 h 122"/>
                <a:gd name="T12" fmla="*/ 80 w 99"/>
                <a:gd name="T13" fmla="*/ 117 h 122"/>
                <a:gd name="T14" fmla="*/ 78 w 99"/>
                <a:gd name="T15" fmla="*/ 119 h 122"/>
                <a:gd name="T16" fmla="*/ 80 w 99"/>
                <a:gd name="T17" fmla="*/ 89 h 122"/>
                <a:gd name="T18" fmla="*/ 84 w 99"/>
                <a:gd name="T19" fmla="*/ 59 h 122"/>
                <a:gd name="T20" fmla="*/ 99 w 99"/>
                <a:gd name="T21" fmla="*/ 0 h 122"/>
                <a:gd name="T22" fmla="*/ 88 w 99"/>
                <a:gd name="T23" fmla="*/ 60 h 122"/>
                <a:gd name="T24" fmla="*/ 84 w 99"/>
                <a:gd name="T25" fmla="*/ 89 h 122"/>
                <a:gd name="T26" fmla="*/ 82 w 99"/>
                <a:gd name="T27" fmla="*/ 119 h 122"/>
                <a:gd name="T28" fmla="*/ 82 w 99"/>
                <a:gd name="T29" fmla="*/ 121 h 122"/>
                <a:gd name="T30" fmla="*/ 80 w 99"/>
                <a:gd name="T31" fmla="*/ 121 h 122"/>
                <a:gd name="T32" fmla="*/ 34 w 99"/>
                <a:gd name="T33" fmla="*/ 122 h 122"/>
                <a:gd name="T34" fmla="*/ 23 w 99"/>
                <a:gd name="T35" fmla="*/ 121 h 122"/>
                <a:gd name="T36" fmla="*/ 11 w 99"/>
                <a:gd name="T37" fmla="*/ 121 h 122"/>
                <a:gd name="T38" fmla="*/ 5 w 99"/>
                <a:gd name="T39" fmla="*/ 119 h 122"/>
                <a:gd name="T40" fmla="*/ 1 w 99"/>
                <a:gd name="T41" fmla="*/ 115 h 122"/>
                <a:gd name="T42" fmla="*/ 0 w 99"/>
                <a:gd name="T43" fmla="*/ 109 h 122"/>
                <a:gd name="T44" fmla="*/ 3 w 99"/>
                <a:gd name="T45" fmla="*/ 104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99" h="122">
                  <a:moveTo>
                    <a:pt x="3" y="104"/>
                  </a:moveTo>
                  <a:cubicBezTo>
                    <a:pt x="2" y="106"/>
                    <a:pt x="1" y="107"/>
                    <a:pt x="1" y="109"/>
                  </a:cubicBezTo>
                  <a:cubicBezTo>
                    <a:pt x="1" y="111"/>
                    <a:pt x="1" y="113"/>
                    <a:pt x="2" y="115"/>
                  </a:cubicBezTo>
                  <a:cubicBezTo>
                    <a:pt x="2" y="116"/>
                    <a:pt x="4" y="117"/>
                    <a:pt x="6" y="118"/>
                  </a:cubicBezTo>
                  <a:cubicBezTo>
                    <a:pt x="7" y="119"/>
                    <a:pt x="9" y="119"/>
                    <a:pt x="11" y="119"/>
                  </a:cubicBezTo>
                  <a:cubicBezTo>
                    <a:pt x="34" y="119"/>
                    <a:pt x="34" y="119"/>
                    <a:pt x="34" y="119"/>
                  </a:cubicBezTo>
                  <a:cubicBezTo>
                    <a:pt x="49" y="119"/>
                    <a:pt x="65" y="118"/>
                    <a:pt x="80" y="117"/>
                  </a:cubicBezTo>
                  <a:cubicBezTo>
                    <a:pt x="78" y="119"/>
                    <a:pt x="78" y="119"/>
                    <a:pt x="78" y="119"/>
                  </a:cubicBezTo>
                  <a:cubicBezTo>
                    <a:pt x="78" y="109"/>
                    <a:pt x="79" y="99"/>
                    <a:pt x="80" y="89"/>
                  </a:cubicBezTo>
                  <a:cubicBezTo>
                    <a:pt x="81" y="79"/>
                    <a:pt x="83" y="69"/>
                    <a:pt x="84" y="59"/>
                  </a:cubicBezTo>
                  <a:cubicBezTo>
                    <a:pt x="88" y="39"/>
                    <a:pt x="93" y="20"/>
                    <a:pt x="99" y="0"/>
                  </a:cubicBezTo>
                  <a:cubicBezTo>
                    <a:pt x="95" y="20"/>
                    <a:pt x="91" y="40"/>
                    <a:pt x="88" y="60"/>
                  </a:cubicBezTo>
                  <a:cubicBezTo>
                    <a:pt x="86" y="69"/>
                    <a:pt x="85" y="79"/>
                    <a:pt x="84" y="89"/>
                  </a:cubicBezTo>
                  <a:cubicBezTo>
                    <a:pt x="83" y="99"/>
                    <a:pt x="82" y="109"/>
                    <a:pt x="82" y="119"/>
                  </a:cubicBezTo>
                  <a:cubicBezTo>
                    <a:pt x="82" y="121"/>
                    <a:pt x="82" y="121"/>
                    <a:pt x="82" y="121"/>
                  </a:cubicBezTo>
                  <a:cubicBezTo>
                    <a:pt x="80" y="121"/>
                    <a:pt x="80" y="121"/>
                    <a:pt x="80" y="121"/>
                  </a:cubicBezTo>
                  <a:cubicBezTo>
                    <a:pt x="65" y="122"/>
                    <a:pt x="50" y="122"/>
                    <a:pt x="34" y="122"/>
                  </a:cubicBezTo>
                  <a:cubicBezTo>
                    <a:pt x="30" y="122"/>
                    <a:pt x="26" y="121"/>
                    <a:pt x="23" y="121"/>
                  </a:cubicBezTo>
                  <a:cubicBezTo>
                    <a:pt x="19" y="121"/>
                    <a:pt x="15" y="121"/>
                    <a:pt x="11" y="121"/>
                  </a:cubicBezTo>
                  <a:cubicBezTo>
                    <a:pt x="9" y="120"/>
                    <a:pt x="7" y="120"/>
                    <a:pt x="5" y="119"/>
                  </a:cubicBezTo>
                  <a:cubicBezTo>
                    <a:pt x="3" y="118"/>
                    <a:pt x="2" y="117"/>
                    <a:pt x="1" y="115"/>
                  </a:cubicBezTo>
                  <a:cubicBezTo>
                    <a:pt x="0" y="113"/>
                    <a:pt x="0" y="111"/>
                    <a:pt x="0" y="109"/>
                  </a:cubicBezTo>
                  <a:cubicBezTo>
                    <a:pt x="1" y="107"/>
                    <a:pt x="2" y="105"/>
                    <a:pt x="3" y="104"/>
                  </a:cubicBezTo>
                  <a:close/>
                </a:path>
              </a:pathLst>
            </a:custGeom>
            <a:solidFill>
              <a:srgbClr val="5D4F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6" name="Freeform 61">
              <a:extLst>
                <a:ext uri="{FF2B5EF4-FFF2-40B4-BE49-F238E27FC236}">
                  <a16:creationId xmlns:a16="http://schemas.microsoft.com/office/drawing/2014/main" id="{CA68EB21-9051-41BA-B271-463022C63EDD}"/>
                </a:ext>
              </a:extLst>
            </p:cNvPr>
            <p:cNvSpPr>
              <a:spLocks/>
            </p:cNvSpPr>
            <p:nvPr/>
          </p:nvSpPr>
          <p:spPr bwMode="auto">
            <a:xfrm>
              <a:off x="2954" y="2700"/>
              <a:ext cx="88" cy="299"/>
            </a:xfrm>
            <a:custGeom>
              <a:avLst/>
              <a:gdLst>
                <a:gd name="T0" fmla="*/ 40 w 40"/>
                <a:gd name="T1" fmla="*/ 0 h 137"/>
                <a:gd name="T2" fmla="*/ 24 w 40"/>
                <a:gd name="T3" fmla="*/ 10 h 137"/>
                <a:gd name="T4" fmla="*/ 13 w 40"/>
                <a:gd name="T5" fmla="*/ 26 h 137"/>
                <a:gd name="T6" fmla="*/ 6 w 40"/>
                <a:gd name="T7" fmla="*/ 44 h 137"/>
                <a:gd name="T8" fmla="*/ 4 w 40"/>
                <a:gd name="T9" fmla="*/ 64 h 137"/>
                <a:gd name="T10" fmla="*/ 5 w 40"/>
                <a:gd name="T11" fmla="*/ 83 h 137"/>
                <a:gd name="T12" fmla="*/ 12 w 40"/>
                <a:gd name="T13" fmla="*/ 101 h 137"/>
                <a:gd name="T14" fmla="*/ 30 w 40"/>
                <a:gd name="T15" fmla="*/ 137 h 137"/>
                <a:gd name="T16" fmla="*/ 9 w 40"/>
                <a:gd name="T17" fmla="*/ 103 h 137"/>
                <a:gd name="T18" fmla="*/ 1 w 40"/>
                <a:gd name="T19" fmla="*/ 84 h 137"/>
                <a:gd name="T20" fmla="*/ 0 w 40"/>
                <a:gd name="T21" fmla="*/ 63 h 137"/>
                <a:gd name="T22" fmla="*/ 3 w 40"/>
                <a:gd name="T23" fmla="*/ 43 h 137"/>
                <a:gd name="T24" fmla="*/ 10 w 40"/>
                <a:gd name="T25" fmla="*/ 24 h 137"/>
                <a:gd name="T26" fmla="*/ 22 w 40"/>
                <a:gd name="T27" fmla="*/ 8 h 137"/>
                <a:gd name="T28" fmla="*/ 40 w 40"/>
                <a:gd name="T29" fmla="*/ 0 h 1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40" h="137">
                  <a:moveTo>
                    <a:pt x="40" y="0"/>
                  </a:moveTo>
                  <a:cubicBezTo>
                    <a:pt x="34" y="1"/>
                    <a:pt x="28" y="5"/>
                    <a:pt x="24" y="10"/>
                  </a:cubicBezTo>
                  <a:cubicBezTo>
                    <a:pt x="19" y="15"/>
                    <a:pt x="16" y="20"/>
                    <a:pt x="13" y="26"/>
                  </a:cubicBezTo>
                  <a:cubicBezTo>
                    <a:pt x="10" y="32"/>
                    <a:pt x="8" y="38"/>
                    <a:pt x="6" y="44"/>
                  </a:cubicBezTo>
                  <a:cubicBezTo>
                    <a:pt x="5" y="51"/>
                    <a:pt x="4" y="57"/>
                    <a:pt x="4" y="64"/>
                  </a:cubicBezTo>
                  <a:cubicBezTo>
                    <a:pt x="4" y="70"/>
                    <a:pt x="4" y="77"/>
                    <a:pt x="5" y="83"/>
                  </a:cubicBezTo>
                  <a:cubicBezTo>
                    <a:pt x="6" y="89"/>
                    <a:pt x="9" y="95"/>
                    <a:pt x="12" y="101"/>
                  </a:cubicBezTo>
                  <a:cubicBezTo>
                    <a:pt x="18" y="113"/>
                    <a:pt x="24" y="125"/>
                    <a:pt x="30" y="137"/>
                  </a:cubicBezTo>
                  <a:cubicBezTo>
                    <a:pt x="23" y="125"/>
                    <a:pt x="16" y="114"/>
                    <a:pt x="9" y="103"/>
                  </a:cubicBezTo>
                  <a:cubicBezTo>
                    <a:pt x="6" y="97"/>
                    <a:pt x="3" y="91"/>
                    <a:pt x="1" y="84"/>
                  </a:cubicBezTo>
                  <a:cubicBezTo>
                    <a:pt x="0" y="77"/>
                    <a:pt x="0" y="70"/>
                    <a:pt x="0" y="63"/>
                  </a:cubicBezTo>
                  <a:cubicBezTo>
                    <a:pt x="0" y="57"/>
                    <a:pt x="1" y="50"/>
                    <a:pt x="3" y="43"/>
                  </a:cubicBezTo>
                  <a:cubicBezTo>
                    <a:pt x="4" y="37"/>
                    <a:pt x="6" y="30"/>
                    <a:pt x="10" y="24"/>
                  </a:cubicBezTo>
                  <a:cubicBezTo>
                    <a:pt x="13" y="18"/>
                    <a:pt x="17" y="13"/>
                    <a:pt x="22" y="8"/>
                  </a:cubicBezTo>
                  <a:cubicBezTo>
                    <a:pt x="28" y="4"/>
                    <a:pt x="34" y="1"/>
                    <a:pt x="40" y="0"/>
                  </a:cubicBezTo>
                  <a:close/>
                </a:path>
              </a:pathLst>
            </a:custGeom>
            <a:solidFill>
              <a:srgbClr val="5D4F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7" name="Freeform 62">
              <a:extLst>
                <a:ext uri="{FF2B5EF4-FFF2-40B4-BE49-F238E27FC236}">
                  <a16:creationId xmlns:a16="http://schemas.microsoft.com/office/drawing/2014/main" id="{C683979F-F40A-4A55-AF72-3B847759791A}"/>
                </a:ext>
              </a:extLst>
            </p:cNvPr>
            <p:cNvSpPr>
              <a:spLocks/>
            </p:cNvSpPr>
            <p:nvPr/>
          </p:nvSpPr>
          <p:spPr bwMode="auto">
            <a:xfrm>
              <a:off x="2184" y="2380"/>
              <a:ext cx="24" cy="45"/>
            </a:xfrm>
            <a:custGeom>
              <a:avLst/>
              <a:gdLst>
                <a:gd name="T0" fmla="*/ 11 w 11"/>
                <a:gd name="T1" fmla="*/ 19 h 21"/>
                <a:gd name="T2" fmla="*/ 1 w 11"/>
                <a:gd name="T3" fmla="*/ 0 h 21"/>
                <a:gd name="T4" fmla="*/ 0 w 11"/>
                <a:gd name="T5" fmla="*/ 1 h 21"/>
                <a:gd name="T6" fmla="*/ 5 w 11"/>
                <a:gd name="T7" fmla="*/ 10 h 21"/>
                <a:gd name="T8" fmla="*/ 9 w 11"/>
                <a:gd name="T9" fmla="*/ 20 h 21"/>
                <a:gd name="T10" fmla="*/ 11 w 11"/>
                <a:gd name="T11" fmla="*/ 19 h 21"/>
              </a:gdLst>
              <a:ahLst/>
              <a:cxnLst>
                <a:cxn ang="0">
                  <a:pos x="T0" y="T1"/>
                </a:cxn>
                <a:cxn ang="0">
                  <a:pos x="T2" y="T3"/>
                </a:cxn>
                <a:cxn ang="0">
                  <a:pos x="T4" y="T5"/>
                </a:cxn>
                <a:cxn ang="0">
                  <a:pos x="T6" y="T7"/>
                </a:cxn>
                <a:cxn ang="0">
                  <a:pos x="T8" y="T9"/>
                </a:cxn>
                <a:cxn ang="0">
                  <a:pos x="T10" y="T11"/>
                </a:cxn>
              </a:cxnLst>
              <a:rect l="0" t="0" r="r" b="b"/>
              <a:pathLst>
                <a:path w="11" h="21">
                  <a:moveTo>
                    <a:pt x="11" y="19"/>
                  </a:moveTo>
                  <a:cubicBezTo>
                    <a:pt x="9" y="12"/>
                    <a:pt x="6" y="6"/>
                    <a:pt x="1" y="0"/>
                  </a:cubicBezTo>
                  <a:cubicBezTo>
                    <a:pt x="1" y="0"/>
                    <a:pt x="0" y="0"/>
                    <a:pt x="0" y="1"/>
                  </a:cubicBezTo>
                  <a:cubicBezTo>
                    <a:pt x="1" y="4"/>
                    <a:pt x="3" y="7"/>
                    <a:pt x="5" y="10"/>
                  </a:cubicBezTo>
                  <a:cubicBezTo>
                    <a:pt x="6" y="13"/>
                    <a:pt x="7" y="16"/>
                    <a:pt x="9" y="20"/>
                  </a:cubicBezTo>
                  <a:cubicBezTo>
                    <a:pt x="9" y="21"/>
                    <a:pt x="11" y="20"/>
                    <a:pt x="11" y="19"/>
                  </a:cubicBezTo>
                  <a:close/>
                </a:path>
              </a:pathLst>
            </a:custGeom>
            <a:solidFill>
              <a:srgbClr val="41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8" name="Freeform 63">
              <a:extLst>
                <a:ext uri="{FF2B5EF4-FFF2-40B4-BE49-F238E27FC236}">
                  <a16:creationId xmlns:a16="http://schemas.microsoft.com/office/drawing/2014/main" id="{CB762D80-D9E4-4C75-A64E-F02C6ADE5BB6}"/>
                </a:ext>
              </a:extLst>
            </p:cNvPr>
            <p:cNvSpPr>
              <a:spLocks/>
            </p:cNvSpPr>
            <p:nvPr/>
          </p:nvSpPr>
          <p:spPr bwMode="auto">
            <a:xfrm>
              <a:off x="2210" y="2316"/>
              <a:ext cx="17" cy="107"/>
            </a:xfrm>
            <a:custGeom>
              <a:avLst/>
              <a:gdLst>
                <a:gd name="T0" fmla="*/ 3 w 8"/>
                <a:gd name="T1" fmla="*/ 48 h 49"/>
                <a:gd name="T2" fmla="*/ 4 w 8"/>
                <a:gd name="T3" fmla="*/ 24 h 49"/>
                <a:gd name="T4" fmla="*/ 6 w 8"/>
                <a:gd name="T5" fmla="*/ 12 h 49"/>
                <a:gd name="T6" fmla="*/ 8 w 8"/>
                <a:gd name="T7" fmla="*/ 1 h 49"/>
                <a:gd name="T8" fmla="*/ 6 w 8"/>
                <a:gd name="T9" fmla="*/ 0 h 49"/>
                <a:gd name="T10" fmla="*/ 1 w 8"/>
                <a:gd name="T11" fmla="*/ 23 h 49"/>
                <a:gd name="T12" fmla="*/ 1 w 8"/>
                <a:gd name="T13" fmla="*/ 48 h 49"/>
                <a:gd name="T14" fmla="*/ 3 w 8"/>
                <a:gd name="T15" fmla="*/ 48 h 4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 h="49">
                  <a:moveTo>
                    <a:pt x="3" y="48"/>
                  </a:moveTo>
                  <a:cubicBezTo>
                    <a:pt x="3" y="40"/>
                    <a:pt x="3" y="32"/>
                    <a:pt x="4" y="24"/>
                  </a:cubicBezTo>
                  <a:cubicBezTo>
                    <a:pt x="4" y="20"/>
                    <a:pt x="5" y="16"/>
                    <a:pt x="6" y="12"/>
                  </a:cubicBezTo>
                  <a:cubicBezTo>
                    <a:pt x="6" y="8"/>
                    <a:pt x="7" y="5"/>
                    <a:pt x="8" y="1"/>
                  </a:cubicBezTo>
                  <a:cubicBezTo>
                    <a:pt x="8" y="0"/>
                    <a:pt x="7" y="0"/>
                    <a:pt x="6" y="0"/>
                  </a:cubicBezTo>
                  <a:cubicBezTo>
                    <a:pt x="3" y="7"/>
                    <a:pt x="2" y="16"/>
                    <a:pt x="1" y="23"/>
                  </a:cubicBezTo>
                  <a:cubicBezTo>
                    <a:pt x="0" y="31"/>
                    <a:pt x="1" y="40"/>
                    <a:pt x="1" y="48"/>
                  </a:cubicBezTo>
                  <a:cubicBezTo>
                    <a:pt x="1" y="49"/>
                    <a:pt x="3" y="49"/>
                    <a:pt x="3" y="48"/>
                  </a:cubicBezTo>
                  <a:close/>
                </a:path>
              </a:pathLst>
            </a:custGeom>
            <a:solidFill>
              <a:srgbClr val="41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9" name="Freeform 64">
              <a:extLst>
                <a:ext uri="{FF2B5EF4-FFF2-40B4-BE49-F238E27FC236}">
                  <a16:creationId xmlns:a16="http://schemas.microsoft.com/office/drawing/2014/main" id="{9899BEF1-7133-4202-A3D6-C7ED8458E577}"/>
                </a:ext>
              </a:extLst>
            </p:cNvPr>
            <p:cNvSpPr>
              <a:spLocks/>
            </p:cNvSpPr>
            <p:nvPr/>
          </p:nvSpPr>
          <p:spPr bwMode="auto">
            <a:xfrm>
              <a:off x="2627" y="2517"/>
              <a:ext cx="39" cy="33"/>
            </a:xfrm>
            <a:custGeom>
              <a:avLst/>
              <a:gdLst>
                <a:gd name="T0" fmla="*/ 3 w 18"/>
                <a:gd name="T1" fmla="*/ 14 h 15"/>
                <a:gd name="T2" fmla="*/ 11 w 18"/>
                <a:gd name="T3" fmla="*/ 8 h 15"/>
                <a:gd name="T4" fmla="*/ 18 w 18"/>
                <a:gd name="T5" fmla="*/ 1 h 15"/>
                <a:gd name="T6" fmla="*/ 17 w 18"/>
                <a:gd name="T7" fmla="*/ 0 h 15"/>
                <a:gd name="T8" fmla="*/ 9 w 18"/>
                <a:gd name="T9" fmla="*/ 6 h 15"/>
                <a:gd name="T10" fmla="*/ 1 w 18"/>
                <a:gd name="T11" fmla="*/ 12 h 15"/>
                <a:gd name="T12" fmla="*/ 3 w 18"/>
                <a:gd name="T13" fmla="*/ 14 h 15"/>
              </a:gdLst>
              <a:ahLst/>
              <a:cxnLst>
                <a:cxn ang="0">
                  <a:pos x="T0" y="T1"/>
                </a:cxn>
                <a:cxn ang="0">
                  <a:pos x="T2" y="T3"/>
                </a:cxn>
                <a:cxn ang="0">
                  <a:pos x="T4" y="T5"/>
                </a:cxn>
                <a:cxn ang="0">
                  <a:pos x="T6" y="T7"/>
                </a:cxn>
                <a:cxn ang="0">
                  <a:pos x="T8" y="T9"/>
                </a:cxn>
                <a:cxn ang="0">
                  <a:pos x="T10" y="T11"/>
                </a:cxn>
                <a:cxn ang="0">
                  <a:pos x="T12" y="T13"/>
                </a:cxn>
              </a:cxnLst>
              <a:rect l="0" t="0" r="r" b="b"/>
              <a:pathLst>
                <a:path w="18" h="15">
                  <a:moveTo>
                    <a:pt x="3" y="14"/>
                  </a:moveTo>
                  <a:cubicBezTo>
                    <a:pt x="5" y="12"/>
                    <a:pt x="8" y="10"/>
                    <a:pt x="11" y="8"/>
                  </a:cubicBezTo>
                  <a:cubicBezTo>
                    <a:pt x="13" y="6"/>
                    <a:pt x="16" y="4"/>
                    <a:pt x="18" y="1"/>
                  </a:cubicBezTo>
                  <a:cubicBezTo>
                    <a:pt x="18" y="1"/>
                    <a:pt x="18" y="0"/>
                    <a:pt x="17" y="0"/>
                  </a:cubicBezTo>
                  <a:cubicBezTo>
                    <a:pt x="14" y="1"/>
                    <a:pt x="11" y="4"/>
                    <a:pt x="9" y="6"/>
                  </a:cubicBezTo>
                  <a:cubicBezTo>
                    <a:pt x="6" y="8"/>
                    <a:pt x="4" y="10"/>
                    <a:pt x="1" y="12"/>
                  </a:cubicBezTo>
                  <a:cubicBezTo>
                    <a:pt x="0" y="13"/>
                    <a:pt x="2" y="15"/>
                    <a:pt x="3" y="14"/>
                  </a:cubicBezTo>
                  <a:close/>
                </a:path>
              </a:pathLst>
            </a:custGeom>
            <a:solidFill>
              <a:srgbClr val="41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0" name="Freeform 65">
              <a:extLst>
                <a:ext uri="{FF2B5EF4-FFF2-40B4-BE49-F238E27FC236}">
                  <a16:creationId xmlns:a16="http://schemas.microsoft.com/office/drawing/2014/main" id="{01F213CE-326F-46C4-965B-E78936A16298}"/>
                </a:ext>
              </a:extLst>
            </p:cNvPr>
            <p:cNvSpPr>
              <a:spLocks/>
            </p:cNvSpPr>
            <p:nvPr/>
          </p:nvSpPr>
          <p:spPr bwMode="auto">
            <a:xfrm>
              <a:off x="2644" y="2543"/>
              <a:ext cx="83" cy="20"/>
            </a:xfrm>
            <a:custGeom>
              <a:avLst/>
              <a:gdLst>
                <a:gd name="T0" fmla="*/ 1 w 38"/>
                <a:gd name="T1" fmla="*/ 9 h 9"/>
                <a:gd name="T2" fmla="*/ 37 w 38"/>
                <a:gd name="T3" fmla="*/ 6 h 9"/>
                <a:gd name="T4" fmla="*/ 37 w 38"/>
                <a:gd name="T5" fmla="*/ 5 h 9"/>
                <a:gd name="T6" fmla="*/ 1 w 38"/>
                <a:gd name="T7" fmla="*/ 7 h 9"/>
                <a:gd name="T8" fmla="*/ 1 w 38"/>
                <a:gd name="T9" fmla="*/ 9 h 9"/>
              </a:gdLst>
              <a:ahLst/>
              <a:cxnLst>
                <a:cxn ang="0">
                  <a:pos x="T0" y="T1"/>
                </a:cxn>
                <a:cxn ang="0">
                  <a:pos x="T2" y="T3"/>
                </a:cxn>
                <a:cxn ang="0">
                  <a:pos x="T4" y="T5"/>
                </a:cxn>
                <a:cxn ang="0">
                  <a:pos x="T6" y="T7"/>
                </a:cxn>
                <a:cxn ang="0">
                  <a:pos x="T8" y="T9"/>
                </a:cxn>
              </a:cxnLst>
              <a:rect l="0" t="0" r="r" b="b"/>
              <a:pathLst>
                <a:path w="38" h="9">
                  <a:moveTo>
                    <a:pt x="1" y="9"/>
                  </a:moveTo>
                  <a:cubicBezTo>
                    <a:pt x="13" y="4"/>
                    <a:pt x="25" y="5"/>
                    <a:pt x="37" y="6"/>
                  </a:cubicBezTo>
                  <a:cubicBezTo>
                    <a:pt x="38" y="6"/>
                    <a:pt x="38" y="5"/>
                    <a:pt x="37" y="5"/>
                  </a:cubicBezTo>
                  <a:cubicBezTo>
                    <a:pt x="25" y="0"/>
                    <a:pt x="12" y="2"/>
                    <a:pt x="1" y="7"/>
                  </a:cubicBezTo>
                  <a:cubicBezTo>
                    <a:pt x="0" y="8"/>
                    <a:pt x="0" y="9"/>
                    <a:pt x="1" y="9"/>
                  </a:cubicBezTo>
                  <a:close/>
                </a:path>
              </a:pathLst>
            </a:custGeom>
            <a:solidFill>
              <a:srgbClr val="41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1" name="Freeform 66">
              <a:extLst>
                <a:ext uri="{FF2B5EF4-FFF2-40B4-BE49-F238E27FC236}">
                  <a16:creationId xmlns:a16="http://schemas.microsoft.com/office/drawing/2014/main" id="{262E9861-01F9-417B-A7B0-DEDD4FF743B3}"/>
                </a:ext>
              </a:extLst>
            </p:cNvPr>
            <p:cNvSpPr>
              <a:spLocks/>
            </p:cNvSpPr>
            <p:nvPr/>
          </p:nvSpPr>
          <p:spPr bwMode="auto">
            <a:xfrm>
              <a:off x="3009" y="3498"/>
              <a:ext cx="70" cy="65"/>
            </a:xfrm>
            <a:custGeom>
              <a:avLst/>
              <a:gdLst>
                <a:gd name="T0" fmla="*/ 12 w 32"/>
                <a:gd name="T1" fmla="*/ 0 h 30"/>
                <a:gd name="T2" fmla="*/ 0 w 32"/>
                <a:gd name="T3" fmla="*/ 17 h 30"/>
                <a:gd name="T4" fmla="*/ 18 w 32"/>
                <a:gd name="T5" fmla="*/ 28 h 30"/>
                <a:gd name="T6" fmla="*/ 28 w 32"/>
                <a:gd name="T7" fmla="*/ 15 h 30"/>
                <a:gd name="T8" fmla="*/ 12 w 32"/>
                <a:gd name="T9" fmla="*/ 0 h 30"/>
              </a:gdLst>
              <a:ahLst/>
              <a:cxnLst>
                <a:cxn ang="0">
                  <a:pos x="T0" y="T1"/>
                </a:cxn>
                <a:cxn ang="0">
                  <a:pos x="T2" y="T3"/>
                </a:cxn>
                <a:cxn ang="0">
                  <a:pos x="T4" y="T5"/>
                </a:cxn>
                <a:cxn ang="0">
                  <a:pos x="T6" y="T7"/>
                </a:cxn>
                <a:cxn ang="0">
                  <a:pos x="T8" y="T9"/>
                </a:cxn>
              </a:cxnLst>
              <a:rect l="0" t="0" r="r" b="b"/>
              <a:pathLst>
                <a:path w="32" h="30">
                  <a:moveTo>
                    <a:pt x="12" y="0"/>
                  </a:moveTo>
                  <a:cubicBezTo>
                    <a:pt x="8" y="7"/>
                    <a:pt x="3" y="13"/>
                    <a:pt x="0" y="17"/>
                  </a:cubicBezTo>
                  <a:cubicBezTo>
                    <a:pt x="5" y="22"/>
                    <a:pt x="11" y="26"/>
                    <a:pt x="18" y="28"/>
                  </a:cubicBezTo>
                  <a:cubicBezTo>
                    <a:pt x="25" y="30"/>
                    <a:pt x="32" y="21"/>
                    <a:pt x="28" y="15"/>
                  </a:cubicBezTo>
                  <a:cubicBezTo>
                    <a:pt x="24" y="9"/>
                    <a:pt x="18" y="4"/>
                    <a:pt x="12" y="0"/>
                  </a:cubicBezTo>
                  <a:close/>
                </a:path>
              </a:pathLst>
            </a:custGeom>
            <a:solidFill>
              <a:srgbClr val="8D838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2" name="Freeform 67">
              <a:extLst>
                <a:ext uri="{FF2B5EF4-FFF2-40B4-BE49-F238E27FC236}">
                  <a16:creationId xmlns:a16="http://schemas.microsoft.com/office/drawing/2014/main" id="{ADFF31BC-12EB-42F7-AEFD-018641622D89}"/>
                </a:ext>
              </a:extLst>
            </p:cNvPr>
            <p:cNvSpPr>
              <a:spLocks/>
            </p:cNvSpPr>
            <p:nvPr/>
          </p:nvSpPr>
          <p:spPr bwMode="auto">
            <a:xfrm>
              <a:off x="3059" y="3411"/>
              <a:ext cx="68" cy="59"/>
            </a:xfrm>
            <a:custGeom>
              <a:avLst/>
              <a:gdLst>
                <a:gd name="T0" fmla="*/ 26 w 31"/>
                <a:gd name="T1" fmla="*/ 22 h 27"/>
                <a:gd name="T2" fmla="*/ 29 w 31"/>
                <a:gd name="T3" fmla="*/ 11 h 27"/>
                <a:gd name="T4" fmla="*/ 13 w 31"/>
                <a:gd name="T5" fmla="*/ 2 h 27"/>
                <a:gd name="T6" fmla="*/ 6 w 31"/>
                <a:gd name="T7" fmla="*/ 0 h 27"/>
                <a:gd name="T8" fmla="*/ 0 w 31"/>
                <a:gd name="T9" fmla="*/ 17 h 27"/>
                <a:gd name="T10" fmla="*/ 26 w 31"/>
                <a:gd name="T11" fmla="*/ 22 h 27"/>
              </a:gdLst>
              <a:ahLst/>
              <a:cxnLst>
                <a:cxn ang="0">
                  <a:pos x="T0" y="T1"/>
                </a:cxn>
                <a:cxn ang="0">
                  <a:pos x="T2" y="T3"/>
                </a:cxn>
                <a:cxn ang="0">
                  <a:pos x="T4" y="T5"/>
                </a:cxn>
                <a:cxn ang="0">
                  <a:pos x="T6" y="T7"/>
                </a:cxn>
                <a:cxn ang="0">
                  <a:pos x="T8" y="T9"/>
                </a:cxn>
                <a:cxn ang="0">
                  <a:pos x="T10" y="T11"/>
                </a:cxn>
              </a:cxnLst>
              <a:rect l="0" t="0" r="r" b="b"/>
              <a:pathLst>
                <a:path w="31" h="27">
                  <a:moveTo>
                    <a:pt x="26" y="22"/>
                  </a:moveTo>
                  <a:cubicBezTo>
                    <a:pt x="30" y="20"/>
                    <a:pt x="31" y="15"/>
                    <a:pt x="29" y="11"/>
                  </a:cubicBezTo>
                  <a:cubicBezTo>
                    <a:pt x="25" y="5"/>
                    <a:pt x="20" y="4"/>
                    <a:pt x="13" y="2"/>
                  </a:cubicBezTo>
                  <a:cubicBezTo>
                    <a:pt x="11" y="1"/>
                    <a:pt x="8" y="0"/>
                    <a:pt x="6" y="0"/>
                  </a:cubicBezTo>
                  <a:cubicBezTo>
                    <a:pt x="4" y="6"/>
                    <a:pt x="2" y="12"/>
                    <a:pt x="0" y="17"/>
                  </a:cubicBezTo>
                  <a:cubicBezTo>
                    <a:pt x="8" y="22"/>
                    <a:pt x="18" y="27"/>
                    <a:pt x="26" y="22"/>
                  </a:cubicBezTo>
                  <a:close/>
                </a:path>
              </a:pathLst>
            </a:custGeom>
            <a:solidFill>
              <a:srgbClr val="8D838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3" name="Freeform 68">
              <a:extLst>
                <a:ext uri="{FF2B5EF4-FFF2-40B4-BE49-F238E27FC236}">
                  <a16:creationId xmlns:a16="http://schemas.microsoft.com/office/drawing/2014/main" id="{82F495C7-F5B5-4F6B-9902-0620BAE79560}"/>
                </a:ext>
              </a:extLst>
            </p:cNvPr>
            <p:cNvSpPr>
              <a:spLocks/>
            </p:cNvSpPr>
            <p:nvPr/>
          </p:nvSpPr>
          <p:spPr bwMode="auto">
            <a:xfrm>
              <a:off x="3087" y="3306"/>
              <a:ext cx="75" cy="57"/>
            </a:xfrm>
            <a:custGeom>
              <a:avLst/>
              <a:gdLst>
                <a:gd name="T0" fmla="*/ 29 w 34"/>
                <a:gd name="T1" fmla="*/ 19 h 26"/>
                <a:gd name="T2" fmla="*/ 27 w 34"/>
                <a:gd name="T3" fmla="*/ 3 h 26"/>
                <a:gd name="T4" fmla="*/ 10 w 34"/>
                <a:gd name="T5" fmla="*/ 1 h 26"/>
                <a:gd name="T6" fmla="*/ 3 w 34"/>
                <a:gd name="T7" fmla="*/ 1 h 26"/>
                <a:gd name="T8" fmla="*/ 2 w 34"/>
                <a:gd name="T9" fmla="*/ 9 h 26"/>
                <a:gd name="T10" fmla="*/ 0 w 34"/>
                <a:gd name="T11" fmla="*/ 22 h 26"/>
                <a:gd name="T12" fmla="*/ 29 w 34"/>
                <a:gd name="T13" fmla="*/ 19 h 26"/>
              </a:gdLst>
              <a:ahLst/>
              <a:cxnLst>
                <a:cxn ang="0">
                  <a:pos x="T0" y="T1"/>
                </a:cxn>
                <a:cxn ang="0">
                  <a:pos x="T2" y="T3"/>
                </a:cxn>
                <a:cxn ang="0">
                  <a:pos x="T4" y="T5"/>
                </a:cxn>
                <a:cxn ang="0">
                  <a:pos x="T6" y="T7"/>
                </a:cxn>
                <a:cxn ang="0">
                  <a:pos x="T8" y="T9"/>
                </a:cxn>
                <a:cxn ang="0">
                  <a:pos x="T10" y="T11"/>
                </a:cxn>
                <a:cxn ang="0">
                  <a:pos x="T12" y="T13"/>
                </a:cxn>
              </a:cxnLst>
              <a:rect l="0" t="0" r="r" b="b"/>
              <a:pathLst>
                <a:path w="34" h="26">
                  <a:moveTo>
                    <a:pt x="29" y="19"/>
                  </a:moveTo>
                  <a:cubicBezTo>
                    <a:pt x="34" y="14"/>
                    <a:pt x="33" y="7"/>
                    <a:pt x="27" y="3"/>
                  </a:cubicBezTo>
                  <a:cubicBezTo>
                    <a:pt x="21" y="0"/>
                    <a:pt x="16" y="1"/>
                    <a:pt x="10" y="1"/>
                  </a:cubicBezTo>
                  <a:cubicBezTo>
                    <a:pt x="7" y="1"/>
                    <a:pt x="5" y="1"/>
                    <a:pt x="3" y="1"/>
                  </a:cubicBezTo>
                  <a:cubicBezTo>
                    <a:pt x="3" y="4"/>
                    <a:pt x="2" y="6"/>
                    <a:pt x="2" y="9"/>
                  </a:cubicBezTo>
                  <a:cubicBezTo>
                    <a:pt x="1" y="13"/>
                    <a:pt x="0" y="18"/>
                    <a:pt x="0" y="22"/>
                  </a:cubicBezTo>
                  <a:cubicBezTo>
                    <a:pt x="10" y="25"/>
                    <a:pt x="22" y="26"/>
                    <a:pt x="29" y="19"/>
                  </a:cubicBezTo>
                  <a:close/>
                </a:path>
              </a:pathLst>
            </a:custGeom>
            <a:solidFill>
              <a:srgbClr val="8D838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4" name="Freeform 69">
              <a:extLst>
                <a:ext uri="{FF2B5EF4-FFF2-40B4-BE49-F238E27FC236}">
                  <a16:creationId xmlns:a16="http://schemas.microsoft.com/office/drawing/2014/main" id="{0B1888DD-029F-403A-AD72-EF931C4425AD}"/>
                </a:ext>
              </a:extLst>
            </p:cNvPr>
            <p:cNvSpPr>
              <a:spLocks/>
            </p:cNvSpPr>
            <p:nvPr/>
          </p:nvSpPr>
          <p:spPr bwMode="auto">
            <a:xfrm>
              <a:off x="3087" y="3182"/>
              <a:ext cx="73" cy="57"/>
            </a:xfrm>
            <a:custGeom>
              <a:avLst/>
              <a:gdLst>
                <a:gd name="T0" fmla="*/ 20 w 33"/>
                <a:gd name="T1" fmla="*/ 1 h 26"/>
                <a:gd name="T2" fmla="*/ 0 w 33"/>
                <a:gd name="T3" fmla="*/ 6 h 26"/>
                <a:gd name="T4" fmla="*/ 3 w 33"/>
                <a:gd name="T5" fmla="*/ 26 h 26"/>
                <a:gd name="T6" fmla="*/ 27 w 33"/>
                <a:gd name="T7" fmla="*/ 18 h 26"/>
                <a:gd name="T8" fmla="*/ 20 w 33"/>
                <a:gd name="T9" fmla="*/ 1 h 26"/>
              </a:gdLst>
              <a:ahLst/>
              <a:cxnLst>
                <a:cxn ang="0">
                  <a:pos x="T0" y="T1"/>
                </a:cxn>
                <a:cxn ang="0">
                  <a:pos x="T2" y="T3"/>
                </a:cxn>
                <a:cxn ang="0">
                  <a:pos x="T4" y="T5"/>
                </a:cxn>
                <a:cxn ang="0">
                  <a:pos x="T6" y="T7"/>
                </a:cxn>
                <a:cxn ang="0">
                  <a:pos x="T8" y="T9"/>
                </a:cxn>
              </a:cxnLst>
              <a:rect l="0" t="0" r="r" b="b"/>
              <a:pathLst>
                <a:path w="33" h="26">
                  <a:moveTo>
                    <a:pt x="20" y="1"/>
                  </a:moveTo>
                  <a:cubicBezTo>
                    <a:pt x="13" y="1"/>
                    <a:pt x="7" y="4"/>
                    <a:pt x="0" y="6"/>
                  </a:cubicBezTo>
                  <a:cubicBezTo>
                    <a:pt x="1" y="13"/>
                    <a:pt x="2" y="19"/>
                    <a:pt x="3" y="26"/>
                  </a:cubicBezTo>
                  <a:cubicBezTo>
                    <a:pt x="12" y="26"/>
                    <a:pt x="21" y="24"/>
                    <a:pt x="27" y="18"/>
                  </a:cubicBezTo>
                  <a:cubicBezTo>
                    <a:pt x="33" y="12"/>
                    <a:pt x="29" y="0"/>
                    <a:pt x="20" y="1"/>
                  </a:cubicBezTo>
                  <a:close/>
                </a:path>
              </a:pathLst>
            </a:custGeom>
            <a:solidFill>
              <a:srgbClr val="8D838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5" name="Freeform 70">
              <a:extLst>
                <a:ext uri="{FF2B5EF4-FFF2-40B4-BE49-F238E27FC236}">
                  <a16:creationId xmlns:a16="http://schemas.microsoft.com/office/drawing/2014/main" id="{BD44A6F9-4717-4E32-BB7A-C79DD7D048F9}"/>
                </a:ext>
              </a:extLst>
            </p:cNvPr>
            <p:cNvSpPr>
              <a:spLocks/>
            </p:cNvSpPr>
            <p:nvPr/>
          </p:nvSpPr>
          <p:spPr bwMode="auto">
            <a:xfrm>
              <a:off x="3059" y="3073"/>
              <a:ext cx="63" cy="67"/>
            </a:xfrm>
            <a:custGeom>
              <a:avLst/>
              <a:gdLst>
                <a:gd name="T0" fmla="*/ 18 w 29"/>
                <a:gd name="T1" fmla="*/ 0 h 31"/>
                <a:gd name="T2" fmla="*/ 1 w 29"/>
                <a:gd name="T3" fmla="*/ 9 h 31"/>
                <a:gd name="T4" fmla="*/ 0 w 29"/>
                <a:gd name="T5" fmla="*/ 9 h 31"/>
                <a:gd name="T6" fmla="*/ 7 w 29"/>
                <a:gd name="T7" fmla="*/ 31 h 31"/>
                <a:gd name="T8" fmla="*/ 13 w 29"/>
                <a:gd name="T9" fmla="*/ 29 h 31"/>
                <a:gd name="T10" fmla="*/ 28 w 29"/>
                <a:gd name="T11" fmla="*/ 11 h 31"/>
                <a:gd name="T12" fmla="*/ 18 w 29"/>
                <a:gd name="T13" fmla="*/ 0 h 31"/>
              </a:gdLst>
              <a:ahLst/>
              <a:cxnLst>
                <a:cxn ang="0">
                  <a:pos x="T0" y="T1"/>
                </a:cxn>
                <a:cxn ang="0">
                  <a:pos x="T2" y="T3"/>
                </a:cxn>
                <a:cxn ang="0">
                  <a:pos x="T4" y="T5"/>
                </a:cxn>
                <a:cxn ang="0">
                  <a:pos x="T6" y="T7"/>
                </a:cxn>
                <a:cxn ang="0">
                  <a:pos x="T8" y="T9"/>
                </a:cxn>
                <a:cxn ang="0">
                  <a:pos x="T10" y="T11"/>
                </a:cxn>
                <a:cxn ang="0">
                  <a:pos x="T12" y="T13"/>
                </a:cxn>
              </a:cxnLst>
              <a:rect l="0" t="0" r="r" b="b"/>
              <a:pathLst>
                <a:path w="29" h="31">
                  <a:moveTo>
                    <a:pt x="18" y="0"/>
                  </a:moveTo>
                  <a:cubicBezTo>
                    <a:pt x="10" y="1"/>
                    <a:pt x="6" y="4"/>
                    <a:pt x="1" y="9"/>
                  </a:cubicBezTo>
                  <a:cubicBezTo>
                    <a:pt x="0" y="9"/>
                    <a:pt x="0" y="9"/>
                    <a:pt x="0" y="9"/>
                  </a:cubicBezTo>
                  <a:cubicBezTo>
                    <a:pt x="3" y="17"/>
                    <a:pt x="5" y="24"/>
                    <a:pt x="7" y="31"/>
                  </a:cubicBezTo>
                  <a:cubicBezTo>
                    <a:pt x="9" y="31"/>
                    <a:pt x="11" y="30"/>
                    <a:pt x="13" y="29"/>
                  </a:cubicBezTo>
                  <a:cubicBezTo>
                    <a:pt x="22" y="26"/>
                    <a:pt x="27" y="20"/>
                    <a:pt x="28" y="11"/>
                  </a:cubicBezTo>
                  <a:cubicBezTo>
                    <a:pt x="29" y="6"/>
                    <a:pt x="23" y="0"/>
                    <a:pt x="18" y="0"/>
                  </a:cubicBezTo>
                  <a:close/>
                </a:path>
              </a:pathLst>
            </a:custGeom>
            <a:solidFill>
              <a:srgbClr val="8D838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6" name="Freeform 71">
              <a:extLst>
                <a:ext uri="{FF2B5EF4-FFF2-40B4-BE49-F238E27FC236}">
                  <a16:creationId xmlns:a16="http://schemas.microsoft.com/office/drawing/2014/main" id="{AAB074DA-2F14-4928-8515-61351347C749}"/>
                </a:ext>
              </a:extLst>
            </p:cNvPr>
            <p:cNvSpPr>
              <a:spLocks/>
            </p:cNvSpPr>
            <p:nvPr/>
          </p:nvSpPr>
          <p:spPr bwMode="auto">
            <a:xfrm>
              <a:off x="3015" y="2975"/>
              <a:ext cx="64" cy="59"/>
            </a:xfrm>
            <a:custGeom>
              <a:avLst/>
              <a:gdLst>
                <a:gd name="T0" fmla="*/ 11 w 29"/>
                <a:gd name="T1" fmla="*/ 2 h 27"/>
                <a:gd name="T2" fmla="*/ 0 w 29"/>
                <a:gd name="T3" fmla="*/ 7 h 27"/>
                <a:gd name="T4" fmla="*/ 9 w 29"/>
                <a:gd name="T5" fmla="*/ 27 h 27"/>
                <a:gd name="T6" fmla="*/ 23 w 29"/>
                <a:gd name="T7" fmla="*/ 17 h 27"/>
                <a:gd name="T8" fmla="*/ 11 w 29"/>
                <a:gd name="T9" fmla="*/ 2 h 27"/>
              </a:gdLst>
              <a:ahLst/>
              <a:cxnLst>
                <a:cxn ang="0">
                  <a:pos x="T0" y="T1"/>
                </a:cxn>
                <a:cxn ang="0">
                  <a:pos x="T2" y="T3"/>
                </a:cxn>
                <a:cxn ang="0">
                  <a:pos x="T4" y="T5"/>
                </a:cxn>
                <a:cxn ang="0">
                  <a:pos x="T6" y="T7"/>
                </a:cxn>
                <a:cxn ang="0">
                  <a:pos x="T8" y="T9"/>
                </a:cxn>
              </a:cxnLst>
              <a:rect l="0" t="0" r="r" b="b"/>
              <a:pathLst>
                <a:path w="29" h="27">
                  <a:moveTo>
                    <a:pt x="11" y="2"/>
                  </a:moveTo>
                  <a:cubicBezTo>
                    <a:pt x="7" y="3"/>
                    <a:pt x="3" y="5"/>
                    <a:pt x="0" y="7"/>
                  </a:cubicBezTo>
                  <a:cubicBezTo>
                    <a:pt x="3" y="14"/>
                    <a:pt x="6" y="20"/>
                    <a:pt x="9" y="27"/>
                  </a:cubicBezTo>
                  <a:cubicBezTo>
                    <a:pt x="14" y="25"/>
                    <a:pt x="19" y="22"/>
                    <a:pt x="23" y="17"/>
                  </a:cubicBezTo>
                  <a:cubicBezTo>
                    <a:pt x="29" y="9"/>
                    <a:pt x="19" y="0"/>
                    <a:pt x="11" y="2"/>
                  </a:cubicBezTo>
                  <a:close/>
                </a:path>
              </a:pathLst>
            </a:custGeom>
            <a:solidFill>
              <a:srgbClr val="8D838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7" name="Freeform 72">
              <a:extLst>
                <a:ext uri="{FF2B5EF4-FFF2-40B4-BE49-F238E27FC236}">
                  <a16:creationId xmlns:a16="http://schemas.microsoft.com/office/drawing/2014/main" id="{FBB15F49-623F-4D54-8B13-6D91C528E46B}"/>
                </a:ext>
              </a:extLst>
            </p:cNvPr>
            <p:cNvSpPr>
              <a:spLocks/>
            </p:cNvSpPr>
            <p:nvPr/>
          </p:nvSpPr>
          <p:spPr bwMode="auto">
            <a:xfrm>
              <a:off x="2963" y="2864"/>
              <a:ext cx="76" cy="50"/>
            </a:xfrm>
            <a:custGeom>
              <a:avLst/>
              <a:gdLst>
                <a:gd name="T0" fmla="*/ 29 w 35"/>
                <a:gd name="T1" fmla="*/ 18 h 23"/>
                <a:gd name="T2" fmla="*/ 25 w 35"/>
                <a:gd name="T3" fmla="*/ 3 h 23"/>
                <a:gd name="T4" fmla="*/ 0 w 35"/>
                <a:gd name="T5" fmla="*/ 6 h 23"/>
                <a:gd name="T6" fmla="*/ 5 w 35"/>
                <a:gd name="T7" fmla="*/ 23 h 23"/>
                <a:gd name="T8" fmla="*/ 29 w 35"/>
                <a:gd name="T9" fmla="*/ 18 h 23"/>
              </a:gdLst>
              <a:ahLst/>
              <a:cxnLst>
                <a:cxn ang="0">
                  <a:pos x="T0" y="T1"/>
                </a:cxn>
                <a:cxn ang="0">
                  <a:pos x="T2" y="T3"/>
                </a:cxn>
                <a:cxn ang="0">
                  <a:pos x="T4" y="T5"/>
                </a:cxn>
                <a:cxn ang="0">
                  <a:pos x="T6" y="T7"/>
                </a:cxn>
                <a:cxn ang="0">
                  <a:pos x="T8" y="T9"/>
                </a:cxn>
              </a:cxnLst>
              <a:rect l="0" t="0" r="r" b="b"/>
              <a:pathLst>
                <a:path w="35" h="23">
                  <a:moveTo>
                    <a:pt x="29" y="18"/>
                  </a:moveTo>
                  <a:cubicBezTo>
                    <a:pt x="35" y="13"/>
                    <a:pt x="31" y="5"/>
                    <a:pt x="25" y="3"/>
                  </a:cubicBezTo>
                  <a:cubicBezTo>
                    <a:pt x="18" y="0"/>
                    <a:pt x="8" y="3"/>
                    <a:pt x="0" y="6"/>
                  </a:cubicBezTo>
                  <a:cubicBezTo>
                    <a:pt x="1" y="12"/>
                    <a:pt x="3" y="18"/>
                    <a:pt x="5" y="23"/>
                  </a:cubicBezTo>
                  <a:cubicBezTo>
                    <a:pt x="14" y="23"/>
                    <a:pt x="23" y="23"/>
                    <a:pt x="29" y="18"/>
                  </a:cubicBezTo>
                  <a:close/>
                </a:path>
              </a:pathLst>
            </a:custGeom>
            <a:solidFill>
              <a:srgbClr val="8D838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8" name="Freeform 73">
              <a:extLst>
                <a:ext uri="{FF2B5EF4-FFF2-40B4-BE49-F238E27FC236}">
                  <a16:creationId xmlns:a16="http://schemas.microsoft.com/office/drawing/2014/main" id="{8C282224-3AA9-4B41-8662-0BDE77E05CC5}"/>
                </a:ext>
              </a:extLst>
            </p:cNvPr>
            <p:cNvSpPr>
              <a:spLocks/>
            </p:cNvSpPr>
            <p:nvPr/>
          </p:nvSpPr>
          <p:spPr bwMode="auto">
            <a:xfrm>
              <a:off x="2963" y="2757"/>
              <a:ext cx="76" cy="48"/>
            </a:xfrm>
            <a:custGeom>
              <a:avLst/>
              <a:gdLst>
                <a:gd name="T0" fmla="*/ 25 w 35"/>
                <a:gd name="T1" fmla="*/ 21 h 22"/>
                <a:gd name="T2" fmla="*/ 25 w 35"/>
                <a:gd name="T3" fmla="*/ 2 h 22"/>
                <a:gd name="T4" fmla="*/ 7 w 35"/>
                <a:gd name="T5" fmla="*/ 1 h 22"/>
                <a:gd name="T6" fmla="*/ 0 w 35"/>
                <a:gd name="T7" fmla="*/ 22 h 22"/>
                <a:gd name="T8" fmla="*/ 25 w 35"/>
                <a:gd name="T9" fmla="*/ 21 h 22"/>
              </a:gdLst>
              <a:ahLst/>
              <a:cxnLst>
                <a:cxn ang="0">
                  <a:pos x="T0" y="T1"/>
                </a:cxn>
                <a:cxn ang="0">
                  <a:pos x="T2" y="T3"/>
                </a:cxn>
                <a:cxn ang="0">
                  <a:pos x="T4" y="T5"/>
                </a:cxn>
                <a:cxn ang="0">
                  <a:pos x="T6" y="T7"/>
                </a:cxn>
                <a:cxn ang="0">
                  <a:pos x="T8" y="T9"/>
                </a:cxn>
              </a:cxnLst>
              <a:rect l="0" t="0" r="r" b="b"/>
              <a:pathLst>
                <a:path w="35" h="22">
                  <a:moveTo>
                    <a:pt x="25" y="21"/>
                  </a:moveTo>
                  <a:cubicBezTo>
                    <a:pt x="35" y="19"/>
                    <a:pt x="33" y="5"/>
                    <a:pt x="25" y="2"/>
                  </a:cubicBezTo>
                  <a:cubicBezTo>
                    <a:pt x="19" y="0"/>
                    <a:pt x="13" y="0"/>
                    <a:pt x="7" y="1"/>
                  </a:cubicBezTo>
                  <a:cubicBezTo>
                    <a:pt x="4" y="7"/>
                    <a:pt x="2" y="14"/>
                    <a:pt x="0" y="22"/>
                  </a:cubicBezTo>
                  <a:cubicBezTo>
                    <a:pt x="9" y="22"/>
                    <a:pt x="17" y="22"/>
                    <a:pt x="25" y="21"/>
                  </a:cubicBezTo>
                  <a:close/>
                </a:path>
              </a:pathLst>
            </a:custGeom>
            <a:solidFill>
              <a:srgbClr val="8D838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9" name="Freeform 74">
              <a:extLst>
                <a:ext uri="{FF2B5EF4-FFF2-40B4-BE49-F238E27FC236}">
                  <a16:creationId xmlns:a16="http://schemas.microsoft.com/office/drawing/2014/main" id="{E349A19C-8FCD-4168-8C19-5BAEADEDCDE0}"/>
                </a:ext>
              </a:extLst>
            </p:cNvPr>
            <p:cNvSpPr>
              <a:spLocks/>
            </p:cNvSpPr>
            <p:nvPr/>
          </p:nvSpPr>
          <p:spPr bwMode="auto">
            <a:xfrm>
              <a:off x="2601" y="2970"/>
              <a:ext cx="109" cy="149"/>
            </a:xfrm>
            <a:custGeom>
              <a:avLst/>
              <a:gdLst>
                <a:gd name="T0" fmla="*/ 4 w 50"/>
                <a:gd name="T1" fmla="*/ 67 h 68"/>
                <a:gd name="T2" fmla="*/ 44 w 50"/>
                <a:gd name="T3" fmla="*/ 31 h 68"/>
                <a:gd name="T4" fmla="*/ 50 w 50"/>
                <a:gd name="T5" fmla="*/ 18 h 68"/>
                <a:gd name="T6" fmla="*/ 35 w 50"/>
                <a:gd name="T7" fmla="*/ 0 h 68"/>
                <a:gd name="T8" fmla="*/ 25 w 50"/>
                <a:gd name="T9" fmla="*/ 20 h 68"/>
                <a:gd name="T10" fmla="*/ 10 w 50"/>
                <a:gd name="T11" fmla="*/ 42 h 68"/>
                <a:gd name="T12" fmla="*/ 0 w 50"/>
                <a:gd name="T13" fmla="*/ 63 h 68"/>
                <a:gd name="T14" fmla="*/ 4 w 50"/>
                <a:gd name="T15" fmla="*/ 67 h 6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0" h="68">
                  <a:moveTo>
                    <a:pt x="4" y="67"/>
                  </a:moveTo>
                  <a:cubicBezTo>
                    <a:pt x="21" y="68"/>
                    <a:pt x="36" y="44"/>
                    <a:pt x="44" y="31"/>
                  </a:cubicBezTo>
                  <a:cubicBezTo>
                    <a:pt x="46" y="27"/>
                    <a:pt x="48" y="22"/>
                    <a:pt x="50" y="18"/>
                  </a:cubicBezTo>
                  <a:cubicBezTo>
                    <a:pt x="46" y="12"/>
                    <a:pt x="41" y="6"/>
                    <a:pt x="35" y="0"/>
                  </a:cubicBezTo>
                  <a:cubicBezTo>
                    <a:pt x="32" y="7"/>
                    <a:pt x="28" y="13"/>
                    <a:pt x="25" y="20"/>
                  </a:cubicBezTo>
                  <a:cubicBezTo>
                    <a:pt x="20" y="27"/>
                    <a:pt x="15" y="35"/>
                    <a:pt x="10" y="42"/>
                  </a:cubicBezTo>
                  <a:cubicBezTo>
                    <a:pt x="5" y="49"/>
                    <a:pt x="0" y="54"/>
                    <a:pt x="0" y="63"/>
                  </a:cubicBezTo>
                  <a:cubicBezTo>
                    <a:pt x="0" y="66"/>
                    <a:pt x="2" y="67"/>
                    <a:pt x="4" y="67"/>
                  </a:cubicBezTo>
                  <a:close/>
                </a:path>
              </a:pathLst>
            </a:custGeom>
            <a:solidFill>
              <a:srgbClr val="8D838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0" name="Freeform 75">
              <a:extLst>
                <a:ext uri="{FF2B5EF4-FFF2-40B4-BE49-F238E27FC236}">
                  <a16:creationId xmlns:a16="http://schemas.microsoft.com/office/drawing/2014/main" id="{C09EB4DE-DAC6-4D24-9250-1A8650B90ACB}"/>
                </a:ext>
              </a:extLst>
            </p:cNvPr>
            <p:cNvSpPr>
              <a:spLocks/>
            </p:cNvSpPr>
            <p:nvPr/>
          </p:nvSpPr>
          <p:spPr bwMode="auto">
            <a:xfrm>
              <a:off x="2668" y="3066"/>
              <a:ext cx="112" cy="146"/>
            </a:xfrm>
            <a:custGeom>
              <a:avLst/>
              <a:gdLst>
                <a:gd name="T0" fmla="*/ 26 w 51"/>
                <a:gd name="T1" fmla="*/ 22 h 67"/>
                <a:gd name="T2" fmla="*/ 0 w 51"/>
                <a:gd name="T3" fmla="*/ 60 h 67"/>
                <a:gd name="T4" fmla="*/ 5 w 51"/>
                <a:gd name="T5" fmla="*/ 66 h 67"/>
                <a:gd name="T6" fmla="*/ 43 w 51"/>
                <a:gd name="T7" fmla="*/ 31 h 67"/>
                <a:gd name="T8" fmla="*/ 51 w 51"/>
                <a:gd name="T9" fmla="*/ 17 h 67"/>
                <a:gd name="T10" fmla="*/ 39 w 51"/>
                <a:gd name="T11" fmla="*/ 0 h 67"/>
                <a:gd name="T12" fmla="*/ 26 w 51"/>
                <a:gd name="T13" fmla="*/ 22 h 67"/>
              </a:gdLst>
              <a:ahLst/>
              <a:cxnLst>
                <a:cxn ang="0">
                  <a:pos x="T0" y="T1"/>
                </a:cxn>
                <a:cxn ang="0">
                  <a:pos x="T2" y="T3"/>
                </a:cxn>
                <a:cxn ang="0">
                  <a:pos x="T4" y="T5"/>
                </a:cxn>
                <a:cxn ang="0">
                  <a:pos x="T6" y="T7"/>
                </a:cxn>
                <a:cxn ang="0">
                  <a:pos x="T8" y="T9"/>
                </a:cxn>
                <a:cxn ang="0">
                  <a:pos x="T10" y="T11"/>
                </a:cxn>
                <a:cxn ang="0">
                  <a:pos x="T12" y="T13"/>
                </a:cxn>
              </a:cxnLst>
              <a:rect l="0" t="0" r="r" b="b"/>
              <a:pathLst>
                <a:path w="51" h="67">
                  <a:moveTo>
                    <a:pt x="26" y="22"/>
                  </a:moveTo>
                  <a:cubicBezTo>
                    <a:pt x="18" y="33"/>
                    <a:pt x="1" y="45"/>
                    <a:pt x="0" y="60"/>
                  </a:cubicBezTo>
                  <a:cubicBezTo>
                    <a:pt x="0" y="63"/>
                    <a:pt x="2" y="66"/>
                    <a:pt x="5" y="66"/>
                  </a:cubicBezTo>
                  <a:cubicBezTo>
                    <a:pt x="23" y="67"/>
                    <a:pt x="35" y="44"/>
                    <a:pt x="43" y="31"/>
                  </a:cubicBezTo>
                  <a:cubicBezTo>
                    <a:pt x="46" y="26"/>
                    <a:pt x="48" y="22"/>
                    <a:pt x="51" y="17"/>
                  </a:cubicBezTo>
                  <a:cubicBezTo>
                    <a:pt x="46" y="11"/>
                    <a:pt x="42" y="5"/>
                    <a:pt x="39" y="0"/>
                  </a:cubicBezTo>
                  <a:cubicBezTo>
                    <a:pt x="35" y="8"/>
                    <a:pt x="31" y="15"/>
                    <a:pt x="26" y="22"/>
                  </a:cubicBezTo>
                  <a:close/>
                </a:path>
              </a:pathLst>
            </a:custGeom>
            <a:solidFill>
              <a:srgbClr val="8D838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1" name="Freeform 76">
              <a:extLst>
                <a:ext uri="{FF2B5EF4-FFF2-40B4-BE49-F238E27FC236}">
                  <a16:creationId xmlns:a16="http://schemas.microsoft.com/office/drawing/2014/main" id="{DB028505-50E0-4730-834C-EFCB2120B6A6}"/>
                </a:ext>
              </a:extLst>
            </p:cNvPr>
            <p:cNvSpPr>
              <a:spLocks/>
            </p:cNvSpPr>
            <p:nvPr/>
          </p:nvSpPr>
          <p:spPr bwMode="auto">
            <a:xfrm>
              <a:off x="2758" y="3164"/>
              <a:ext cx="92" cy="125"/>
            </a:xfrm>
            <a:custGeom>
              <a:avLst/>
              <a:gdLst>
                <a:gd name="T0" fmla="*/ 1 w 42"/>
                <a:gd name="T1" fmla="*/ 50 h 57"/>
                <a:gd name="T2" fmla="*/ 8 w 42"/>
                <a:gd name="T3" fmla="*/ 57 h 57"/>
                <a:gd name="T4" fmla="*/ 42 w 42"/>
                <a:gd name="T5" fmla="*/ 24 h 57"/>
                <a:gd name="T6" fmla="*/ 28 w 42"/>
                <a:gd name="T7" fmla="*/ 0 h 57"/>
                <a:gd name="T8" fmla="*/ 20 w 42"/>
                <a:gd name="T9" fmla="*/ 13 h 57"/>
                <a:gd name="T10" fmla="*/ 1 w 42"/>
                <a:gd name="T11" fmla="*/ 50 h 57"/>
              </a:gdLst>
              <a:ahLst/>
              <a:cxnLst>
                <a:cxn ang="0">
                  <a:pos x="T0" y="T1"/>
                </a:cxn>
                <a:cxn ang="0">
                  <a:pos x="T2" y="T3"/>
                </a:cxn>
                <a:cxn ang="0">
                  <a:pos x="T4" y="T5"/>
                </a:cxn>
                <a:cxn ang="0">
                  <a:pos x="T6" y="T7"/>
                </a:cxn>
                <a:cxn ang="0">
                  <a:pos x="T8" y="T9"/>
                </a:cxn>
                <a:cxn ang="0">
                  <a:pos x="T10" y="T11"/>
                </a:cxn>
              </a:cxnLst>
              <a:rect l="0" t="0" r="r" b="b"/>
              <a:pathLst>
                <a:path w="42" h="57">
                  <a:moveTo>
                    <a:pt x="1" y="50"/>
                  </a:moveTo>
                  <a:cubicBezTo>
                    <a:pt x="2" y="53"/>
                    <a:pt x="4" y="57"/>
                    <a:pt x="8" y="57"/>
                  </a:cubicBezTo>
                  <a:cubicBezTo>
                    <a:pt x="24" y="55"/>
                    <a:pt x="34" y="37"/>
                    <a:pt x="42" y="24"/>
                  </a:cubicBezTo>
                  <a:cubicBezTo>
                    <a:pt x="37" y="16"/>
                    <a:pt x="33" y="7"/>
                    <a:pt x="28" y="0"/>
                  </a:cubicBezTo>
                  <a:cubicBezTo>
                    <a:pt x="25" y="4"/>
                    <a:pt x="22" y="9"/>
                    <a:pt x="20" y="13"/>
                  </a:cubicBezTo>
                  <a:cubicBezTo>
                    <a:pt x="13" y="24"/>
                    <a:pt x="0" y="36"/>
                    <a:pt x="1" y="50"/>
                  </a:cubicBezTo>
                  <a:close/>
                </a:path>
              </a:pathLst>
            </a:custGeom>
            <a:solidFill>
              <a:srgbClr val="8D838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2" name="Freeform 77">
              <a:extLst>
                <a:ext uri="{FF2B5EF4-FFF2-40B4-BE49-F238E27FC236}">
                  <a16:creationId xmlns:a16="http://schemas.microsoft.com/office/drawing/2014/main" id="{EDCB91CD-AD1A-416F-B8F3-D577439C8740}"/>
                </a:ext>
              </a:extLst>
            </p:cNvPr>
            <p:cNvSpPr>
              <a:spLocks/>
            </p:cNvSpPr>
            <p:nvPr/>
          </p:nvSpPr>
          <p:spPr bwMode="auto">
            <a:xfrm>
              <a:off x="2828" y="3273"/>
              <a:ext cx="74" cy="109"/>
            </a:xfrm>
            <a:custGeom>
              <a:avLst/>
              <a:gdLst>
                <a:gd name="T0" fmla="*/ 34 w 34"/>
                <a:gd name="T1" fmla="*/ 22 h 50"/>
                <a:gd name="T2" fmla="*/ 24 w 34"/>
                <a:gd name="T3" fmla="*/ 0 h 50"/>
                <a:gd name="T4" fmla="*/ 21 w 34"/>
                <a:gd name="T5" fmla="*/ 6 h 50"/>
                <a:gd name="T6" fmla="*/ 0 w 34"/>
                <a:gd name="T7" fmla="*/ 44 h 50"/>
                <a:gd name="T8" fmla="*/ 6 w 34"/>
                <a:gd name="T9" fmla="*/ 49 h 50"/>
                <a:gd name="T10" fmla="*/ 34 w 34"/>
                <a:gd name="T11" fmla="*/ 22 h 50"/>
              </a:gdLst>
              <a:ahLst/>
              <a:cxnLst>
                <a:cxn ang="0">
                  <a:pos x="T0" y="T1"/>
                </a:cxn>
                <a:cxn ang="0">
                  <a:pos x="T2" y="T3"/>
                </a:cxn>
                <a:cxn ang="0">
                  <a:pos x="T4" y="T5"/>
                </a:cxn>
                <a:cxn ang="0">
                  <a:pos x="T6" y="T7"/>
                </a:cxn>
                <a:cxn ang="0">
                  <a:pos x="T8" y="T9"/>
                </a:cxn>
                <a:cxn ang="0">
                  <a:pos x="T10" y="T11"/>
                </a:cxn>
              </a:cxnLst>
              <a:rect l="0" t="0" r="r" b="b"/>
              <a:pathLst>
                <a:path w="34" h="50">
                  <a:moveTo>
                    <a:pt x="34" y="22"/>
                  </a:moveTo>
                  <a:cubicBezTo>
                    <a:pt x="31" y="14"/>
                    <a:pt x="28" y="7"/>
                    <a:pt x="24" y="0"/>
                  </a:cubicBezTo>
                  <a:cubicBezTo>
                    <a:pt x="23" y="2"/>
                    <a:pt x="22" y="4"/>
                    <a:pt x="21" y="6"/>
                  </a:cubicBezTo>
                  <a:cubicBezTo>
                    <a:pt x="13" y="17"/>
                    <a:pt x="2" y="30"/>
                    <a:pt x="0" y="44"/>
                  </a:cubicBezTo>
                  <a:cubicBezTo>
                    <a:pt x="0" y="47"/>
                    <a:pt x="3" y="50"/>
                    <a:pt x="6" y="49"/>
                  </a:cubicBezTo>
                  <a:cubicBezTo>
                    <a:pt x="18" y="45"/>
                    <a:pt x="27" y="33"/>
                    <a:pt x="34" y="22"/>
                  </a:cubicBezTo>
                  <a:close/>
                </a:path>
              </a:pathLst>
            </a:custGeom>
            <a:solidFill>
              <a:srgbClr val="8D838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Tree>
    <p:extLst>
      <p:ext uri="{BB962C8B-B14F-4D97-AF65-F5344CB8AC3E}">
        <p14:creationId xmlns:p14="http://schemas.microsoft.com/office/powerpoint/2010/main" val="8347349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Picture Placeholder 14">
            <a:extLst>
              <a:ext uri="{FF2B5EF4-FFF2-40B4-BE49-F238E27FC236}">
                <a16:creationId xmlns:a16="http://schemas.microsoft.com/office/drawing/2014/main" id="{FE0EF3D0-3FFF-41F7-9CD7-E61A25CC181D}"/>
              </a:ext>
            </a:extLst>
          </p:cNvPr>
          <p:cNvSpPr>
            <a:spLocks noGrp="1"/>
          </p:cNvSpPr>
          <p:nvPr>
            <p:ph type="pic" sz="quarter" idx="14"/>
          </p:nvPr>
        </p:nvSpPr>
        <p:spPr/>
        <p:txBody>
          <a:bodyPr/>
          <a:lstStyle/>
          <a:p>
            <a:endParaRPr lang="es-CO"/>
          </a:p>
        </p:txBody>
      </p:sp>
      <p:sp>
        <p:nvSpPr>
          <p:cNvPr id="17" name="Picture Placeholder 16">
            <a:extLst>
              <a:ext uri="{FF2B5EF4-FFF2-40B4-BE49-F238E27FC236}">
                <a16:creationId xmlns:a16="http://schemas.microsoft.com/office/drawing/2014/main" id="{4C4485BD-8783-400C-84EB-BBA0581FF74A}"/>
              </a:ext>
            </a:extLst>
          </p:cNvPr>
          <p:cNvSpPr>
            <a:spLocks noGrp="1"/>
          </p:cNvSpPr>
          <p:nvPr>
            <p:ph type="pic" sz="quarter" idx="15"/>
          </p:nvPr>
        </p:nvSpPr>
        <p:spPr/>
        <p:txBody>
          <a:bodyPr/>
          <a:lstStyle/>
          <a:p>
            <a:endParaRPr lang="es-CO"/>
          </a:p>
        </p:txBody>
      </p:sp>
      <p:sp>
        <p:nvSpPr>
          <p:cNvPr id="19" name="Picture Placeholder 18">
            <a:extLst>
              <a:ext uri="{FF2B5EF4-FFF2-40B4-BE49-F238E27FC236}">
                <a16:creationId xmlns:a16="http://schemas.microsoft.com/office/drawing/2014/main" id="{3E2376BC-9FAB-47C7-8ADE-825F1285EC02}"/>
              </a:ext>
            </a:extLst>
          </p:cNvPr>
          <p:cNvSpPr>
            <a:spLocks noGrp="1"/>
          </p:cNvSpPr>
          <p:nvPr>
            <p:ph type="pic" sz="quarter" idx="16"/>
          </p:nvPr>
        </p:nvSpPr>
        <p:spPr/>
        <p:txBody>
          <a:bodyPr/>
          <a:lstStyle/>
          <a:p>
            <a:endParaRPr lang="es-CO"/>
          </a:p>
        </p:txBody>
      </p:sp>
      <p:sp>
        <p:nvSpPr>
          <p:cNvPr id="21" name="Picture Placeholder 20">
            <a:extLst>
              <a:ext uri="{FF2B5EF4-FFF2-40B4-BE49-F238E27FC236}">
                <a16:creationId xmlns:a16="http://schemas.microsoft.com/office/drawing/2014/main" id="{D1495275-7911-4C66-9772-2F1DA4E52861}"/>
              </a:ext>
            </a:extLst>
          </p:cNvPr>
          <p:cNvSpPr>
            <a:spLocks noGrp="1"/>
          </p:cNvSpPr>
          <p:nvPr>
            <p:ph type="pic" sz="quarter" idx="13"/>
          </p:nvPr>
        </p:nvSpPr>
        <p:spPr/>
        <p:txBody>
          <a:bodyPr/>
          <a:lstStyle/>
          <a:p>
            <a:endParaRPr lang="es-CO"/>
          </a:p>
        </p:txBody>
      </p:sp>
      <p:sp>
        <p:nvSpPr>
          <p:cNvPr id="51" name="Oval 50">
            <a:extLst>
              <a:ext uri="{FF2B5EF4-FFF2-40B4-BE49-F238E27FC236}">
                <a16:creationId xmlns:a16="http://schemas.microsoft.com/office/drawing/2014/main" id="{3BCD4C87-9B25-E34E-A33B-2EDBB193011E}"/>
              </a:ext>
            </a:extLst>
          </p:cNvPr>
          <p:cNvSpPr/>
          <p:nvPr/>
        </p:nvSpPr>
        <p:spPr>
          <a:xfrm>
            <a:off x="3007296" y="2123691"/>
            <a:ext cx="1982002" cy="1982002"/>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Work Sans Light" pitchFamily="2" charset="77"/>
            </a:endParaRPr>
          </a:p>
        </p:txBody>
      </p:sp>
      <p:sp>
        <p:nvSpPr>
          <p:cNvPr id="52" name="TextBox 51">
            <a:extLst>
              <a:ext uri="{FF2B5EF4-FFF2-40B4-BE49-F238E27FC236}">
                <a16:creationId xmlns:a16="http://schemas.microsoft.com/office/drawing/2014/main" id="{57916365-3EF3-CE45-A897-2F267FE384EF}"/>
              </a:ext>
            </a:extLst>
          </p:cNvPr>
          <p:cNvSpPr txBox="1"/>
          <p:nvPr/>
        </p:nvSpPr>
        <p:spPr>
          <a:xfrm>
            <a:off x="3591775" y="2565082"/>
            <a:ext cx="813043" cy="338554"/>
          </a:xfrm>
          <a:prstGeom prst="rect">
            <a:avLst/>
          </a:prstGeom>
          <a:noFill/>
        </p:spPr>
        <p:txBody>
          <a:bodyPr wrap="none" rtlCol="0" anchor="ctr" anchorCtr="0">
            <a:spAutoFit/>
          </a:bodyPr>
          <a:lstStyle/>
          <a:p>
            <a:pPr algn="ctr"/>
            <a:r>
              <a:rPr lang="en-US" sz="1600" b="1" dirty="0">
                <a:solidFill>
                  <a:schemeClr val="bg1"/>
                </a:solidFill>
                <a:latin typeface="Merriweather" pitchFamily="2" charset="77"/>
                <a:ea typeface="League Spartan" charset="0"/>
                <a:cs typeface="Poppins" pitchFamily="2" charset="77"/>
              </a:rPr>
              <a:t>Title 02</a:t>
            </a:r>
          </a:p>
        </p:txBody>
      </p:sp>
      <p:sp>
        <p:nvSpPr>
          <p:cNvPr id="53" name="Subtitle 2">
            <a:extLst>
              <a:ext uri="{FF2B5EF4-FFF2-40B4-BE49-F238E27FC236}">
                <a16:creationId xmlns:a16="http://schemas.microsoft.com/office/drawing/2014/main" id="{F3B98801-6E5E-C04E-BCA4-32133AB6DAB3}"/>
              </a:ext>
            </a:extLst>
          </p:cNvPr>
          <p:cNvSpPr txBox="1">
            <a:spLocks/>
          </p:cNvSpPr>
          <p:nvPr/>
        </p:nvSpPr>
        <p:spPr>
          <a:xfrm>
            <a:off x="3226361" y="2942387"/>
            <a:ext cx="1543871" cy="952440"/>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1750"/>
              </a:lnSpc>
            </a:pPr>
            <a:r>
              <a:rPr lang="en-US" sz="1100" dirty="0">
                <a:solidFill>
                  <a:schemeClr val="bg1"/>
                </a:solidFill>
                <a:latin typeface="Lato Light" panose="020F0302020204030203" pitchFamily="34" charset="0"/>
              </a:rPr>
              <a:t>You can do whatever you want, go a impress your audience with an amazing presentation</a:t>
            </a:r>
          </a:p>
        </p:txBody>
      </p:sp>
      <p:sp>
        <p:nvSpPr>
          <p:cNvPr id="54" name="Oval 53">
            <a:extLst>
              <a:ext uri="{FF2B5EF4-FFF2-40B4-BE49-F238E27FC236}">
                <a16:creationId xmlns:a16="http://schemas.microsoft.com/office/drawing/2014/main" id="{2D47334A-1FD0-334A-8DE4-4FBA7978C630}"/>
              </a:ext>
            </a:extLst>
          </p:cNvPr>
          <p:cNvSpPr/>
          <p:nvPr/>
        </p:nvSpPr>
        <p:spPr>
          <a:xfrm>
            <a:off x="6318005" y="5058880"/>
            <a:ext cx="1982002" cy="1982002"/>
          </a:xfrm>
          <a:prstGeom prst="ellipse">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Work Sans Light" pitchFamily="2" charset="77"/>
            </a:endParaRPr>
          </a:p>
        </p:txBody>
      </p:sp>
      <p:sp>
        <p:nvSpPr>
          <p:cNvPr id="55" name="TextBox 54">
            <a:extLst>
              <a:ext uri="{FF2B5EF4-FFF2-40B4-BE49-F238E27FC236}">
                <a16:creationId xmlns:a16="http://schemas.microsoft.com/office/drawing/2014/main" id="{E6FD29EE-C8FE-B342-9DDE-635E4B5BB725}"/>
              </a:ext>
            </a:extLst>
          </p:cNvPr>
          <p:cNvSpPr txBox="1"/>
          <p:nvPr/>
        </p:nvSpPr>
        <p:spPr>
          <a:xfrm>
            <a:off x="6898476" y="5500272"/>
            <a:ext cx="813043" cy="338554"/>
          </a:xfrm>
          <a:prstGeom prst="rect">
            <a:avLst/>
          </a:prstGeom>
          <a:noFill/>
        </p:spPr>
        <p:txBody>
          <a:bodyPr wrap="none" rtlCol="0" anchor="ctr" anchorCtr="0">
            <a:spAutoFit/>
          </a:bodyPr>
          <a:lstStyle/>
          <a:p>
            <a:pPr algn="ctr"/>
            <a:r>
              <a:rPr lang="en-US" sz="1600" b="1" dirty="0">
                <a:solidFill>
                  <a:schemeClr val="bg1"/>
                </a:solidFill>
                <a:latin typeface="Merriweather" pitchFamily="2" charset="77"/>
                <a:ea typeface="League Spartan" charset="0"/>
                <a:cs typeface="Poppins" pitchFamily="2" charset="77"/>
              </a:rPr>
              <a:t>Title 03</a:t>
            </a:r>
          </a:p>
        </p:txBody>
      </p:sp>
      <p:sp>
        <p:nvSpPr>
          <p:cNvPr id="56" name="Subtitle 2">
            <a:extLst>
              <a:ext uri="{FF2B5EF4-FFF2-40B4-BE49-F238E27FC236}">
                <a16:creationId xmlns:a16="http://schemas.microsoft.com/office/drawing/2014/main" id="{49D4EE5C-E6DF-1F4E-B45B-143FDFFC715F}"/>
              </a:ext>
            </a:extLst>
          </p:cNvPr>
          <p:cNvSpPr txBox="1">
            <a:spLocks/>
          </p:cNvSpPr>
          <p:nvPr/>
        </p:nvSpPr>
        <p:spPr>
          <a:xfrm>
            <a:off x="6537070" y="5877577"/>
            <a:ext cx="1543871" cy="952440"/>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1750"/>
              </a:lnSpc>
            </a:pPr>
            <a:r>
              <a:rPr lang="en-US" sz="1100" dirty="0">
                <a:solidFill>
                  <a:schemeClr val="bg1"/>
                </a:solidFill>
                <a:latin typeface="Lato Light" panose="020F0302020204030203" pitchFamily="34" charset="0"/>
              </a:rPr>
              <a:t>You can do whatever you want, go a impress your audience with an amazing presentation</a:t>
            </a:r>
          </a:p>
        </p:txBody>
      </p:sp>
      <p:sp>
        <p:nvSpPr>
          <p:cNvPr id="57" name="Oval 56">
            <a:extLst>
              <a:ext uri="{FF2B5EF4-FFF2-40B4-BE49-F238E27FC236}">
                <a16:creationId xmlns:a16="http://schemas.microsoft.com/office/drawing/2014/main" id="{93734685-D7D3-334F-B435-A0474026422C}"/>
              </a:ext>
            </a:extLst>
          </p:cNvPr>
          <p:cNvSpPr/>
          <p:nvPr/>
        </p:nvSpPr>
        <p:spPr>
          <a:xfrm>
            <a:off x="0" y="192252"/>
            <a:ext cx="1982002" cy="1982002"/>
          </a:xfrm>
          <a:prstGeom prst="ellipse">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Work Sans Light" pitchFamily="2" charset="77"/>
            </a:endParaRPr>
          </a:p>
        </p:txBody>
      </p:sp>
      <p:sp>
        <p:nvSpPr>
          <p:cNvPr id="58" name="TextBox 57">
            <a:extLst>
              <a:ext uri="{FF2B5EF4-FFF2-40B4-BE49-F238E27FC236}">
                <a16:creationId xmlns:a16="http://schemas.microsoft.com/office/drawing/2014/main" id="{AB4E08DD-6EB6-374C-8635-1496A4ECBBF5}"/>
              </a:ext>
            </a:extLst>
          </p:cNvPr>
          <p:cNvSpPr txBox="1"/>
          <p:nvPr/>
        </p:nvSpPr>
        <p:spPr>
          <a:xfrm>
            <a:off x="546009" y="633644"/>
            <a:ext cx="859531" cy="338554"/>
          </a:xfrm>
          <a:prstGeom prst="rect">
            <a:avLst/>
          </a:prstGeom>
          <a:noFill/>
        </p:spPr>
        <p:txBody>
          <a:bodyPr wrap="none" rtlCol="0" anchor="ctr" anchorCtr="0">
            <a:spAutoFit/>
          </a:bodyPr>
          <a:lstStyle/>
          <a:p>
            <a:pPr algn="ctr"/>
            <a:r>
              <a:rPr lang="en-US" sz="1600" b="1" dirty="0">
                <a:solidFill>
                  <a:schemeClr val="bg1"/>
                </a:solidFill>
                <a:latin typeface="Merriweather" pitchFamily="2" charset="77"/>
                <a:ea typeface="League Spartan" charset="0"/>
                <a:cs typeface="Poppins" pitchFamily="2" charset="77"/>
              </a:rPr>
              <a:t>Title  01</a:t>
            </a:r>
          </a:p>
        </p:txBody>
      </p:sp>
      <p:sp>
        <p:nvSpPr>
          <p:cNvPr id="59" name="Subtitle 2">
            <a:extLst>
              <a:ext uri="{FF2B5EF4-FFF2-40B4-BE49-F238E27FC236}">
                <a16:creationId xmlns:a16="http://schemas.microsoft.com/office/drawing/2014/main" id="{935DE69B-3F97-6245-B197-B65CF40D94BD}"/>
              </a:ext>
            </a:extLst>
          </p:cNvPr>
          <p:cNvSpPr txBox="1">
            <a:spLocks/>
          </p:cNvSpPr>
          <p:nvPr/>
        </p:nvSpPr>
        <p:spPr>
          <a:xfrm>
            <a:off x="219065" y="1010949"/>
            <a:ext cx="1543871" cy="941861"/>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1750"/>
              </a:lnSpc>
            </a:pPr>
            <a:r>
              <a:rPr lang="en-US" sz="1100" dirty="0">
                <a:solidFill>
                  <a:schemeClr val="bg1"/>
                </a:solidFill>
                <a:latin typeface="Lato Light" panose="020F0302020204030203" pitchFamily="34" charset="0"/>
                <a:ea typeface="Lato Light" panose="020F0502020204030203" pitchFamily="34" charset="0"/>
                <a:cs typeface="Mukta ExtraLight" panose="020B0000000000000000" pitchFamily="34" charset="77"/>
              </a:rPr>
              <a:t>You can do whatever you want, go a impress your audience with an amazing presentation</a:t>
            </a:r>
          </a:p>
        </p:txBody>
      </p:sp>
      <p:sp>
        <p:nvSpPr>
          <p:cNvPr id="61" name="Oval 60">
            <a:extLst>
              <a:ext uri="{FF2B5EF4-FFF2-40B4-BE49-F238E27FC236}">
                <a16:creationId xmlns:a16="http://schemas.microsoft.com/office/drawing/2014/main" id="{E6470FBB-47DA-244D-AE12-28C4B3758FC3}"/>
              </a:ext>
            </a:extLst>
          </p:cNvPr>
          <p:cNvSpPr/>
          <p:nvPr/>
        </p:nvSpPr>
        <p:spPr>
          <a:xfrm>
            <a:off x="8353786" y="583080"/>
            <a:ext cx="1982002" cy="1982002"/>
          </a:xfrm>
          <a:prstGeom prst="ellipse">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Work Sans Light" pitchFamily="2" charset="77"/>
            </a:endParaRPr>
          </a:p>
        </p:txBody>
      </p:sp>
      <p:sp>
        <p:nvSpPr>
          <p:cNvPr id="62" name="TextBox 61">
            <a:extLst>
              <a:ext uri="{FF2B5EF4-FFF2-40B4-BE49-F238E27FC236}">
                <a16:creationId xmlns:a16="http://schemas.microsoft.com/office/drawing/2014/main" id="{E70B01A9-FC09-CD42-B5A9-41392A7702ED}"/>
              </a:ext>
            </a:extLst>
          </p:cNvPr>
          <p:cNvSpPr txBox="1"/>
          <p:nvPr/>
        </p:nvSpPr>
        <p:spPr>
          <a:xfrm>
            <a:off x="8943876" y="1024472"/>
            <a:ext cx="813043" cy="338554"/>
          </a:xfrm>
          <a:prstGeom prst="rect">
            <a:avLst/>
          </a:prstGeom>
          <a:noFill/>
        </p:spPr>
        <p:txBody>
          <a:bodyPr wrap="none" rtlCol="0" anchor="ctr" anchorCtr="0">
            <a:spAutoFit/>
          </a:bodyPr>
          <a:lstStyle/>
          <a:p>
            <a:pPr algn="ctr"/>
            <a:r>
              <a:rPr lang="en-US" sz="1600" b="1" dirty="0">
                <a:solidFill>
                  <a:schemeClr val="bg1"/>
                </a:solidFill>
                <a:latin typeface="Merriweather" pitchFamily="2" charset="77"/>
                <a:ea typeface="League Spartan" charset="0"/>
                <a:cs typeface="Poppins" pitchFamily="2" charset="77"/>
              </a:rPr>
              <a:t>Title 04</a:t>
            </a:r>
          </a:p>
        </p:txBody>
      </p:sp>
      <p:sp>
        <p:nvSpPr>
          <p:cNvPr id="63" name="Subtitle 2">
            <a:extLst>
              <a:ext uri="{FF2B5EF4-FFF2-40B4-BE49-F238E27FC236}">
                <a16:creationId xmlns:a16="http://schemas.microsoft.com/office/drawing/2014/main" id="{4C48E19D-631F-CD41-8709-AF9BA5187358}"/>
              </a:ext>
            </a:extLst>
          </p:cNvPr>
          <p:cNvSpPr txBox="1">
            <a:spLocks/>
          </p:cNvSpPr>
          <p:nvPr/>
        </p:nvSpPr>
        <p:spPr>
          <a:xfrm>
            <a:off x="8572851" y="1401777"/>
            <a:ext cx="1543871" cy="952440"/>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1750"/>
              </a:lnSpc>
            </a:pPr>
            <a:r>
              <a:rPr lang="en-US" sz="1100" dirty="0">
                <a:solidFill>
                  <a:schemeClr val="bg1"/>
                </a:solidFill>
                <a:latin typeface="Lato Light" panose="020F0302020204030203" pitchFamily="34" charset="0"/>
              </a:rPr>
              <a:t>You can do whatever you want, go a impress your audience with an amazing presentation</a:t>
            </a:r>
          </a:p>
        </p:txBody>
      </p:sp>
    </p:spTree>
    <p:extLst>
      <p:ext uri="{BB962C8B-B14F-4D97-AF65-F5344CB8AC3E}">
        <p14:creationId xmlns:p14="http://schemas.microsoft.com/office/powerpoint/2010/main" val="921510683"/>
      </p:ext>
    </p:extLst>
  </p:cSld>
  <p:clrMapOvr>
    <a:masterClrMapping/>
  </p:clrMapOvr>
</p:sld>
</file>

<file path=ppt/theme/theme1.xml><?xml version="1.0" encoding="utf-8"?>
<a:theme xmlns:a="http://schemas.openxmlformats.org/drawingml/2006/main" name="Tema de Office">
  <a:themeElements>
    <a:clrScheme name="Personalizado 2">
      <a:dk1>
        <a:sysClr val="windowText" lastClr="000000"/>
      </a:dk1>
      <a:lt1>
        <a:sysClr val="window" lastClr="FFFFFF"/>
      </a:lt1>
      <a:dk2>
        <a:srgbClr val="5B9BD5"/>
      </a:dk2>
      <a:lt2>
        <a:srgbClr val="E7E6E6"/>
      </a:lt2>
      <a:accent1>
        <a:srgbClr val="92A4D4"/>
      </a:accent1>
      <a:accent2>
        <a:srgbClr val="F0D2E8"/>
      </a:accent2>
      <a:accent3>
        <a:srgbClr val="BBE4E6"/>
      </a:accent3>
      <a:accent4>
        <a:srgbClr val="DD87CC"/>
      </a:accent4>
      <a:accent5>
        <a:srgbClr val="F7A83F"/>
      </a:accent5>
      <a:accent6>
        <a:srgbClr val="FD6792"/>
      </a:accent6>
      <a:hlink>
        <a:srgbClr val="FFFFFF"/>
      </a:hlink>
      <a:folHlink>
        <a:srgbClr val="F2F2F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5899</TotalTime>
  <Words>1307</Words>
  <Application>Microsoft Office PowerPoint</Application>
  <PresentationFormat>Widescreen</PresentationFormat>
  <Paragraphs>135</Paragraphs>
  <Slides>14</Slides>
  <Notes>0</Notes>
  <HiddenSlides>0</HiddenSlides>
  <MMClips>0</MMClips>
  <ScaleCrop>false</ScaleCrop>
  <HeadingPairs>
    <vt:vector size="6" baseType="variant">
      <vt:variant>
        <vt:lpstr>Fonts Used</vt:lpstr>
      </vt:variant>
      <vt:variant>
        <vt:i4>14</vt:i4>
      </vt:variant>
      <vt:variant>
        <vt:lpstr>Theme</vt:lpstr>
      </vt:variant>
      <vt:variant>
        <vt:i4>1</vt:i4>
      </vt:variant>
      <vt:variant>
        <vt:lpstr>Slide Titles</vt:lpstr>
      </vt:variant>
      <vt:variant>
        <vt:i4>14</vt:i4>
      </vt:variant>
    </vt:vector>
  </HeadingPairs>
  <TitlesOfParts>
    <vt:vector size="29" baseType="lpstr">
      <vt:lpstr>Akzidenz-Grotesk BQ Super</vt:lpstr>
      <vt:lpstr>Arial</vt:lpstr>
      <vt:lpstr>BubbleGum</vt:lpstr>
      <vt:lpstr>Calibri</vt:lpstr>
      <vt:lpstr>Calibri Light</vt:lpstr>
      <vt:lpstr>Gill Sans</vt:lpstr>
      <vt:lpstr>Lato Black</vt:lpstr>
      <vt:lpstr>Lato Light</vt:lpstr>
      <vt:lpstr>Merriweather</vt:lpstr>
      <vt:lpstr>Poppins</vt:lpstr>
      <vt:lpstr>Poppins Light</vt:lpstr>
      <vt:lpstr>Raleway Light</vt:lpstr>
      <vt:lpstr>Roboto</vt:lpstr>
      <vt:lpstr>Work Sans Light</vt:lpstr>
      <vt:lpstr>Tema de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Jolie Nayibe Serrano</dc:creator>
  <cp:lastModifiedBy>Jolie Serrano Delgado</cp:lastModifiedBy>
  <cp:revision>396</cp:revision>
  <dcterms:created xsi:type="dcterms:W3CDTF">2020-03-21T22:03:23Z</dcterms:created>
  <dcterms:modified xsi:type="dcterms:W3CDTF">2025-06-05T15:45:55Z</dcterms:modified>
</cp:coreProperties>
</file>