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3" r:id="rId2"/>
    <p:sldId id="264" r:id="rId3"/>
    <p:sldId id="287" r:id="rId4"/>
    <p:sldId id="314" r:id="rId5"/>
    <p:sldId id="290" r:id="rId6"/>
    <p:sldId id="291" r:id="rId7"/>
    <p:sldId id="295" r:id="rId8"/>
    <p:sldId id="296" r:id="rId9"/>
    <p:sldId id="258" r:id="rId10"/>
    <p:sldId id="297" r:id="rId11"/>
    <p:sldId id="298" r:id="rId12"/>
    <p:sldId id="299" r:id="rId13"/>
    <p:sldId id="315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8E8"/>
    <a:srgbClr val="000000"/>
    <a:srgbClr val="FA4C03"/>
    <a:srgbClr val="232F3E"/>
    <a:srgbClr val="F2F2F2"/>
    <a:srgbClr val="146EB4"/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082" y="12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48AD0A-CCDA-4688-B10B-0414874839EB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6881F6-B47B-4803-AF3B-52FBA044EDD8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70610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9CA1B-4122-DD4B-8CD6-6A755489DE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31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9CA1B-4122-DD4B-8CD6-6A755489DE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31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D9CA1B-4122-DD4B-8CD6-6A755489DE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9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2245720-1193-5D14-9597-DBBC7F43C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94360" y="5909090"/>
            <a:ext cx="9144000" cy="2387600"/>
          </a:xfrm>
        </p:spPr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13300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6B836-3480-1CF5-8EF9-ED616FD50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E38AEA-BFD4-A73A-79E1-C40B53AD0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D8379-F234-8E78-3397-0AA371FA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B3702-9E8C-81D6-B86F-2F793ADE7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F3686E-E51A-6489-05E0-44A693440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946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65139-E6A9-1C38-1D6D-EA1FCBC31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D0A5EC-9106-FE6E-25F9-A31752734A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96637-8AD6-3B94-E056-4E8E7A659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BAC4E-4AAB-2D96-EF7F-65FD27F2E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47614-8D57-9859-57FE-2E4F0DE37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9394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68608-BD4C-24D3-0903-61D0D00A9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72B9D-9198-2EF3-85A1-DA5378E10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EE747-CED6-35C7-F3BF-EFE3B5B01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6FDF1-8BD4-7B07-CB5D-4D6AA56E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3EB7C8-8FE9-5132-F1A8-67856DC4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403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1CD01-B552-8978-1FEE-EFF0275E6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4806FB-39BB-E4A8-5154-3ABF99658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6FF5C-543D-CF3E-74F1-694263A85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2C04B-C274-840F-F2F5-30E52AB0A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A01E1-E415-E690-C896-17A7A61B6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757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E1FA7-FDD6-E08C-3899-156B52BD3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9D1E2-A8F0-43DE-DDEA-55E4CCA2D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B354A-4DBF-1948-433A-BF19D7DD3F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BCA91E-304F-84E3-D1A6-D1CC6648B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139EAF-C7DB-8660-78D7-D180FB87E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EA7955-CAB1-666E-8C89-4DC6C268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97831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690E3-688A-1ED7-5D3F-8F9404BF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ACC8F-1060-9DFE-659B-7110CF477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155E2-7E1C-AEE5-B4DF-04B10B87D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5ACE88-EF5C-E0B9-C432-48B7B50AF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694D2-3E50-55C8-0610-67836E530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81351F-FBD7-ACC2-7A0C-7C63A7BA9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0BF8C90-BC24-4FE5-1C6A-169958E58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7D4BB8-97DD-6331-B176-C785423F0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5656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B6DB9-6F37-85EC-9DF3-C959C896D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09DEAD-93AA-D2AB-0B4C-3B2B9F5C3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266137-5E8E-69D1-4FB1-07E1FD19A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139D6-58F6-8D39-6C33-5D1A51A68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5487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68D3B8-2A71-840B-18E2-FB491B7F3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F077A8-949A-A485-6F8A-A47DD8938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AABE7-0710-A466-8F55-625474ACE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303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8E8B6-2B1C-8E10-79D9-711F70E9F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D7660-9894-CD0F-446B-6029F0BA99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C92A53-5C70-F75A-1036-CB0AE3E47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5DB235-4BD0-71DC-CDE8-E1A7CA7B7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53A58-9E78-E7F3-09E9-96C5DAE6A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48D5A6-E7A5-24E4-F807-AAC328A7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520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D1F4-DB49-CF05-FD5B-6FFAF2FC9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7532D5-ED34-8C59-0BC2-B70C499C4F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824FCC-2C02-6FAB-EB6C-B46DCEFFD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86B836-37AE-CC55-0C3B-85B3610B8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A12FE-8E75-0AC9-0BA2-BC8329BA0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481CB-9DB1-A941-FAD0-36AFA0BB2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1595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8AE10-B65E-043B-8032-73BA852B6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F0010A-63C7-E3EE-551E-C8373F3C2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085DA-D9C4-AEF1-5205-4E6D71792F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E1A254-912C-4330-B9C8-37F31279D838}" type="datetimeFigureOut">
              <a:rPr lang="es-CO" smtClean="0"/>
              <a:t>4/06/2025</a:t>
            </a:fld>
            <a:endParaRPr lang="es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7B003A-9123-57FE-950A-352DB9B94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0545C-F3BB-71FD-7C9F-4A36F7120D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49593C-1F2C-4BB3-AEB6-C7C35E92250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112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sv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983F4A4-7206-FD90-2DA4-978163FFE017}"/>
              </a:ext>
            </a:extLst>
          </p:cNvPr>
          <p:cNvSpPr/>
          <p:nvPr/>
        </p:nvSpPr>
        <p:spPr>
          <a:xfrm>
            <a:off x="-406400" y="-487680"/>
            <a:ext cx="13004800" cy="78333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D2C9BC07-A210-F4E3-F802-F828F9D7E3EF}"/>
              </a:ext>
            </a:extLst>
          </p:cNvPr>
          <p:cNvSpPr/>
          <p:nvPr/>
        </p:nvSpPr>
        <p:spPr>
          <a:xfrm>
            <a:off x="3924300" y="1257300"/>
            <a:ext cx="4343400" cy="434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63525">
            <a:gradFill flip="none" rotWithShape="1">
              <a:gsLst>
                <a:gs pos="100000">
                  <a:schemeClr val="bg2">
                    <a:lumMod val="90000"/>
                  </a:schemeClr>
                </a:gs>
                <a:gs pos="65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!!4">
            <a:extLst>
              <a:ext uri="{FF2B5EF4-FFF2-40B4-BE49-F238E27FC236}">
                <a16:creationId xmlns:a16="http://schemas.microsoft.com/office/drawing/2014/main" id="{488E23FF-1568-AF4C-B014-3072C9395521}"/>
              </a:ext>
            </a:extLst>
          </p:cNvPr>
          <p:cNvSpPr/>
          <p:nvPr/>
        </p:nvSpPr>
        <p:spPr>
          <a:xfrm>
            <a:off x="4287744" y="1620744"/>
            <a:ext cx="3616512" cy="3616512"/>
          </a:xfrm>
          <a:prstGeom prst="ellipse">
            <a:avLst/>
          </a:prstGeom>
          <a:noFill/>
          <a:ln w="263525">
            <a:gradFill flip="none" rotWithShape="1">
              <a:gsLst>
                <a:gs pos="100000">
                  <a:schemeClr val="bg2">
                    <a:lumMod val="90000"/>
                  </a:schemeClr>
                </a:gs>
                <a:gs pos="65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6F0E12FC-1ED2-F1D3-1B00-C0AD7E1F2F41}"/>
              </a:ext>
            </a:extLst>
          </p:cNvPr>
          <p:cNvSpPr/>
          <p:nvPr/>
        </p:nvSpPr>
        <p:spPr>
          <a:xfrm>
            <a:off x="4651733" y="1984733"/>
            <a:ext cx="2888534" cy="2888534"/>
          </a:xfrm>
          <a:prstGeom prst="ellipse">
            <a:avLst/>
          </a:prstGeom>
          <a:noFill/>
          <a:ln w="263525">
            <a:gradFill flip="none" rotWithShape="1">
              <a:gsLst>
                <a:gs pos="100000">
                  <a:schemeClr val="bg2">
                    <a:lumMod val="90000"/>
                  </a:schemeClr>
                </a:gs>
                <a:gs pos="65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!!1.8">
            <a:extLst>
              <a:ext uri="{FF2B5EF4-FFF2-40B4-BE49-F238E27FC236}">
                <a16:creationId xmlns:a16="http://schemas.microsoft.com/office/drawing/2014/main" id="{539238D2-6680-6967-4649-64FBCBAA27A9}"/>
              </a:ext>
            </a:extLst>
          </p:cNvPr>
          <p:cNvSpPr/>
          <p:nvPr/>
        </p:nvSpPr>
        <p:spPr>
          <a:xfrm rot="16200000" flipH="1">
            <a:off x="2179319" y="-487684"/>
            <a:ext cx="7833362" cy="7833370"/>
          </a:xfrm>
          <a:prstGeom prst="roundRect">
            <a:avLst>
              <a:gd name="adj" fmla="val 8639"/>
            </a:avLst>
          </a:prstGeom>
          <a:noFill/>
          <a:ln w="444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1">
            <a:extLst>
              <a:ext uri="{FF2B5EF4-FFF2-40B4-BE49-F238E27FC236}">
                <a16:creationId xmlns:a16="http://schemas.microsoft.com/office/drawing/2014/main" id="{E5A09C77-5E15-21F3-8931-69F375335810}"/>
              </a:ext>
            </a:extLst>
          </p:cNvPr>
          <p:cNvSpPr/>
          <p:nvPr/>
        </p:nvSpPr>
        <p:spPr>
          <a:xfrm rot="13045824" flipV="1">
            <a:off x="4784211" y="2117211"/>
            <a:ext cx="2623578" cy="2623578"/>
          </a:xfrm>
          <a:prstGeom prst="ellipse">
            <a:avLst/>
          </a:prstGeom>
          <a:noFill/>
          <a:ln w="5238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!!1.9">
            <a:extLst>
              <a:ext uri="{FF2B5EF4-FFF2-40B4-BE49-F238E27FC236}">
                <a16:creationId xmlns:a16="http://schemas.microsoft.com/office/drawing/2014/main" id="{7D8BDF37-C979-F6EB-3F32-AE9CC638B925}"/>
              </a:ext>
            </a:extLst>
          </p:cNvPr>
          <p:cNvSpPr/>
          <p:nvPr/>
        </p:nvSpPr>
        <p:spPr>
          <a:xfrm rot="5400000" flipH="1">
            <a:off x="2179319" y="-487685"/>
            <a:ext cx="7833362" cy="7833370"/>
          </a:xfrm>
          <a:prstGeom prst="roundRect">
            <a:avLst>
              <a:gd name="adj" fmla="val 8639"/>
            </a:avLst>
          </a:prstGeom>
          <a:noFill/>
          <a:ln w="444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!!pic1">
            <a:extLst>
              <a:ext uri="{FF2B5EF4-FFF2-40B4-BE49-F238E27FC236}">
                <a16:creationId xmlns:a16="http://schemas.microsoft.com/office/drawing/2014/main" id="{D33D0415-C5EE-0295-E8DE-CD90E90537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141" b="25141"/>
          <a:stretch/>
        </p:blipFill>
        <p:spPr>
          <a:xfrm>
            <a:off x="4651733" y="2933326"/>
            <a:ext cx="2888534" cy="10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676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!!k1">
            <a:extLst>
              <a:ext uri="{FF2B5EF4-FFF2-40B4-BE49-F238E27FC236}">
                <a16:creationId xmlns:a16="http://schemas.microsoft.com/office/drawing/2014/main" id="{B528E056-5DE1-2809-1B73-647FBC653F27}"/>
              </a:ext>
            </a:extLst>
          </p:cNvPr>
          <p:cNvSpPr/>
          <p:nvPr/>
        </p:nvSpPr>
        <p:spPr>
          <a:xfrm>
            <a:off x="7335076" y="-441434"/>
            <a:ext cx="6023409" cy="77408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06B1134-196F-3045-8877-7A2267992762}"/>
              </a:ext>
            </a:extLst>
          </p:cNvPr>
          <p:cNvGrpSpPr/>
          <p:nvPr/>
        </p:nvGrpSpPr>
        <p:grpSpPr>
          <a:xfrm>
            <a:off x="12735552" y="379670"/>
            <a:ext cx="8924654" cy="5943748"/>
            <a:chOff x="14489773" y="-5512319"/>
            <a:chExt cx="8924654" cy="5943748"/>
          </a:xfrm>
        </p:grpSpPr>
        <p:sp>
          <p:nvSpPr>
            <p:cNvPr id="10" name="Rectangle: Diagonal Corners Rounded 9">
              <a:extLst>
                <a:ext uri="{FF2B5EF4-FFF2-40B4-BE49-F238E27FC236}">
                  <a16:creationId xmlns:a16="http://schemas.microsoft.com/office/drawing/2014/main" id="{172C444A-F9F4-186C-0A90-240D963A7F41}"/>
                </a:ext>
              </a:extLst>
            </p:cNvPr>
            <p:cNvSpPr/>
            <p:nvPr/>
          </p:nvSpPr>
          <p:spPr>
            <a:xfrm>
              <a:off x="14489773" y="-551231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7AD4B1B2-F251-FE03-6067-B25A14BF553B}"/>
                </a:ext>
              </a:extLst>
            </p:cNvPr>
            <p:cNvSpPr/>
            <p:nvPr/>
          </p:nvSpPr>
          <p:spPr>
            <a:xfrm>
              <a:off x="14489773" y="-551231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1D523D2-1264-9B8D-CEC9-5762D58324F2}"/>
              </a:ext>
            </a:extLst>
          </p:cNvPr>
          <p:cNvGrpSpPr/>
          <p:nvPr/>
        </p:nvGrpSpPr>
        <p:grpSpPr>
          <a:xfrm>
            <a:off x="2622870" y="379670"/>
            <a:ext cx="8924654" cy="5943748"/>
            <a:chOff x="15057873" y="-6357633"/>
            <a:chExt cx="8924654" cy="5943748"/>
          </a:xfrm>
        </p:grpSpPr>
        <p:sp>
          <p:nvSpPr>
            <p:cNvPr id="25" name="Rectangle: Diagonal Corners Rounded 24">
              <a:extLst>
                <a:ext uri="{FF2B5EF4-FFF2-40B4-BE49-F238E27FC236}">
                  <a16:creationId xmlns:a16="http://schemas.microsoft.com/office/drawing/2014/main" id="{B6A0A56D-F045-A6C6-03E5-4ACF7AFD28C2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6" name="Rectangle: Diagonal Corners Rounded 25">
              <a:extLst>
                <a:ext uri="{FF2B5EF4-FFF2-40B4-BE49-F238E27FC236}">
                  <a16:creationId xmlns:a16="http://schemas.microsoft.com/office/drawing/2014/main" id="{E83E64C0-65C5-6088-9F8E-B06638B03F6E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1749AC-4EF0-DD25-A2C2-2E77BA86D887}"/>
              </a:ext>
            </a:extLst>
          </p:cNvPr>
          <p:cNvGrpSpPr/>
          <p:nvPr/>
        </p:nvGrpSpPr>
        <p:grpSpPr>
          <a:xfrm>
            <a:off x="-7489812" y="377843"/>
            <a:ext cx="8924654" cy="5947402"/>
            <a:chOff x="15057873" y="2504649"/>
            <a:chExt cx="8924654" cy="5947402"/>
          </a:xfrm>
        </p:grpSpPr>
        <p:sp>
          <p:nvSpPr>
            <p:cNvPr id="37" name="Rectangle: Diagonal Corners Rounded 36">
              <a:extLst>
                <a:ext uri="{FF2B5EF4-FFF2-40B4-BE49-F238E27FC236}">
                  <a16:creationId xmlns:a16="http://schemas.microsoft.com/office/drawing/2014/main" id="{06888D33-4732-BBB1-F82D-6F3734431B89}"/>
                </a:ext>
              </a:extLst>
            </p:cNvPr>
            <p:cNvSpPr/>
            <p:nvPr/>
          </p:nvSpPr>
          <p:spPr>
            <a:xfrm>
              <a:off x="15057873" y="250464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8" name="Rectangle: Diagonal Corners Rounded 37">
              <a:extLst>
                <a:ext uri="{FF2B5EF4-FFF2-40B4-BE49-F238E27FC236}">
                  <a16:creationId xmlns:a16="http://schemas.microsoft.com/office/drawing/2014/main" id="{C59808C6-55FD-EA27-92D7-9FF64C4E2B4C}"/>
                </a:ext>
              </a:extLst>
            </p:cNvPr>
            <p:cNvSpPr/>
            <p:nvPr/>
          </p:nvSpPr>
          <p:spPr>
            <a:xfrm>
              <a:off x="15057873" y="250830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AF5F1C2-6A8C-F4E4-EA14-A6BB0AEE371B}"/>
              </a:ext>
            </a:extLst>
          </p:cNvPr>
          <p:cNvGrpSpPr/>
          <p:nvPr/>
        </p:nvGrpSpPr>
        <p:grpSpPr>
          <a:xfrm>
            <a:off x="-17488194" y="369665"/>
            <a:ext cx="8924654" cy="5963758"/>
            <a:chOff x="15057873" y="1939874"/>
            <a:chExt cx="8924654" cy="5963758"/>
          </a:xfrm>
        </p:grpSpPr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D4657EE6-288B-D820-FC88-383B35BDB3A8}"/>
                </a:ext>
              </a:extLst>
            </p:cNvPr>
            <p:cNvSpPr/>
            <p:nvPr/>
          </p:nvSpPr>
          <p:spPr>
            <a:xfrm>
              <a:off x="15057873" y="195988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1" name="Rectangle: Diagonal Corners Rounded 40">
              <a:extLst>
                <a:ext uri="{FF2B5EF4-FFF2-40B4-BE49-F238E27FC236}">
                  <a16:creationId xmlns:a16="http://schemas.microsoft.com/office/drawing/2014/main" id="{CE429669-5574-B31C-A9C9-5E3F5F3E2481}"/>
                </a:ext>
              </a:extLst>
            </p:cNvPr>
            <p:cNvSpPr/>
            <p:nvPr/>
          </p:nvSpPr>
          <p:spPr>
            <a:xfrm>
              <a:off x="15057873" y="193987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08C15D-DA9C-25B8-E154-8A6D5E1CCCC3}"/>
              </a:ext>
            </a:extLst>
          </p:cNvPr>
          <p:cNvSpPr txBox="1"/>
          <p:nvPr/>
        </p:nvSpPr>
        <p:spPr>
          <a:xfrm>
            <a:off x="4509672" y="2805753"/>
            <a:ext cx="70671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 SemiBold" pitchFamily="2" charset="77"/>
              </a:rPr>
              <a:t>Amazon</a:t>
            </a:r>
            <a:r>
              <a:rPr lang="id-ID" sz="6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 SemiBold" pitchFamily="2" charset="77"/>
              </a:rPr>
              <a:t> </a:t>
            </a:r>
            <a:r>
              <a:rPr lang="id-ID" sz="6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 SemiBold" pitchFamily="2" charset="77"/>
              </a:rPr>
              <a:t>Brands</a:t>
            </a:r>
            <a:endParaRPr lang="en-US" sz="6600" b="1" dirty="0">
              <a:solidFill>
                <a:schemeClr val="accent4">
                  <a:lumMod val="20000"/>
                  <a:lumOff val="80000"/>
                </a:schemeClr>
              </a:solidFill>
              <a:latin typeface="Albert Sans SemiBold" pitchFamily="2" charset="77"/>
            </a:endParaRPr>
          </a:p>
        </p:txBody>
      </p:sp>
      <p:grpSp>
        <p:nvGrpSpPr>
          <p:cNvPr id="3" name="!!02.1">
            <a:extLst>
              <a:ext uri="{FF2B5EF4-FFF2-40B4-BE49-F238E27FC236}">
                <a16:creationId xmlns:a16="http://schemas.microsoft.com/office/drawing/2014/main" id="{69B54366-729E-F80A-7C5E-1D4128DAE624}"/>
              </a:ext>
            </a:extLst>
          </p:cNvPr>
          <p:cNvGrpSpPr/>
          <p:nvPr/>
        </p:nvGrpSpPr>
        <p:grpSpPr>
          <a:xfrm>
            <a:off x="-822563" y="-541424"/>
            <a:ext cx="1645118" cy="7940848"/>
            <a:chOff x="3590181" y="1150640"/>
            <a:chExt cx="5011638" cy="24190762"/>
          </a:xfrm>
          <a:solidFill>
            <a:srgbClr val="FF9900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D9F1DB0-A91A-8A8E-DCC4-97B031176394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33EA1B8-8A6C-6527-4D59-AC7316F53959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!!01.1">
            <a:extLst>
              <a:ext uri="{FF2B5EF4-FFF2-40B4-BE49-F238E27FC236}">
                <a16:creationId xmlns:a16="http://schemas.microsoft.com/office/drawing/2014/main" id="{8D4AEDA1-9488-6BB1-47FE-8E64C6D8D557}"/>
              </a:ext>
            </a:extLst>
          </p:cNvPr>
          <p:cNvGrpSpPr/>
          <p:nvPr/>
        </p:nvGrpSpPr>
        <p:grpSpPr>
          <a:xfrm rot="5400000">
            <a:off x="-822561" y="-541423"/>
            <a:ext cx="1645119" cy="7940846"/>
            <a:chOff x="3590181" y="1150640"/>
            <a:chExt cx="5011638" cy="24190762"/>
          </a:xfrm>
          <a:solidFill>
            <a:srgbClr val="FF99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50E032A-668A-1061-37AE-4BE109B4D258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7F89ABB-8EED-4B77-39FF-B3A3869DE01E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B8AE3CC-6117-D04B-5378-B7046AF3C89F}"/>
              </a:ext>
            </a:extLst>
          </p:cNvPr>
          <p:cNvGrpSpPr/>
          <p:nvPr/>
        </p:nvGrpSpPr>
        <p:grpSpPr>
          <a:xfrm flipV="1">
            <a:off x="265730" y="2717724"/>
            <a:ext cx="3433274" cy="1422552"/>
            <a:chOff x="377391" y="2418845"/>
            <a:chExt cx="4875939" cy="2020311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17E5C679-07AE-6531-887C-47938A090F89}"/>
                </a:ext>
              </a:extLst>
            </p:cNvPr>
            <p:cNvSpPr/>
            <p:nvPr/>
          </p:nvSpPr>
          <p:spPr>
            <a:xfrm rot="5400000">
              <a:off x="1805205" y="991031"/>
              <a:ext cx="2020311" cy="4875939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0">
                  <a:srgbClr val="FFC000">
                    <a:alpha val="22000"/>
                  </a:srgbClr>
                </a:gs>
                <a:gs pos="66000">
                  <a:srgbClr val="FFC000">
                    <a:alpha val="17945"/>
                  </a:srgbClr>
                </a:gs>
              </a:gsLst>
              <a:lin ang="5400000" scaled="1"/>
            </a:gradFill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41E6159-31CB-BC9F-F884-AF15C2993383}"/>
                </a:ext>
              </a:extLst>
            </p:cNvPr>
            <p:cNvSpPr/>
            <p:nvPr/>
          </p:nvSpPr>
          <p:spPr>
            <a:xfrm rot="5400000">
              <a:off x="2262852" y="1643230"/>
              <a:ext cx="1479842" cy="357154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0">
                  <a:srgbClr val="FFC000">
                    <a:alpha val="71947"/>
                  </a:srgbClr>
                </a:gs>
                <a:gs pos="92000">
                  <a:srgbClr val="FFC000">
                    <a:alpha val="0"/>
                  </a:srgbClr>
                </a:gs>
              </a:gsLst>
              <a:lin ang="5400000" scaled="1"/>
            </a:gradFill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!!00">
            <a:extLst>
              <a:ext uri="{FF2B5EF4-FFF2-40B4-BE49-F238E27FC236}">
                <a16:creationId xmlns:a16="http://schemas.microsoft.com/office/drawing/2014/main" id="{57AC1E13-039A-9D37-301A-8B4B98816DCE}"/>
              </a:ext>
            </a:extLst>
          </p:cNvPr>
          <p:cNvSpPr/>
          <p:nvPr/>
        </p:nvSpPr>
        <p:spPr>
          <a:xfrm>
            <a:off x="-1000909" y="2428092"/>
            <a:ext cx="2001817" cy="2001816"/>
          </a:xfrm>
          <a:prstGeom prst="ellipse">
            <a:avLst/>
          </a:prstGeom>
          <a:solidFill>
            <a:schemeClr val="bg1"/>
          </a:solidFill>
          <a:ln w="28257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9084C4-A643-6542-CCD7-8884EBD7B3E9}"/>
              </a:ext>
            </a:extLst>
          </p:cNvPr>
          <p:cNvGrpSpPr/>
          <p:nvPr/>
        </p:nvGrpSpPr>
        <p:grpSpPr>
          <a:xfrm rot="16200000">
            <a:off x="-651170" y="2777832"/>
            <a:ext cx="1302338" cy="1302337"/>
            <a:chOff x="-5486401" y="-2057400"/>
            <a:chExt cx="11277600" cy="11277599"/>
          </a:xfrm>
        </p:grpSpPr>
        <p:grpSp>
          <p:nvGrpSpPr>
            <p:cNvPr id="14" name="!!02.1">
              <a:extLst>
                <a:ext uri="{FF2B5EF4-FFF2-40B4-BE49-F238E27FC236}">
                  <a16:creationId xmlns:a16="http://schemas.microsoft.com/office/drawing/2014/main" id="{880BF44A-3980-6C38-8597-A069678C0347}"/>
                </a:ext>
              </a:extLst>
            </p:cNvPr>
            <p:cNvGrpSpPr/>
            <p:nvPr/>
          </p:nvGrpSpPr>
          <p:grpSpPr>
            <a:xfrm rot="16200000">
              <a:off x="-1015801" y="-2057400"/>
              <a:ext cx="2336399" cy="11277600"/>
              <a:chOff x="3590181" y="1150640"/>
              <a:chExt cx="5011638" cy="24190762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F22FE0F-231F-D54D-5EAC-7071C3E4CE10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0C4C380-F45E-21FB-9655-E88128A45089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!!01.1">
              <a:extLst>
                <a:ext uri="{FF2B5EF4-FFF2-40B4-BE49-F238E27FC236}">
                  <a16:creationId xmlns:a16="http://schemas.microsoft.com/office/drawing/2014/main" id="{A0D55FBE-E29A-F403-968E-3F59B4D47090}"/>
                </a:ext>
              </a:extLst>
            </p:cNvPr>
            <p:cNvGrpSpPr/>
            <p:nvPr/>
          </p:nvGrpSpPr>
          <p:grpSpPr>
            <a:xfrm>
              <a:off x="-1015801" y="-2057400"/>
              <a:ext cx="2336399" cy="11277599"/>
              <a:chOff x="3590181" y="1150640"/>
              <a:chExt cx="5011638" cy="24190762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C5C5EFF-DBB7-89D6-30CF-69C03D16CE57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4C1FA4B6-F923-6637-A474-788EBAA3E101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893F49-7DF4-C2A2-EA90-163F95A71CDB}"/>
              </a:ext>
            </a:extLst>
          </p:cNvPr>
          <p:cNvSpPr txBox="1"/>
          <p:nvPr/>
        </p:nvSpPr>
        <p:spPr>
          <a:xfrm>
            <a:off x="1475625" y="3036585"/>
            <a:ext cx="13818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u="none" strike="noStrike" kern="1200" cap="none" spc="0" normalizeH="0" baseline="0" noProof="0" dirty="0">
                <a:ln>
                  <a:noFill/>
                </a:ln>
                <a:solidFill>
                  <a:srgbClr val="256F52"/>
                </a:solidFill>
                <a:effectLst/>
                <a:uLnTx/>
                <a:uFillTx/>
                <a:latin typeface="Sora" pitchFamily="2" charset="0"/>
                <a:cs typeface="Sora" pitchFamily="2" charset="0"/>
              </a:rPr>
              <a:t>02.</a:t>
            </a:r>
          </a:p>
        </p:txBody>
      </p:sp>
      <p:pic>
        <p:nvPicPr>
          <p:cNvPr id="29" name="Graphic 28" descr="Cursor with solid fill">
            <a:extLst>
              <a:ext uri="{FF2B5EF4-FFF2-40B4-BE49-F238E27FC236}">
                <a16:creationId xmlns:a16="http://schemas.microsoft.com/office/drawing/2014/main" id="{A9490CBD-4013-84EA-C439-B39DB77D4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606611" y="2055495"/>
            <a:ext cx="677160" cy="677160"/>
          </a:xfrm>
          <a:prstGeom prst="rect">
            <a:avLst/>
          </a:prstGeom>
        </p:spPr>
      </p:pic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C2EB17C8-E454-79AF-084E-2C9A6AEFA1D0}"/>
              </a:ext>
            </a:extLst>
          </p:cNvPr>
          <p:cNvSpPr/>
          <p:nvPr/>
        </p:nvSpPr>
        <p:spPr>
          <a:xfrm flipV="1">
            <a:off x="4439607" y="4089189"/>
            <a:ext cx="4530787" cy="1645119"/>
          </a:xfrm>
          <a:prstGeom prst="round2DiagRect">
            <a:avLst/>
          </a:prstGeom>
          <a:solidFill>
            <a:srgbClr val="004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84A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4F9676-2528-6AAA-9960-15905C5A0AF3}"/>
              </a:ext>
            </a:extLst>
          </p:cNvPr>
          <p:cNvSpPr txBox="1"/>
          <p:nvPr/>
        </p:nvSpPr>
        <p:spPr>
          <a:xfrm>
            <a:off x="4676906" y="4386994"/>
            <a:ext cx="42587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Lorem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ipsum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dolor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sit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amet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,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consectetur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adipiscing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elit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.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Mauri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cursus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vestibulum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676817-0D9E-2F8A-015E-7B8658750DD8}"/>
              </a:ext>
            </a:extLst>
          </p:cNvPr>
          <p:cNvSpPr txBox="1"/>
          <p:nvPr/>
        </p:nvSpPr>
        <p:spPr>
          <a:xfrm>
            <a:off x="5200439" y="2181709"/>
            <a:ext cx="38426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 err="1">
                <a:solidFill>
                  <a:schemeClr val="bg1"/>
                </a:solidFill>
                <a:latin typeface="Albert Sans" pitchFamily="2" charset="77"/>
              </a:rPr>
              <a:t>www.amazon.com</a:t>
            </a:r>
            <a:endParaRPr lang="id-ID" sz="2400" dirty="0">
              <a:solidFill>
                <a:schemeClr val="bg1"/>
              </a:solidFill>
              <a:latin typeface="Albert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818549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!!k1">
            <a:extLst>
              <a:ext uri="{FF2B5EF4-FFF2-40B4-BE49-F238E27FC236}">
                <a16:creationId xmlns:a16="http://schemas.microsoft.com/office/drawing/2014/main" id="{B528E056-5DE1-2809-1B73-647FBC653F27}"/>
              </a:ext>
            </a:extLst>
          </p:cNvPr>
          <p:cNvSpPr/>
          <p:nvPr/>
        </p:nvSpPr>
        <p:spPr>
          <a:xfrm>
            <a:off x="7335076" y="-441434"/>
            <a:ext cx="6023409" cy="77408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74644D-6991-98AE-EBC2-15BAB5B73199}"/>
              </a:ext>
            </a:extLst>
          </p:cNvPr>
          <p:cNvGrpSpPr/>
          <p:nvPr/>
        </p:nvGrpSpPr>
        <p:grpSpPr>
          <a:xfrm>
            <a:off x="23118416" y="379670"/>
            <a:ext cx="8924654" cy="5943748"/>
            <a:chOff x="14489773" y="-5512319"/>
            <a:chExt cx="8924654" cy="5943748"/>
          </a:xfrm>
        </p:grpSpPr>
        <p:sp>
          <p:nvSpPr>
            <p:cNvPr id="43" name="Rectangle: Diagonal Corners Rounded 42">
              <a:extLst>
                <a:ext uri="{FF2B5EF4-FFF2-40B4-BE49-F238E27FC236}">
                  <a16:creationId xmlns:a16="http://schemas.microsoft.com/office/drawing/2014/main" id="{D375BE22-65D6-3ADE-21AE-A51C55655222}"/>
                </a:ext>
              </a:extLst>
            </p:cNvPr>
            <p:cNvSpPr/>
            <p:nvPr/>
          </p:nvSpPr>
          <p:spPr>
            <a:xfrm>
              <a:off x="14489773" y="-551231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Rectangle: Diagonal Corners Rounded 43">
              <a:extLst>
                <a:ext uri="{FF2B5EF4-FFF2-40B4-BE49-F238E27FC236}">
                  <a16:creationId xmlns:a16="http://schemas.microsoft.com/office/drawing/2014/main" id="{5A05FD17-4F67-0E05-8872-63277CA222A7}"/>
                </a:ext>
              </a:extLst>
            </p:cNvPr>
            <p:cNvSpPr/>
            <p:nvPr/>
          </p:nvSpPr>
          <p:spPr>
            <a:xfrm>
              <a:off x="14489773" y="-551231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2F12CA8-1E87-E687-5093-EC31E4073CD8}"/>
              </a:ext>
            </a:extLst>
          </p:cNvPr>
          <p:cNvGrpSpPr/>
          <p:nvPr/>
        </p:nvGrpSpPr>
        <p:grpSpPr>
          <a:xfrm>
            <a:off x="13005734" y="379670"/>
            <a:ext cx="8924654" cy="5943748"/>
            <a:chOff x="15057873" y="-6357633"/>
            <a:chExt cx="8924654" cy="5943748"/>
          </a:xfrm>
        </p:grpSpPr>
        <p:sp>
          <p:nvSpPr>
            <p:cNvPr id="46" name="Rectangle: Diagonal Corners Rounded 45">
              <a:extLst>
                <a:ext uri="{FF2B5EF4-FFF2-40B4-BE49-F238E27FC236}">
                  <a16:creationId xmlns:a16="http://schemas.microsoft.com/office/drawing/2014/main" id="{D67E9701-6A21-4785-A3F2-2F74F4A0E32C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angle: Diagonal Corners Rounded 46">
              <a:extLst>
                <a:ext uri="{FF2B5EF4-FFF2-40B4-BE49-F238E27FC236}">
                  <a16:creationId xmlns:a16="http://schemas.microsoft.com/office/drawing/2014/main" id="{F43410C6-B10A-EB6D-1C6A-4BD0ECEB8A7C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F1FD9FA7-F02D-0815-BABD-B1C7355549DC}"/>
              </a:ext>
            </a:extLst>
          </p:cNvPr>
          <p:cNvGrpSpPr/>
          <p:nvPr/>
        </p:nvGrpSpPr>
        <p:grpSpPr>
          <a:xfrm>
            <a:off x="2893052" y="377843"/>
            <a:ext cx="8924654" cy="5947402"/>
            <a:chOff x="15057873" y="2504649"/>
            <a:chExt cx="8924654" cy="5947402"/>
          </a:xfrm>
        </p:grpSpPr>
        <p:sp>
          <p:nvSpPr>
            <p:cNvPr id="49" name="Rectangle: Diagonal Corners Rounded 48">
              <a:extLst>
                <a:ext uri="{FF2B5EF4-FFF2-40B4-BE49-F238E27FC236}">
                  <a16:creationId xmlns:a16="http://schemas.microsoft.com/office/drawing/2014/main" id="{81225EBD-AF59-B6A1-69B8-D545145158BD}"/>
                </a:ext>
              </a:extLst>
            </p:cNvPr>
            <p:cNvSpPr/>
            <p:nvPr/>
          </p:nvSpPr>
          <p:spPr>
            <a:xfrm>
              <a:off x="15057873" y="250464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angle: Diagonal Corners Rounded 49">
              <a:extLst>
                <a:ext uri="{FF2B5EF4-FFF2-40B4-BE49-F238E27FC236}">
                  <a16:creationId xmlns:a16="http://schemas.microsoft.com/office/drawing/2014/main" id="{5E5A6572-96C0-7CE5-9425-A6FA35EE839A}"/>
                </a:ext>
              </a:extLst>
            </p:cNvPr>
            <p:cNvSpPr/>
            <p:nvPr/>
          </p:nvSpPr>
          <p:spPr>
            <a:xfrm>
              <a:off x="15057873" y="250830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C40A7C5-A901-F040-47B8-280010D6FF7A}"/>
              </a:ext>
            </a:extLst>
          </p:cNvPr>
          <p:cNvGrpSpPr/>
          <p:nvPr/>
        </p:nvGrpSpPr>
        <p:grpSpPr>
          <a:xfrm>
            <a:off x="-7105330" y="369665"/>
            <a:ext cx="8924654" cy="5963758"/>
            <a:chOff x="15057873" y="1939874"/>
            <a:chExt cx="8924654" cy="5963758"/>
          </a:xfrm>
        </p:grpSpPr>
        <p:sp>
          <p:nvSpPr>
            <p:cNvPr id="52" name="Rectangle: Diagonal Corners Rounded 51">
              <a:extLst>
                <a:ext uri="{FF2B5EF4-FFF2-40B4-BE49-F238E27FC236}">
                  <a16:creationId xmlns:a16="http://schemas.microsoft.com/office/drawing/2014/main" id="{DCE0DE7F-4D57-01CB-4E6A-AFF6D3EB49BA}"/>
                </a:ext>
              </a:extLst>
            </p:cNvPr>
            <p:cNvSpPr/>
            <p:nvPr/>
          </p:nvSpPr>
          <p:spPr>
            <a:xfrm>
              <a:off x="15057873" y="195988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3" name="Rectangle: Diagonal Corners Rounded 52">
              <a:extLst>
                <a:ext uri="{FF2B5EF4-FFF2-40B4-BE49-F238E27FC236}">
                  <a16:creationId xmlns:a16="http://schemas.microsoft.com/office/drawing/2014/main" id="{3963259A-2DBB-9B8A-FC19-30E583C52811}"/>
                </a:ext>
              </a:extLst>
            </p:cNvPr>
            <p:cNvSpPr/>
            <p:nvPr/>
          </p:nvSpPr>
          <p:spPr>
            <a:xfrm>
              <a:off x="15057873" y="193987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" name="!!02.1">
            <a:extLst>
              <a:ext uri="{FF2B5EF4-FFF2-40B4-BE49-F238E27FC236}">
                <a16:creationId xmlns:a16="http://schemas.microsoft.com/office/drawing/2014/main" id="{69B54366-729E-F80A-7C5E-1D4128DAE624}"/>
              </a:ext>
            </a:extLst>
          </p:cNvPr>
          <p:cNvGrpSpPr/>
          <p:nvPr/>
        </p:nvGrpSpPr>
        <p:grpSpPr>
          <a:xfrm rot="5400000">
            <a:off x="-822563" y="-541424"/>
            <a:ext cx="1645118" cy="7940848"/>
            <a:chOff x="3590181" y="1150640"/>
            <a:chExt cx="5011638" cy="24190762"/>
          </a:xfrm>
          <a:solidFill>
            <a:srgbClr val="FF9900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D9F1DB0-A91A-8A8E-DCC4-97B031176394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33EA1B8-8A6C-6527-4D59-AC7316F53959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!!01.1">
            <a:extLst>
              <a:ext uri="{FF2B5EF4-FFF2-40B4-BE49-F238E27FC236}">
                <a16:creationId xmlns:a16="http://schemas.microsoft.com/office/drawing/2014/main" id="{8D4AEDA1-9488-6BB1-47FE-8E64C6D8D557}"/>
              </a:ext>
            </a:extLst>
          </p:cNvPr>
          <p:cNvGrpSpPr/>
          <p:nvPr/>
        </p:nvGrpSpPr>
        <p:grpSpPr>
          <a:xfrm rot="10800000">
            <a:off x="-822561" y="-541423"/>
            <a:ext cx="1645119" cy="7940846"/>
            <a:chOff x="3590181" y="1150640"/>
            <a:chExt cx="5011638" cy="24190762"/>
          </a:xfrm>
          <a:solidFill>
            <a:srgbClr val="FF99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50E032A-668A-1061-37AE-4BE109B4D258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7F89ABB-8EED-4B77-39FF-B3A3869DE01E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C2DA45-9305-3842-B3CB-1AF57C9A7038}"/>
              </a:ext>
            </a:extLst>
          </p:cNvPr>
          <p:cNvGrpSpPr/>
          <p:nvPr/>
        </p:nvGrpSpPr>
        <p:grpSpPr>
          <a:xfrm>
            <a:off x="265730" y="2717724"/>
            <a:ext cx="3433274" cy="1422552"/>
            <a:chOff x="377391" y="2418845"/>
            <a:chExt cx="4875939" cy="2020311"/>
          </a:xfrm>
        </p:grpSpPr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2403DE0-BF5F-67FC-651D-E3E90A8B8EC4}"/>
                </a:ext>
              </a:extLst>
            </p:cNvPr>
            <p:cNvSpPr/>
            <p:nvPr/>
          </p:nvSpPr>
          <p:spPr>
            <a:xfrm rot="5400000">
              <a:off x="1805205" y="991031"/>
              <a:ext cx="2020311" cy="4875939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0">
                  <a:srgbClr val="FFC000">
                    <a:alpha val="22000"/>
                  </a:srgbClr>
                </a:gs>
                <a:gs pos="66000">
                  <a:srgbClr val="FFC000">
                    <a:alpha val="17945"/>
                  </a:srgbClr>
                </a:gs>
              </a:gsLst>
              <a:lin ang="5400000" scaled="1"/>
            </a:gradFill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A950A83-56F3-1F72-4AF5-1D9D5458E118}"/>
                </a:ext>
              </a:extLst>
            </p:cNvPr>
            <p:cNvSpPr/>
            <p:nvPr/>
          </p:nvSpPr>
          <p:spPr>
            <a:xfrm rot="5400000">
              <a:off x="2262852" y="1643230"/>
              <a:ext cx="1479842" cy="357154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0">
                  <a:srgbClr val="FFC000">
                    <a:alpha val="71947"/>
                  </a:srgbClr>
                </a:gs>
                <a:gs pos="92000">
                  <a:srgbClr val="FFC000">
                    <a:alpha val="0"/>
                  </a:srgbClr>
                </a:gs>
              </a:gsLst>
              <a:lin ang="5400000" scaled="1"/>
            </a:gradFill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!!00">
            <a:extLst>
              <a:ext uri="{FF2B5EF4-FFF2-40B4-BE49-F238E27FC236}">
                <a16:creationId xmlns:a16="http://schemas.microsoft.com/office/drawing/2014/main" id="{57AC1E13-039A-9D37-301A-8B4B98816DCE}"/>
              </a:ext>
            </a:extLst>
          </p:cNvPr>
          <p:cNvSpPr/>
          <p:nvPr/>
        </p:nvSpPr>
        <p:spPr>
          <a:xfrm>
            <a:off x="-1000909" y="2428092"/>
            <a:ext cx="2001817" cy="2001816"/>
          </a:xfrm>
          <a:prstGeom prst="ellipse">
            <a:avLst/>
          </a:prstGeom>
          <a:solidFill>
            <a:schemeClr val="bg1"/>
          </a:solidFill>
          <a:ln w="28257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9084C4-A643-6542-CCD7-8884EBD7B3E9}"/>
              </a:ext>
            </a:extLst>
          </p:cNvPr>
          <p:cNvGrpSpPr/>
          <p:nvPr/>
        </p:nvGrpSpPr>
        <p:grpSpPr>
          <a:xfrm rot="10800000">
            <a:off x="-651170" y="2777832"/>
            <a:ext cx="1302338" cy="1302337"/>
            <a:chOff x="-5486401" y="-2057400"/>
            <a:chExt cx="11277600" cy="11277599"/>
          </a:xfrm>
        </p:grpSpPr>
        <p:grpSp>
          <p:nvGrpSpPr>
            <p:cNvPr id="14" name="!!02.1">
              <a:extLst>
                <a:ext uri="{FF2B5EF4-FFF2-40B4-BE49-F238E27FC236}">
                  <a16:creationId xmlns:a16="http://schemas.microsoft.com/office/drawing/2014/main" id="{880BF44A-3980-6C38-8597-A069678C0347}"/>
                </a:ext>
              </a:extLst>
            </p:cNvPr>
            <p:cNvGrpSpPr/>
            <p:nvPr/>
          </p:nvGrpSpPr>
          <p:grpSpPr>
            <a:xfrm rot="16200000">
              <a:off x="-1015801" y="-2057400"/>
              <a:ext cx="2336399" cy="11277600"/>
              <a:chOff x="3590181" y="1150640"/>
              <a:chExt cx="5011638" cy="24190762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F22FE0F-231F-D54D-5EAC-7071C3E4CE10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0C4C380-F45E-21FB-9655-E88128A45089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!!01.1">
              <a:extLst>
                <a:ext uri="{FF2B5EF4-FFF2-40B4-BE49-F238E27FC236}">
                  <a16:creationId xmlns:a16="http://schemas.microsoft.com/office/drawing/2014/main" id="{A0D55FBE-E29A-F403-968E-3F59B4D47090}"/>
                </a:ext>
              </a:extLst>
            </p:cNvPr>
            <p:cNvGrpSpPr/>
            <p:nvPr/>
          </p:nvGrpSpPr>
          <p:grpSpPr>
            <a:xfrm>
              <a:off x="-1015801" y="-2057400"/>
              <a:ext cx="2336399" cy="11277599"/>
              <a:chOff x="3590181" y="1150640"/>
              <a:chExt cx="5011638" cy="24190762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C5C5EFF-DBB7-89D6-30CF-69C03D16CE57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4C1FA4B6-F923-6637-A474-788EBAA3E101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893F49-7DF4-C2A2-EA90-163F95A71CDB}"/>
              </a:ext>
            </a:extLst>
          </p:cNvPr>
          <p:cNvSpPr txBox="1"/>
          <p:nvPr/>
        </p:nvSpPr>
        <p:spPr>
          <a:xfrm>
            <a:off x="1475625" y="3036585"/>
            <a:ext cx="13818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u="none" strike="noStrike" kern="1200" cap="none" spc="0" normalizeH="0" baseline="0" noProof="0" dirty="0">
                <a:ln>
                  <a:noFill/>
                </a:ln>
                <a:solidFill>
                  <a:srgbClr val="256F52"/>
                </a:solidFill>
                <a:effectLst/>
                <a:uLnTx/>
                <a:uFillTx/>
                <a:latin typeface="Sora" pitchFamily="2" charset="0"/>
                <a:ea typeface="+mn-ea"/>
                <a:cs typeface="FUTURA MEDIUM" panose="020B0602020204020303" pitchFamily="34" charset="-79"/>
              </a:rPr>
              <a:t>03.</a:t>
            </a:r>
          </a:p>
        </p:txBody>
      </p:sp>
      <p:pic>
        <p:nvPicPr>
          <p:cNvPr id="29" name="Graphic 28" descr="Cursor with solid fill">
            <a:extLst>
              <a:ext uri="{FF2B5EF4-FFF2-40B4-BE49-F238E27FC236}">
                <a16:creationId xmlns:a16="http://schemas.microsoft.com/office/drawing/2014/main" id="{A9490CBD-4013-84EA-C439-B39DB77D4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606611" y="2055495"/>
            <a:ext cx="677160" cy="677160"/>
          </a:xfrm>
          <a:prstGeom prst="rect">
            <a:avLst/>
          </a:prstGeom>
        </p:spPr>
      </p:pic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C2EB17C8-E454-79AF-084E-2C9A6AEFA1D0}"/>
              </a:ext>
            </a:extLst>
          </p:cNvPr>
          <p:cNvSpPr/>
          <p:nvPr/>
        </p:nvSpPr>
        <p:spPr>
          <a:xfrm>
            <a:off x="4439607" y="4089189"/>
            <a:ext cx="4530787" cy="1645119"/>
          </a:xfrm>
          <a:prstGeom prst="round2DiagRect">
            <a:avLst/>
          </a:prstGeom>
          <a:solidFill>
            <a:srgbClr val="004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5AC67E-7C79-7E8A-4789-7AD68B83F13B}"/>
              </a:ext>
            </a:extLst>
          </p:cNvPr>
          <p:cNvSpPr txBox="1"/>
          <p:nvPr/>
        </p:nvSpPr>
        <p:spPr>
          <a:xfrm>
            <a:off x="4676906" y="4386994"/>
            <a:ext cx="42587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Lorem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ipsum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dolor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sit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amet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,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consectetur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adipiscing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elit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.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Mauris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cursus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vestibulum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FA387E-C58C-E3DE-4D2F-C3AE6682395C}"/>
              </a:ext>
            </a:extLst>
          </p:cNvPr>
          <p:cNvSpPr txBox="1"/>
          <p:nvPr/>
        </p:nvSpPr>
        <p:spPr>
          <a:xfrm>
            <a:off x="4509672" y="2805753"/>
            <a:ext cx="70671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 SemiBold" pitchFamily="2" charset="77"/>
              </a:rPr>
              <a:t>Small</a:t>
            </a:r>
            <a:r>
              <a:rPr lang="id-ID" sz="6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 SemiBold" pitchFamily="2" charset="77"/>
              </a:rPr>
              <a:t> Business</a:t>
            </a:r>
            <a:endParaRPr lang="en-US" sz="6600" b="1" dirty="0">
              <a:solidFill>
                <a:schemeClr val="accent4">
                  <a:lumMod val="20000"/>
                  <a:lumOff val="80000"/>
                </a:schemeClr>
              </a:solidFill>
              <a:latin typeface="Albert Sans SemiBold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15220B-1440-88D4-0746-954071B62EA9}"/>
              </a:ext>
            </a:extLst>
          </p:cNvPr>
          <p:cNvSpPr txBox="1"/>
          <p:nvPr/>
        </p:nvSpPr>
        <p:spPr>
          <a:xfrm>
            <a:off x="5200439" y="2181709"/>
            <a:ext cx="38426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 err="1">
                <a:solidFill>
                  <a:schemeClr val="bg1"/>
                </a:solidFill>
                <a:latin typeface="Albert Sans" pitchFamily="2" charset="77"/>
              </a:rPr>
              <a:t>www.amazon.com</a:t>
            </a:r>
            <a:endParaRPr lang="id-ID" sz="2400" dirty="0">
              <a:solidFill>
                <a:schemeClr val="bg1"/>
              </a:solidFill>
              <a:latin typeface="Albert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8210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!!00">
            <a:extLst>
              <a:ext uri="{FF2B5EF4-FFF2-40B4-BE49-F238E27FC236}">
                <a16:creationId xmlns:a16="http://schemas.microsoft.com/office/drawing/2014/main" id="{CEAB5983-8F33-CD73-4EF7-4CC8B6D678FC}"/>
              </a:ext>
            </a:extLst>
          </p:cNvPr>
          <p:cNvSpPr/>
          <p:nvPr/>
        </p:nvSpPr>
        <p:spPr>
          <a:xfrm>
            <a:off x="5864983" y="2365168"/>
            <a:ext cx="2001817" cy="2001816"/>
          </a:xfrm>
          <a:prstGeom prst="ellipse">
            <a:avLst/>
          </a:prstGeom>
          <a:solidFill>
            <a:schemeClr val="bg1"/>
          </a:solidFill>
          <a:ln w="282575" cap="flat" cmpd="dbl">
            <a:solidFill>
              <a:schemeClr val="accent4">
                <a:lumMod val="10000"/>
                <a:lumOff val="9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!!5">
            <a:extLst>
              <a:ext uri="{FF2B5EF4-FFF2-40B4-BE49-F238E27FC236}">
                <a16:creationId xmlns:a16="http://schemas.microsoft.com/office/drawing/2014/main" id="{56826947-D789-DBD9-2142-32695A9ED2E1}"/>
              </a:ext>
            </a:extLst>
          </p:cNvPr>
          <p:cNvSpPr/>
          <p:nvPr/>
        </p:nvSpPr>
        <p:spPr>
          <a:xfrm rot="9000000" flipV="1">
            <a:off x="6280496" y="2780681"/>
            <a:ext cx="1170791" cy="1170791"/>
          </a:xfrm>
          <a:prstGeom prst="ellipse">
            <a:avLst/>
          </a:prstGeom>
          <a:noFill/>
          <a:ln w="180975">
            <a:solidFill>
              <a:schemeClr val="accent4">
                <a:alpha val="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!!4">
            <a:extLst>
              <a:ext uri="{FF2B5EF4-FFF2-40B4-BE49-F238E27FC236}">
                <a16:creationId xmlns:a16="http://schemas.microsoft.com/office/drawing/2014/main" id="{8EBF935A-B43C-373C-1E29-7B13A5520492}"/>
              </a:ext>
            </a:extLst>
          </p:cNvPr>
          <p:cNvSpPr/>
          <p:nvPr/>
        </p:nvSpPr>
        <p:spPr>
          <a:xfrm flipV="1">
            <a:off x="6409544" y="2909729"/>
            <a:ext cx="912695" cy="912695"/>
          </a:xfrm>
          <a:prstGeom prst="ellipse">
            <a:avLst/>
          </a:prstGeom>
          <a:noFill/>
          <a:ln w="263525">
            <a:gradFill flip="none" rotWithShape="1">
              <a:gsLst>
                <a:gs pos="100000">
                  <a:schemeClr val="bg2">
                    <a:lumMod val="90000"/>
                  </a:schemeClr>
                </a:gs>
                <a:gs pos="65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!!3">
            <a:extLst>
              <a:ext uri="{FF2B5EF4-FFF2-40B4-BE49-F238E27FC236}">
                <a16:creationId xmlns:a16="http://schemas.microsoft.com/office/drawing/2014/main" id="{1498F042-99FD-DA4E-0715-A0C84B186955}"/>
              </a:ext>
            </a:extLst>
          </p:cNvPr>
          <p:cNvSpPr/>
          <p:nvPr/>
        </p:nvSpPr>
        <p:spPr>
          <a:xfrm flipV="1">
            <a:off x="6386894" y="2887079"/>
            <a:ext cx="957995" cy="957995"/>
          </a:xfrm>
          <a:prstGeom prst="ellipse">
            <a:avLst/>
          </a:prstGeom>
          <a:noFill/>
          <a:ln w="263525">
            <a:gradFill flip="none" rotWithShape="1">
              <a:gsLst>
                <a:gs pos="100000">
                  <a:schemeClr val="bg2">
                    <a:lumMod val="90000"/>
                  </a:schemeClr>
                </a:gs>
                <a:gs pos="65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!!1">
            <a:extLst>
              <a:ext uri="{FF2B5EF4-FFF2-40B4-BE49-F238E27FC236}">
                <a16:creationId xmlns:a16="http://schemas.microsoft.com/office/drawing/2014/main" id="{389FA003-F2A5-5E4A-8E59-9F6670C48D8B}"/>
              </a:ext>
            </a:extLst>
          </p:cNvPr>
          <p:cNvSpPr/>
          <p:nvPr/>
        </p:nvSpPr>
        <p:spPr>
          <a:xfrm rot="13045824">
            <a:off x="6394319" y="2894504"/>
            <a:ext cx="943144" cy="943144"/>
          </a:xfrm>
          <a:prstGeom prst="ellipse">
            <a:avLst/>
          </a:prstGeom>
          <a:noFill/>
          <a:ln w="127000">
            <a:solidFill>
              <a:schemeClr val="accent2">
                <a:lumMod val="20000"/>
                <a:lumOff val="8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!!k1">
            <a:extLst>
              <a:ext uri="{FF2B5EF4-FFF2-40B4-BE49-F238E27FC236}">
                <a16:creationId xmlns:a16="http://schemas.microsoft.com/office/drawing/2014/main" id="{B528E056-5DE1-2809-1B73-647FBC653F27}"/>
              </a:ext>
            </a:extLst>
          </p:cNvPr>
          <p:cNvSpPr/>
          <p:nvPr/>
        </p:nvSpPr>
        <p:spPr>
          <a:xfrm>
            <a:off x="7335076" y="-441434"/>
            <a:ext cx="6023409" cy="77408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C3F6AC2-E075-20B3-CECB-F61C99F59474}"/>
              </a:ext>
            </a:extLst>
          </p:cNvPr>
          <p:cNvGrpSpPr/>
          <p:nvPr/>
        </p:nvGrpSpPr>
        <p:grpSpPr>
          <a:xfrm>
            <a:off x="22984925" y="379670"/>
            <a:ext cx="8924654" cy="5943748"/>
            <a:chOff x="15057873" y="-6357633"/>
            <a:chExt cx="8924654" cy="5943748"/>
          </a:xfrm>
        </p:grpSpPr>
        <p:sp>
          <p:nvSpPr>
            <p:cNvPr id="45" name="Rectangle: Diagonal Corners Rounded 44">
              <a:extLst>
                <a:ext uri="{FF2B5EF4-FFF2-40B4-BE49-F238E27FC236}">
                  <a16:creationId xmlns:a16="http://schemas.microsoft.com/office/drawing/2014/main" id="{39B702E8-1E73-8F34-1D03-5CC2CBF93A11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6" name="Rectangle: Diagonal Corners Rounded 45">
              <a:extLst>
                <a:ext uri="{FF2B5EF4-FFF2-40B4-BE49-F238E27FC236}">
                  <a16:creationId xmlns:a16="http://schemas.microsoft.com/office/drawing/2014/main" id="{D4CA6BD7-D6BC-DD39-5F53-45187B3356CB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35B9C77-3126-6246-022A-A4F173A36052}"/>
              </a:ext>
            </a:extLst>
          </p:cNvPr>
          <p:cNvGrpSpPr/>
          <p:nvPr/>
        </p:nvGrpSpPr>
        <p:grpSpPr>
          <a:xfrm>
            <a:off x="12872243" y="377843"/>
            <a:ext cx="8924654" cy="5947402"/>
            <a:chOff x="15057873" y="2504649"/>
            <a:chExt cx="8924654" cy="5947402"/>
          </a:xfrm>
        </p:grpSpPr>
        <p:sp>
          <p:nvSpPr>
            <p:cNvPr id="48" name="Rectangle: Diagonal Corners Rounded 47">
              <a:extLst>
                <a:ext uri="{FF2B5EF4-FFF2-40B4-BE49-F238E27FC236}">
                  <a16:creationId xmlns:a16="http://schemas.microsoft.com/office/drawing/2014/main" id="{797CBB81-6ECD-8BDC-F4BD-9782029065C3}"/>
                </a:ext>
              </a:extLst>
            </p:cNvPr>
            <p:cNvSpPr/>
            <p:nvPr/>
          </p:nvSpPr>
          <p:spPr>
            <a:xfrm>
              <a:off x="15057873" y="250464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9" name="Rectangle: Diagonal Corners Rounded 48">
              <a:extLst>
                <a:ext uri="{FF2B5EF4-FFF2-40B4-BE49-F238E27FC236}">
                  <a16:creationId xmlns:a16="http://schemas.microsoft.com/office/drawing/2014/main" id="{0E5720F6-7253-A8FF-33C4-A33DFAFE5004}"/>
                </a:ext>
              </a:extLst>
            </p:cNvPr>
            <p:cNvSpPr/>
            <p:nvPr/>
          </p:nvSpPr>
          <p:spPr>
            <a:xfrm>
              <a:off x="15057873" y="250830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D9F5714-A845-7035-8408-F33A9F6DAE03}"/>
              </a:ext>
            </a:extLst>
          </p:cNvPr>
          <p:cNvGrpSpPr/>
          <p:nvPr/>
        </p:nvGrpSpPr>
        <p:grpSpPr>
          <a:xfrm>
            <a:off x="2873861" y="369665"/>
            <a:ext cx="8924654" cy="5963758"/>
            <a:chOff x="15057873" y="1939874"/>
            <a:chExt cx="8924654" cy="5963758"/>
          </a:xfrm>
        </p:grpSpPr>
        <p:sp>
          <p:nvSpPr>
            <p:cNvPr id="51" name="Rectangle: Diagonal Corners Rounded 50">
              <a:extLst>
                <a:ext uri="{FF2B5EF4-FFF2-40B4-BE49-F238E27FC236}">
                  <a16:creationId xmlns:a16="http://schemas.microsoft.com/office/drawing/2014/main" id="{736E08ED-0974-7280-A96A-3F2E1FD9DE04}"/>
                </a:ext>
              </a:extLst>
            </p:cNvPr>
            <p:cNvSpPr/>
            <p:nvPr/>
          </p:nvSpPr>
          <p:spPr>
            <a:xfrm>
              <a:off x="15057873" y="195988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2" name="Rectangle: Diagonal Corners Rounded 51">
              <a:extLst>
                <a:ext uri="{FF2B5EF4-FFF2-40B4-BE49-F238E27FC236}">
                  <a16:creationId xmlns:a16="http://schemas.microsoft.com/office/drawing/2014/main" id="{626DE2E2-4BE7-F5C6-9966-6C942C783550}"/>
                </a:ext>
              </a:extLst>
            </p:cNvPr>
            <p:cNvSpPr/>
            <p:nvPr/>
          </p:nvSpPr>
          <p:spPr>
            <a:xfrm>
              <a:off x="15057873" y="193987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" name="!!02.1">
            <a:extLst>
              <a:ext uri="{FF2B5EF4-FFF2-40B4-BE49-F238E27FC236}">
                <a16:creationId xmlns:a16="http://schemas.microsoft.com/office/drawing/2014/main" id="{69B54366-729E-F80A-7C5E-1D4128DAE624}"/>
              </a:ext>
            </a:extLst>
          </p:cNvPr>
          <p:cNvGrpSpPr/>
          <p:nvPr/>
        </p:nvGrpSpPr>
        <p:grpSpPr>
          <a:xfrm rot="10800000">
            <a:off x="-822563" y="-541424"/>
            <a:ext cx="1645118" cy="7940848"/>
            <a:chOff x="3590181" y="1150640"/>
            <a:chExt cx="5011638" cy="24190762"/>
          </a:xfrm>
          <a:solidFill>
            <a:srgbClr val="FF9900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D9F1DB0-A91A-8A8E-DCC4-97B031176394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33EA1B8-8A6C-6527-4D59-AC7316F53959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!!01.1">
            <a:extLst>
              <a:ext uri="{FF2B5EF4-FFF2-40B4-BE49-F238E27FC236}">
                <a16:creationId xmlns:a16="http://schemas.microsoft.com/office/drawing/2014/main" id="{8D4AEDA1-9488-6BB1-47FE-8E64C6D8D557}"/>
              </a:ext>
            </a:extLst>
          </p:cNvPr>
          <p:cNvGrpSpPr/>
          <p:nvPr/>
        </p:nvGrpSpPr>
        <p:grpSpPr>
          <a:xfrm rot="16200000">
            <a:off x="-822561" y="-541423"/>
            <a:ext cx="1645119" cy="7940846"/>
            <a:chOff x="3590181" y="1150640"/>
            <a:chExt cx="5011638" cy="24190762"/>
          </a:xfrm>
          <a:solidFill>
            <a:srgbClr val="FF99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50E032A-668A-1061-37AE-4BE109B4D258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7F89ABB-8EED-4B77-39FF-B3A3869DE01E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861C593-527A-5108-D6B5-7ABF1DBDD201}"/>
              </a:ext>
            </a:extLst>
          </p:cNvPr>
          <p:cNvGrpSpPr/>
          <p:nvPr/>
        </p:nvGrpSpPr>
        <p:grpSpPr>
          <a:xfrm flipV="1">
            <a:off x="265730" y="2717724"/>
            <a:ext cx="3433274" cy="1422552"/>
            <a:chOff x="377391" y="2418845"/>
            <a:chExt cx="4875939" cy="2020311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ED75D6FD-3EE7-715E-24B7-4FA80D61615E}"/>
                </a:ext>
              </a:extLst>
            </p:cNvPr>
            <p:cNvSpPr/>
            <p:nvPr/>
          </p:nvSpPr>
          <p:spPr>
            <a:xfrm rot="5400000">
              <a:off x="1805205" y="991031"/>
              <a:ext cx="2020311" cy="4875939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0">
                  <a:srgbClr val="FFC000">
                    <a:alpha val="22000"/>
                  </a:srgbClr>
                </a:gs>
                <a:gs pos="66000">
                  <a:srgbClr val="FFC000">
                    <a:alpha val="17945"/>
                  </a:srgbClr>
                </a:gs>
              </a:gsLst>
              <a:lin ang="5400000" scaled="1"/>
            </a:gradFill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48C280A-718B-0E64-AA58-98CD2FD9AE47}"/>
                </a:ext>
              </a:extLst>
            </p:cNvPr>
            <p:cNvSpPr/>
            <p:nvPr/>
          </p:nvSpPr>
          <p:spPr>
            <a:xfrm rot="5400000">
              <a:off x="2262852" y="1643230"/>
              <a:ext cx="1479842" cy="357154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0">
                  <a:srgbClr val="FFC000">
                    <a:alpha val="71947"/>
                  </a:srgbClr>
                </a:gs>
                <a:gs pos="92000">
                  <a:srgbClr val="FFC000">
                    <a:alpha val="0"/>
                  </a:srgbClr>
                </a:gs>
              </a:gsLst>
              <a:lin ang="5400000" scaled="1"/>
            </a:gradFill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!!00">
            <a:extLst>
              <a:ext uri="{FF2B5EF4-FFF2-40B4-BE49-F238E27FC236}">
                <a16:creationId xmlns:a16="http://schemas.microsoft.com/office/drawing/2014/main" id="{57AC1E13-039A-9D37-301A-8B4B98816DCE}"/>
              </a:ext>
            </a:extLst>
          </p:cNvPr>
          <p:cNvSpPr/>
          <p:nvPr/>
        </p:nvSpPr>
        <p:spPr>
          <a:xfrm>
            <a:off x="-1000909" y="2428092"/>
            <a:ext cx="2001817" cy="2001816"/>
          </a:xfrm>
          <a:prstGeom prst="ellipse">
            <a:avLst/>
          </a:prstGeom>
          <a:solidFill>
            <a:schemeClr val="bg1"/>
          </a:solidFill>
          <a:ln w="28257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9084C4-A643-6542-CCD7-8884EBD7B3E9}"/>
              </a:ext>
            </a:extLst>
          </p:cNvPr>
          <p:cNvGrpSpPr/>
          <p:nvPr/>
        </p:nvGrpSpPr>
        <p:grpSpPr>
          <a:xfrm rot="5400000">
            <a:off x="-651170" y="2777832"/>
            <a:ext cx="1302338" cy="1302337"/>
            <a:chOff x="-5486401" y="-2057400"/>
            <a:chExt cx="11277600" cy="11277599"/>
          </a:xfrm>
        </p:grpSpPr>
        <p:grpSp>
          <p:nvGrpSpPr>
            <p:cNvPr id="14" name="!!02.1">
              <a:extLst>
                <a:ext uri="{FF2B5EF4-FFF2-40B4-BE49-F238E27FC236}">
                  <a16:creationId xmlns:a16="http://schemas.microsoft.com/office/drawing/2014/main" id="{880BF44A-3980-6C38-8597-A069678C0347}"/>
                </a:ext>
              </a:extLst>
            </p:cNvPr>
            <p:cNvGrpSpPr/>
            <p:nvPr/>
          </p:nvGrpSpPr>
          <p:grpSpPr>
            <a:xfrm rot="16200000">
              <a:off x="-1015801" y="-2057400"/>
              <a:ext cx="2336399" cy="11277600"/>
              <a:chOff x="3590181" y="1150640"/>
              <a:chExt cx="5011638" cy="24190762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F22FE0F-231F-D54D-5EAC-7071C3E4CE10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0C4C380-F45E-21FB-9655-E88128A45089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!!01.1">
              <a:extLst>
                <a:ext uri="{FF2B5EF4-FFF2-40B4-BE49-F238E27FC236}">
                  <a16:creationId xmlns:a16="http://schemas.microsoft.com/office/drawing/2014/main" id="{A0D55FBE-E29A-F403-968E-3F59B4D47090}"/>
                </a:ext>
              </a:extLst>
            </p:cNvPr>
            <p:cNvGrpSpPr/>
            <p:nvPr/>
          </p:nvGrpSpPr>
          <p:grpSpPr>
            <a:xfrm>
              <a:off x="-1015801" y="-2057400"/>
              <a:ext cx="2336399" cy="11277599"/>
              <a:chOff x="3590181" y="1150640"/>
              <a:chExt cx="5011638" cy="24190762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C5C5EFF-DBB7-89D6-30CF-69C03D16CE57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4C1FA4B6-F923-6637-A474-788EBAA3E101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893F49-7DF4-C2A2-EA90-163F95A71CDB}"/>
              </a:ext>
            </a:extLst>
          </p:cNvPr>
          <p:cNvSpPr txBox="1"/>
          <p:nvPr/>
        </p:nvSpPr>
        <p:spPr>
          <a:xfrm>
            <a:off x="1459265" y="3036585"/>
            <a:ext cx="141459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u="none" strike="noStrike" kern="1200" cap="none" spc="0" normalizeH="0" baseline="0" noProof="0" dirty="0">
                <a:ln>
                  <a:noFill/>
                </a:ln>
                <a:solidFill>
                  <a:srgbClr val="256F52"/>
                </a:solidFill>
                <a:effectLst/>
                <a:uLnTx/>
                <a:uFillTx/>
                <a:latin typeface="Sora" pitchFamily="2" charset="0"/>
                <a:ea typeface="+mn-ea"/>
                <a:cs typeface="FUTURA MEDIUM" panose="020B0602020204020303" pitchFamily="34" charset="-79"/>
              </a:rPr>
              <a:t>04.</a:t>
            </a:r>
          </a:p>
        </p:txBody>
      </p:sp>
      <p:pic>
        <p:nvPicPr>
          <p:cNvPr id="29" name="Graphic 28" descr="Cursor with solid fill">
            <a:extLst>
              <a:ext uri="{FF2B5EF4-FFF2-40B4-BE49-F238E27FC236}">
                <a16:creationId xmlns:a16="http://schemas.microsoft.com/office/drawing/2014/main" id="{A9490CBD-4013-84EA-C439-B39DB77D49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4606611" y="2055495"/>
            <a:ext cx="677160" cy="677160"/>
          </a:xfrm>
          <a:prstGeom prst="rect">
            <a:avLst/>
          </a:prstGeom>
        </p:spPr>
      </p:pic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C2EB17C8-E454-79AF-084E-2C9A6AEFA1D0}"/>
              </a:ext>
            </a:extLst>
          </p:cNvPr>
          <p:cNvSpPr/>
          <p:nvPr/>
        </p:nvSpPr>
        <p:spPr>
          <a:xfrm flipV="1">
            <a:off x="4439607" y="4089189"/>
            <a:ext cx="4530787" cy="1645119"/>
          </a:xfrm>
          <a:prstGeom prst="round2DiagRect">
            <a:avLst/>
          </a:prstGeom>
          <a:solidFill>
            <a:srgbClr val="004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56F5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E8AD53-8B8D-AF18-8A1D-3D0556B82603}"/>
              </a:ext>
            </a:extLst>
          </p:cNvPr>
          <p:cNvSpPr txBox="1"/>
          <p:nvPr/>
        </p:nvSpPr>
        <p:spPr>
          <a:xfrm>
            <a:off x="4676906" y="4386994"/>
            <a:ext cx="42587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Lorem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ipsum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dolor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sit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amet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,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consectetur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adipiscing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elit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.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Mauri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cursus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vestibulum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92C2EC6-EC41-F62E-767C-4E049263AB3D}"/>
              </a:ext>
            </a:extLst>
          </p:cNvPr>
          <p:cNvSpPr txBox="1"/>
          <p:nvPr/>
        </p:nvSpPr>
        <p:spPr>
          <a:xfrm>
            <a:off x="4509672" y="2805753"/>
            <a:ext cx="706719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 SemiBold" pitchFamily="2" charset="77"/>
              </a:rPr>
              <a:t>Electronices</a:t>
            </a:r>
            <a:endParaRPr lang="en-US" sz="6600" b="1" dirty="0">
              <a:solidFill>
                <a:schemeClr val="accent4">
                  <a:lumMod val="20000"/>
                  <a:lumOff val="80000"/>
                </a:schemeClr>
              </a:solidFill>
              <a:latin typeface="Albert Sans SemiBold" pitchFamily="2" charset="7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74219B-0B11-23D8-8FA3-7531A581CF8C}"/>
              </a:ext>
            </a:extLst>
          </p:cNvPr>
          <p:cNvSpPr txBox="1"/>
          <p:nvPr/>
        </p:nvSpPr>
        <p:spPr>
          <a:xfrm>
            <a:off x="5200439" y="2181709"/>
            <a:ext cx="38426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 err="1">
                <a:solidFill>
                  <a:schemeClr val="bg1"/>
                </a:solidFill>
                <a:latin typeface="Albert Sans" pitchFamily="2" charset="77"/>
              </a:rPr>
              <a:t>www.amazon.com</a:t>
            </a:r>
            <a:endParaRPr lang="id-ID" sz="2400" dirty="0">
              <a:solidFill>
                <a:schemeClr val="bg1"/>
              </a:solidFill>
              <a:latin typeface="Albert Sa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03281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AF12A0-18F9-1224-A037-263CEF54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!!02.1">
            <a:extLst>
              <a:ext uri="{FF2B5EF4-FFF2-40B4-BE49-F238E27FC236}">
                <a16:creationId xmlns:a16="http://schemas.microsoft.com/office/drawing/2014/main" id="{A0370122-31EF-F0AE-0ECF-C8C846F27344}"/>
              </a:ext>
            </a:extLst>
          </p:cNvPr>
          <p:cNvGrpSpPr/>
          <p:nvPr/>
        </p:nvGrpSpPr>
        <p:grpSpPr>
          <a:xfrm rot="10800000">
            <a:off x="5273437" y="-541424"/>
            <a:ext cx="1645118" cy="7940848"/>
            <a:chOff x="3590181" y="1150640"/>
            <a:chExt cx="5011638" cy="24190762"/>
          </a:xfrm>
          <a:noFill/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8B0F3A9-D46E-7B31-505B-771A467E9B76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9A27B95F-778B-E570-88DB-26F9D3ECA489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!!01.1">
            <a:extLst>
              <a:ext uri="{FF2B5EF4-FFF2-40B4-BE49-F238E27FC236}">
                <a16:creationId xmlns:a16="http://schemas.microsoft.com/office/drawing/2014/main" id="{6FDC5323-645D-5D0A-78C3-F0EF8FB39782}"/>
              </a:ext>
            </a:extLst>
          </p:cNvPr>
          <p:cNvGrpSpPr/>
          <p:nvPr/>
        </p:nvGrpSpPr>
        <p:grpSpPr>
          <a:xfrm>
            <a:off x="5273439" y="-541423"/>
            <a:ext cx="1645119" cy="7940846"/>
            <a:chOff x="3590181" y="1150640"/>
            <a:chExt cx="5011638" cy="24190762"/>
          </a:xfrm>
          <a:noFill/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76E3BBD3-F7CA-B5D0-8B1D-BEACA5AF3CAB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2DAC828F-2056-2322-1025-37B7E0CB93F7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!!00">
            <a:extLst>
              <a:ext uri="{FF2B5EF4-FFF2-40B4-BE49-F238E27FC236}">
                <a16:creationId xmlns:a16="http://schemas.microsoft.com/office/drawing/2014/main" id="{FDFCAC83-B834-0E09-0F79-8A8545084546}"/>
              </a:ext>
            </a:extLst>
          </p:cNvPr>
          <p:cNvSpPr/>
          <p:nvPr/>
        </p:nvSpPr>
        <p:spPr>
          <a:xfrm>
            <a:off x="5095091" y="2428092"/>
            <a:ext cx="2001817" cy="2001816"/>
          </a:xfrm>
          <a:prstGeom prst="ellipse">
            <a:avLst/>
          </a:prstGeom>
          <a:solidFill>
            <a:schemeClr val="bg1"/>
          </a:solidFill>
          <a:ln w="28257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06614F40-BE68-01CC-C253-F45600005717}"/>
              </a:ext>
            </a:extLst>
          </p:cNvPr>
          <p:cNvSpPr/>
          <p:nvPr/>
        </p:nvSpPr>
        <p:spPr>
          <a:xfrm>
            <a:off x="3924300" y="1257300"/>
            <a:ext cx="4343400" cy="43434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263525">
            <a:gradFill flip="none" rotWithShape="1">
              <a:gsLst>
                <a:gs pos="100000">
                  <a:schemeClr val="bg2">
                    <a:lumMod val="90000"/>
                  </a:schemeClr>
                </a:gs>
                <a:gs pos="65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!!4">
            <a:extLst>
              <a:ext uri="{FF2B5EF4-FFF2-40B4-BE49-F238E27FC236}">
                <a16:creationId xmlns:a16="http://schemas.microsoft.com/office/drawing/2014/main" id="{39DB7098-4E96-E72A-0EC3-423190A1DF64}"/>
              </a:ext>
            </a:extLst>
          </p:cNvPr>
          <p:cNvSpPr/>
          <p:nvPr/>
        </p:nvSpPr>
        <p:spPr>
          <a:xfrm>
            <a:off x="4287744" y="1620744"/>
            <a:ext cx="3616512" cy="3616512"/>
          </a:xfrm>
          <a:prstGeom prst="ellipse">
            <a:avLst/>
          </a:prstGeom>
          <a:noFill/>
          <a:ln w="263525">
            <a:gradFill flip="none" rotWithShape="1">
              <a:gsLst>
                <a:gs pos="100000">
                  <a:schemeClr val="bg2">
                    <a:lumMod val="90000"/>
                  </a:schemeClr>
                </a:gs>
                <a:gs pos="65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!!3">
            <a:extLst>
              <a:ext uri="{FF2B5EF4-FFF2-40B4-BE49-F238E27FC236}">
                <a16:creationId xmlns:a16="http://schemas.microsoft.com/office/drawing/2014/main" id="{542E9240-D499-9AA2-DBF7-865804C948A1}"/>
              </a:ext>
            </a:extLst>
          </p:cNvPr>
          <p:cNvSpPr/>
          <p:nvPr/>
        </p:nvSpPr>
        <p:spPr>
          <a:xfrm>
            <a:off x="4651733" y="1984733"/>
            <a:ext cx="2888534" cy="2888534"/>
          </a:xfrm>
          <a:prstGeom prst="ellipse">
            <a:avLst/>
          </a:prstGeom>
          <a:noFill/>
          <a:ln w="263525">
            <a:gradFill flip="none" rotWithShape="1">
              <a:gsLst>
                <a:gs pos="100000">
                  <a:schemeClr val="bg2">
                    <a:lumMod val="90000"/>
                  </a:schemeClr>
                </a:gs>
                <a:gs pos="65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1">
            <a:extLst>
              <a:ext uri="{FF2B5EF4-FFF2-40B4-BE49-F238E27FC236}">
                <a16:creationId xmlns:a16="http://schemas.microsoft.com/office/drawing/2014/main" id="{05CBE2F1-5FC3-C0B0-1D6D-CFFE44AE5D89}"/>
              </a:ext>
            </a:extLst>
          </p:cNvPr>
          <p:cNvSpPr/>
          <p:nvPr/>
        </p:nvSpPr>
        <p:spPr>
          <a:xfrm rot="13045824" flipV="1">
            <a:off x="4784211" y="2117211"/>
            <a:ext cx="2623578" cy="2623578"/>
          </a:xfrm>
          <a:prstGeom prst="ellipse">
            <a:avLst/>
          </a:prstGeom>
          <a:noFill/>
          <a:ln w="523875">
            <a:solidFill>
              <a:schemeClr val="bg1">
                <a:lumMod val="8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!!pic1">
            <a:extLst>
              <a:ext uri="{FF2B5EF4-FFF2-40B4-BE49-F238E27FC236}">
                <a16:creationId xmlns:a16="http://schemas.microsoft.com/office/drawing/2014/main" id="{72C431D0-8BAF-1B26-B515-C07398705A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141" b="25141"/>
          <a:stretch/>
        </p:blipFill>
        <p:spPr>
          <a:xfrm>
            <a:off x="4651733" y="2933326"/>
            <a:ext cx="2888534" cy="1077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2039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13CE7BE-6CAB-E882-AA9A-4709A23D5791}"/>
              </a:ext>
            </a:extLst>
          </p:cNvPr>
          <p:cNvGrpSpPr/>
          <p:nvPr/>
        </p:nvGrpSpPr>
        <p:grpSpPr>
          <a:xfrm>
            <a:off x="-86918" y="6350"/>
            <a:ext cx="13184391" cy="6845300"/>
            <a:chOff x="-86918" y="6350"/>
            <a:chExt cx="13184391" cy="6845300"/>
          </a:xfrm>
        </p:grpSpPr>
        <p:pic>
          <p:nvPicPr>
            <p:cNvPr id="18" name="Picture 17" descr="A bag and objects on a green surface&#10;&#10;Description automatically generated">
              <a:extLst>
                <a:ext uri="{FF2B5EF4-FFF2-40B4-BE49-F238E27FC236}">
                  <a16:creationId xmlns:a16="http://schemas.microsoft.com/office/drawing/2014/main" id="{49000D2B-58E2-F9DB-C95C-60751372A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86918" y="6350"/>
              <a:ext cx="6858000" cy="6845300"/>
            </a:xfrm>
            <a:prstGeom prst="rect">
              <a:avLst/>
            </a:prstGeom>
          </p:spPr>
        </p:pic>
        <p:pic>
          <p:nvPicPr>
            <p:cNvPr id="15" name="Picture 14" descr="A bag and objects on a green surface&#10;&#10;Description automatically generated">
              <a:extLst>
                <a:ext uri="{FF2B5EF4-FFF2-40B4-BE49-F238E27FC236}">
                  <a16:creationId xmlns:a16="http://schemas.microsoft.com/office/drawing/2014/main" id="{9F6C7C86-4857-32DF-2F19-698203FD6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9473" y="6350"/>
              <a:ext cx="6858000" cy="6845300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835FA7-E6BD-DDA9-624E-06E31C0843E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0"/>
          </a:blip>
          <a:srcRect l="11263" r="11263"/>
          <a:stretch/>
        </p:blipFill>
        <p:spPr>
          <a:xfrm>
            <a:off x="-2438402" y="-989154"/>
            <a:ext cx="17068802" cy="8812710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A8D5AE-97FA-27A7-68C4-6717173D452F}"/>
              </a:ext>
            </a:extLst>
          </p:cNvPr>
          <p:cNvSpPr/>
          <p:nvPr/>
        </p:nvSpPr>
        <p:spPr>
          <a:xfrm>
            <a:off x="-814251" y="0"/>
            <a:ext cx="1382050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5">
            <a:extLst>
              <a:ext uri="{FF2B5EF4-FFF2-40B4-BE49-F238E27FC236}">
                <a16:creationId xmlns:a16="http://schemas.microsoft.com/office/drawing/2014/main" id="{F6EEA0D6-25FD-AFD7-7523-1E4F569688A2}"/>
              </a:ext>
            </a:extLst>
          </p:cNvPr>
          <p:cNvSpPr/>
          <p:nvPr/>
        </p:nvSpPr>
        <p:spPr>
          <a:xfrm>
            <a:off x="-4472867" y="-7139867"/>
            <a:ext cx="21137734" cy="21137734"/>
          </a:xfrm>
          <a:prstGeom prst="ellipse">
            <a:avLst/>
          </a:prstGeom>
          <a:noFill/>
          <a:ln w="762000">
            <a:gradFill flip="none" rotWithShape="1">
              <a:gsLst>
                <a:gs pos="5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256F52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id="{69CB8D7C-5CFF-DEB7-DA8E-81EA24884AF9}"/>
              </a:ext>
            </a:extLst>
          </p:cNvPr>
          <p:cNvSpPr/>
          <p:nvPr/>
        </p:nvSpPr>
        <p:spPr>
          <a:xfrm rot="18054991">
            <a:off x="1743279" y="-923722"/>
            <a:ext cx="8705444" cy="8705444"/>
          </a:xfrm>
          <a:prstGeom prst="ellipse">
            <a:avLst/>
          </a:prstGeom>
          <a:solidFill>
            <a:schemeClr val="bg1"/>
          </a:solidFill>
          <a:ln w="762000">
            <a:gradFill flip="none" rotWithShape="1">
              <a:gsLst>
                <a:gs pos="57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256F52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!!4">
            <a:extLst>
              <a:ext uri="{FF2B5EF4-FFF2-40B4-BE49-F238E27FC236}">
                <a16:creationId xmlns:a16="http://schemas.microsoft.com/office/drawing/2014/main" id="{F2DB1838-0480-E39F-7835-546985B809FC}"/>
              </a:ext>
            </a:extLst>
          </p:cNvPr>
          <p:cNvSpPr/>
          <p:nvPr/>
        </p:nvSpPr>
        <p:spPr>
          <a:xfrm>
            <a:off x="-1490133" y="-4157133"/>
            <a:ext cx="15172266" cy="15172266"/>
          </a:xfrm>
          <a:prstGeom prst="ellipse">
            <a:avLst/>
          </a:prstGeom>
          <a:noFill/>
          <a:ln w="762000">
            <a:gradFill flip="none" rotWithShape="1">
              <a:gsLst>
                <a:gs pos="58000">
                  <a:schemeClr val="accent1">
                    <a:lumMod val="5000"/>
                    <a:lumOff val="95000"/>
                    <a:alpha val="0"/>
                  </a:schemeClr>
                </a:gs>
                <a:gs pos="100000">
                  <a:srgbClr val="256F52"/>
                </a:gs>
              </a:gsLst>
              <a:path path="circle">
                <a:fillToRect l="50000" t="50000" r="50000" b="50000"/>
              </a:path>
              <a:tileRect/>
            </a:gra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!!1.8">
            <a:extLst>
              <a:ext uri="{FF2B5EF4-FFF2-40B4-BE49-F238E27FC236}">
                <a16:creationId xmlns:a16="http://schemas.microsoft.com/office/drawing/2014/main" id="{BE248D42-A4F7-846A-A429-C97138F930E9}"/>
              </a:ext>
            </a:extLst>
          </p:cNvPr>
          <p:cNvSpPr/>
          <p:nvPr/>
        </p:nvSpPr>
        <p:spPr>
          <a:xfrm flipH="1">
            <a:off x="3858491" y="1191489"/>
            <a:ext cx="4475018" cy="4475022"/>
          </a:xfrm>
          <a:prstGeom prst="roundRect">
            <a:avLst>
              <a:gd name="adj" fmla="val 12505"/>
            </a:avLst>
          </a:prstGeom>
          <a:noFill/>
          <a:ln w="44450">
            <a:gradFill>
              <a:gsLst>
                <a:gs pos="0">
                  <a:srgbClr val="00423B"/>
                </a:gs>
                <a:gs pos="100000">
                  <a:srgbClr val="256F52"/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!!1">
            <a:extLst>
              <a:ext uri="{FF2B5EF4-FFF2-40B4-BE49-F238E27FC236}">
                <a16:creationId xmlns:a16="http://schemas.microsoft.com/office/drawing/2014/main" id="{F42C3DC2-890C-0A37-6992-E00E0F38DF18}"/>
              </a:ext>
            </a:extLst>
          </p:cNvPr>
          <p:cNvSpPr/>
          <p:nvPr/>
        </p:nvSpPr>
        <p:spPr>
          <a:xfrm rot="5400000" flipV="1">
            <a:off x="4333878" y="1666877"/>
            <a:ext cx="3524246" cy="3524248"/>
          </a:xfrm>
          <a:prstGeom prst="ellipse">
            <a:avLst/>
          </a:prstGeom>
          <a:noFill/>
          <a:ln w="38100" cap="rnd">
            <a:solidFill>
              <a:schemeClr val="accent2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1.9">
            <a:extLst>
              <a:ext uri="{FF2B5EF4-FFF2-40B4-BE49-F238E27FC236}">
                <a16:creationId xmlns:a16="http://schemas.microsoft.com/office/drawing/2014/main" id="{AC4BD5A5-B4C5-344C-69F3-E06B7E41CF1A}"/>
              </a:ext>
            </a:extLst>
          </p:cNvPr>
          <p:cNvSpPr/>
          <p:nvPr/>
        </p:nvSpPr>
        <p:spPr>
          <a:xfrm flipH="1">
            <a:off x="3858491" y="1191489"/>
            <a:ext cx="4475018" cy="4475022"/>
          </a:xfrm>
          <a:prstGeom prst="roundRect">
            <a:avLst>
              <a:gd name="adj" fmla="val 12505"/>
            </a:avLst>
          </a:prstGeom>
          <a:noFill/>
          <a:ln w="444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!!pic1">
            <a:extLst>
              <a:ext uri="{FF2B5EF4-FFF2-40B4-BE49-F238E27FC236}">
                <a16:creationId xmlns:a16="http://schemas.microsoft.com/office/drawing/2014/main" id="{B71E5227-6FF2-DE3C-C346-FE27E09351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676050" y="1756916"/>
            <a:ext cx="4839900" cy="362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265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eople looking at a computer&#10;&#10;AI-generated content may be incorrect.">
            <a:extLst>
              <a:ext uri="{FF2B5EF4-FFF2-40B4-BE49-F238E27FC236}">
                <a16:creationId xmlns:a16="http://schemas.microsoft.com/office/drawing/2014/main" id="{D64CCE8E-65F4-2FB0-833E-235942BF8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808" r="2040" b="10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!!4">
            <a:extLst>
              <a:ext uri="{FF2B5EF4-FFF2-40B4-BE49-F238E27FC236}">
                <a16:creationId xmlns:a16="http://schemas.microsoft.com/office/drawing/2014/main" id="{BAEBBFC2-0542-9A43-4F09-B0F89B683E40}"/>
              </a:ext>
            </a:extLst>
          </p:cNvPr>
          <p:cNvSpPr/>
          <p:nvPr/>
        </p:nvSpPr>
        <p:spPr>
          <a:xfrm rot="7200000">
            <a:off x="1222118" y="-4172761"/>
            <a:ext cx="15172266" cy="15172266"/>
          </a:xfrm>
          <a:prstGeom prst="ellipse">
            <a:avLst/>
          </a:prstGeom>
          <a:noFill/>
          <a:ln w="762000">
            <a:solidFill>
              <a:srgbClr val="E8E8E8">
                <a:alpha val="63137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E8F84C-820E-F0D2-CC79-60F89B36E8DE}"/>
              </a:ext>
            </a:extLst>
          </p:cNvPr>
          <p:cNvSpPr txBox="1"/>
          <p:nvPr/>
        </p:nvSpPr>
        <p:spPr>
          <a:xfrm>
            <a:off x="2272959" y="3907253"/>
            <a:ext cx="3428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chemeClr val="tx1">
                    <a:alpha val="63000"/>
                  </a:schemeClr>
                </a:solidFill>
                <a:latin typeface="Bahnschrift" panose="020B0502040204020203" pitchFamily="34" charset="0"/>
              </a:rPr>
              <a:t>GOES </a:t>
            </a:r>
            <a:r>
              <a:rPr lang="es-CO" sz="3200" b="1" dirty="0">
                <a:solidFill>
                  <a:schemeClr val="bg1">
                    <a:alpha val="63000"/>
                  </a:schemeClr>
                </a:solidFill>
                <a:latin typeface="Bahnschrift" panose="020B0502040204020203" pitchFamily="34" charset="0"/>
              </a:rPr>
              <a:t>HERE</a:t>
            </a:r>
            <a:endParaRPr lang="id-ID" sz="3200" b="1" dirty="0">
              <a:solidFill>
                <a:schemeClr val="bg1">
                  <a:alpha val="63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06F80-A503-0728-49BB-5EBDC31DA134}"/>
              </a:ext>
            </a:extLst>
          </p:cNvPr>
          <p:cNvSpPr txBox="1"/>
          <p:nvPr/>
        </p:nvSpPr>
        <p:spPr>
          <a:xfrm>
            <a:off x="2165901" y="3168286"/>
            <a:ext cx="4599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rgbClr val="FF9A00"/>
                </a:solidFill>
                <a:latin typeface="Arial Black" panose="020B0604020202020204" pitchFamily="34" charset="0"/>
              </a:rPr>
              <a:t>YOUR TITLE</a:t>
            </a:r>
            <a:endParaRPr lang="id-ID" sz="4800" b="1" dirty="0">
              <a:solidFill>
                <a:srgbClr val="FF9A00"/>
              </a:solidFill>
              <a:latin typeface="Arial Black" panose="020B0604020202020204" pitchFamily="34" charset="0"/>
            </a:endParaRPr>
          </a:p>
        </p:txBody>
      </p:sp>
      <p:sp>
        <p:nvSpPr>
          <p:cNvPr id="8" name="!!FDRT">
            <a:extLst>
              <a:ext uri="{FF2B5EF4-FFF2-40B4-BE49-F238E27FC236}">
                <a16:creationId xmlns:a16="http://schemas.microsoft.com/office/drawing/2014/main" id="{CE232074-5E83-31ED-D9C6-B60439D67D85}"/>
              </a:ext>
            </a:extLst>
          </p:cNvPr>
          <p:cNvSpPr txBox="1"/>
          <p:nvPr/>
        </p:nvSpPr>
        <p:spPr>
          <a:xfrm>
            <a:off x="2137629" y="2874697"/>
            <a:ext cx="4692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>
                <a:solidFill>
                  <a:schemeClr val="bg1">
                    <a:alpha val="63000"/>
                  </a:schemeClr>
                </a:solidFill>
                <a:latin typeface="Bahnschrift" panose="020B0502040204020203" pitchFamily="34" charset="0"/>
              </a:rPr>
              <a:t>www.</a:t>
            </a:r>
            <a:r>
              <a:rPr lang="en-US" dirty="0">
                <a:solidFill>
                  <a:schemeClr val="bg1">
                    <a:alpha val="63000"/>
                  </a:schemeClr>
                </a:solidFill>
                <a:latin typeface="Bahnschrift" panose="020B0502040204020203" pitchFamily="34" charset="0"/>
              </a:rPr>
              <a:t>amazon</a:t>
            </a:r>
            <a:r>
              <a:rPr lang="id-ID" dirty="0">
                <a:solidFill>
                  <a:schemeClr val="bg1">
                    <a:alpha val="63000"/>
                  </a:schemeClr>
                </a:solidFill>
                <a:latin typeface="Bahnschrift" panose="020B0502040204020203" pitchFamily="34" charset="0"/>
              </a:rPr>
              <a:t>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132378-360F-4886-8684-C2FFB090909B}"/>
              </a:ext>
            </a:extLst>
          </p:cNvPr>
          <p:cNvSpPr txBox="1"/>
          <p:nvPr/>
        </p:nvSpPr>
        <p:spPr>
          <a:xfrm>
            <a:off x="-12443572" y="2536209"/>
            <a:ext cx="316338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36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Work</a:t>
            </a:r>
            <a:r>
              <a:rPr lang="es-CO" sz="36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s-CO" sz="36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hard</a:t>
            </a:r>
            <a:r>
              <a:rPr lang="id-ID" sz="36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, </a:t>
            </a:r>
            <a:r>
              <a:rPr lang="es-CO" sz="36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Have</a:t>
            </a:r>
            <a:r>
              <a:rPr lang="es-CO" sz="36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s-CO" sz="36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Fun</a:t>
            </a:r>
            <a:r>
              <a:rPr lang="id-ID" sz="36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endParaRPr lang="es-CO" sz="36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es-CO" sz="36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Make</a:t>
            </a:r>
            <a:r>
              <a:rPr lang="es-CO" sz="36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s-CO" sz="36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history</a:t>
            </a:r>
            <a:endParaRPr lang="id-ID" sz="36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pic>
        <p:nvPicPr>
          <p:cNvPr id="5" name="!!pic1">
            <a:extLst>
              <a:ext uri="{FF2B5EF4-FFF2-40B4-BE49-F238E27FC236}">
                <a16:creationId xmlns:a16="http://schemas.microsoft.com/office/drawing/2014/main" id="{CE9975D5-57C3-0000-7777-EB27D21A64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6200000">
            <a:off x="-944860" y="1614038"/>
            <a:ext cx="4839900" cy="3629925"/>
          </a:xfrm>
          <a:prstGeom prst="rect">
            <a:avLst/>
          </a:prstGeom>
        </p:spPr>
      </p:pic>
      <p:sp>
        <p:nvSpPr>
          <p:cNvPr id="10" name="!!5">
            <a:extLst>
              <a:ext uri="{FF2B5EF4-FFF2-40B4-BE49-F238E27FC236}">
                <a16:creationId xmlns:a16="http://schemas.microsoft.com/office/drawing/2014/main" id="{0DF18B4B-DB4D-175B-C38D-74EF5DDB754B}"/>
              </a:ext>
            </a:extLst>
          </p:cNvPr>
          <p:cNvSpPr/>
          <p:nvPr/>
        </p:nvSpPr>
        <p:spPr>
          <a:xfrm>
            <a:off x="631722" y="-5384865"/>
            <a:ext cx="17596473" cy="17596473"/>
          </a:xfrm>
          <a:prstGeom prst="ellipse">
            <a:avLst/>
          </a:prstGeom>
          <a:noFill/>
          <a:ln w="762000">
            <a:solidFill>
              <a:srgbClr val="FA4C03">
                <a:alpha val="1098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!!3">
            <a:extLst>
              <a:ext uri="{FF2B5EF4-FFF2-40B4-BE49-F238E27FC236}">
                <a16:creationId xmlns:a16="http://schemas.microsoft.com/office/drawing/2014/main" id="{2FDA58F3-7D60-6611-B839-16D297C7B47F}"/>
              </a:ext>
            </a:extLst>
          </p:cNvPr>
          <p:cNvSpPr/>
          <p:nvPr/>
        </p:nvSpPr>
        <p:spPr>
          <a:xfrm rot="18054991">
            <a:off x="7500247" y="-923721"/>
            <a:ext cx="8705444" cy="8705444"/>
          </a:xfrm>
          <a:prstGeom prst="ellipse">
            <a:avLst/>
          </a:prstGeom>
          <a:noFill/>
          <a:ln w="762000">
            <a:solidFill>
              <a:schemeClr val="accent2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!!1.9">
            <a:extLst>
              <a:ext uri="{FF2B5EF4-FFF2-40B4-BE49-F238E27FC236}">
                <a16:creationId xmlns:a16="http://schemas.microsoft.com/office/drawing/2014/main" id="{CB27A451-8677-0826-7E1D-FC8D5A267D89}"/>
              </a:ext>
            </a:extLst>
          </p:cNvPr>
          <p:cNvSpPr/>
          <p:nvPr/>
        </p:nvSpPr>
        <p:spPr>
          <a:xfrm flipH="1">
            <a:off x="-2241756" y="-5132439"/>
            <a:ext cx="21886608" cy="17344047"/>
          </a:xfrm>
          <a:prstGeom prst="roundRect">
            <a:avLst>
              <a:gd name="adj" fmla="val 50000"/>
            </a:avLst>
          </a:prstGeom>
          <a:noFill/>
          <a:ln w="635000">
            <a:solidFill>
              <a:srgbClr val="E8E8E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541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9489C5-D794-7B4B-E8C2-3748C98858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808" b="9808"/>
          <a:stretch/>
        </p:blipFill>
        <p:spPr>
          <a:xfrm>
            <a:off x="-327804" y="-672091"/>
            <a:ext cx="13604860" cy="82021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210ECDF-95C3-9C76-4251-2B72916C7937}"/>
              </a:ext>
            </a:extLst>
          </p:cNvPr>
          <p:cNvSpPr txBox="1"/>
          <p:nvPr/>
        </p:nvSpPr>
        <p:spPr>
          <a:xfrm>
            <a:off x="616453" y="356765"/>
            <a:ext cx="4692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200" dirty="0">
                <a:solidFill>
                  <a:schemeClr val="bg1">
                    <a:alpha val="50000"/>
                  </a:schemeClr>
                </a:solidFill>
                <a:latin typeface="Bahnschrift" panose="020B0502040204020203" pitchFamily="34" charset="0"/>
              </a:rPr>
              <a:t>www.</a:t>
            </a:r>
            <a:r>
              <a:rPr lang="en-US" sz="1200" dirty="0">
                <a:solidFill>
                  <a:schemeClr val="bg1">
                    <a:alpha val="50000"/>
                  </a:schemeClr>
                </a:solidFill>
                <a:latin typeface="Bahnschrift" panose="020B0502040204020203" pitchFamily="34" charset="0"/>
              </a:rPr>
              <a:t>amazon</a:t>
            </a:r>
            <a:r>
              <a:rPr lang="id-ID" sz="1200" dirty="0">
                <a:solidFill>
                  <a:schemeClr val="bg1">
                    <a:alpha val="50000"/>
                  </a:schemeClr>
                </a:solidFill>
                <a:latin typeface="Bahnschrift" panose="020B0502040204020203" pitchFamily="34" charset="0"/>
              </a:rPr>
              <a:t>.com</a:t>
            </a:r>
          </a:p>
        </p:txBody>
      </p:sp>
      <p:sp>
        <p:nvSpPr>
          <p:cNvPr id="16" name="!!1.9">
            <a:extLst>
              <a:ext uri="{FF2B5EF4-FFF2-40B4-BE49-F238E27FC236}">
                <a16:creationId xmlns:a16="http://schemas.microsoft.com/office/drawing/2014/main" id="{8A2ADD2B-FB98-C5F9-0513-22CF26B04829}"/>
              </a:ext>
            </a:extLst>
          </p:cNvPr>
          <p:cNvSpPr/>
          <p:nvPr/>
        </p:nvSpPr>
        <p:spPr>
          <a:xfrm flipH="1">
            <a:off x="4116238" y="1449238"/>
            <a:ext cx="3959524" cy="3959524"/>
          </a:xfrm>
          <a:prstGeom prst="ellipse">
            <a:avLst/>
          </a:prstGeom>
          <a:noFill/>
          <a:ln w="508000">
            <a:solidFill>
              <a:schemeClr val="accent2">
                <a:alpha val="3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9" name="!!FDRT">
            <a:extLst>
              <a:ext uri="{FF2B5EF4-FFF2-40B4-BE49-F238E27FC236}">
                <a16:creationId xmlns:a16="http://schemas.microsoft.com/office/drawing/2014/main" id="{304DCA29-DC7F-B7F7-3ACD-5C4DEB3978CD}"/>
              </a:ext>
            </a:extLst>
          </p:cNvPr>
          <p:cNvSpPr txBox="1"/>
          <p:nvPr/>
        </p:nvSpPr>
        <p:spPr>
          <a:xfrm>
            <a:off x="8724328" y="3198168"/>
            <a:ext cx="3795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>
                <a:solidFill>
                  <a:schemeClr val="bg1">
                    <a:lumMod val="95000"/>
                    <a:alpha val="82000"/>
                  </a:schemeClr>
                </a:solidFill>
                <a:latin typeface="Bahnschrift" panose="020B0502040204020203" pitchFamily="34" charset="0"/>
              </a:rPr>
              <a:t>www.</a:t>
            </a:r>
            <a:r>
              <a:rPr lang="en-US" sz="2400" b="1" dirty="0">
                <a:solidFill>
                  <a:schemeClr val="bg1">
                    <a:lumMod val="95000"/>
                    <a:alpha val="82000"/>
                  </a:schemeClr>
                </a:solidFill>
                <a:latin typeface="Bahnschrift" panose="020B0502040204020203" pitchFamily="34" charset="0"/>
              </a:rPr>
              <a:t>amazon</a:t>
            </a:r>
            <a:r>
              <a:rPr lang="id-ID" sz="2400" b="1" dirty="0">
                <a:solidFill>
                  <a:schemeClr val="bg1">
                    <a:lumMod val="95000"/>
                    <a:alpha val="82000"/>
                  </a:schemeClr>
                </a:solidFill>
                <a:latin typeface="Bahnschrift" panose="020B0502040204020203" pitchFamily="34" charset="0"/>
              </a:rPr>
              <a:t>.com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4CABAD-72D3-D6F6-8400-33928C5A13A8}"/>
              </a:ext>
            </a:extLst>
          </p:cNvPr>
          <p:cNvSpPr txBox="1"/>
          <p:nvPr/>
        </p:nvSpPr>
        <p:spPr>
          <a:xfrm>
            <a:off x="793181" y="2459504"/>
            <a:ext cx="34178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000" b="1" dirty="0" err="1">
                <a:solidFill>
                  <a:schemeClr val="accent2"/>
                </a:solidFill>
                <a:latin typeface="Poppins SemiBold" pitchFamily="2" charset="77"/>
                <a:cs typeface="Poppins SemiBold" pitchFamily="2" charset="77"/>
              </a:rPr>
              <a:t>Work</a:t>
            </a:r>
            <a:r>
              <a:rPr lang="es-CO" sz="4000" b="1" dirty="0">
                <a:solidFill>
                  <a:schemeClr val="accent2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s-CO" sz="4000" b="1" dirty="0" err="1">
                <a:solidFill>
                  <a:schemeClr val="accent2"/>
                </a:solidFill>
                <a:latin typeface="Poppins SemiBold" pitchFamily="2" charset="77"/>
                <a:cs typeface="Poppins SemiBold" pitchFamily="2" charset="77"/>
              </a:rPr>
              <a:t>hard</a:t>
            </a:r>
            <a:r>
              <a:rPr lang="id-ID" sz="4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, </a:t>
            </a:r>
            <a:r>
              <a:rPr lang="es-CO" sz="40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Have</a:t>
            </a:r>
            <a:r>
              <a:rPr lang="es-CO" sz="4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s-CO" sz="40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Fun</a:t>
            </a:r>
            <a:r>
              <a:rPr lang="id-ID" sz="4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endParaRPr lang="es-CO" sz="4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  <a:p>
            <a:r>
              <a:rPr lang="es-CO" sz="40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Make</a:t>
            </a:r>
            <a:r>
              <a:rPr lang="es-CO" sz="4000" b="1" dirty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 </a:t>
            </a:r>
            <a:r>
              <a:rPr lang="es-CO" sz="4000" b="1" dirty="0" err="1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rPr>
              <a:t>history</a:t>
            </a:r>
            <a:endParaRPr lang="id-ID" sz="4000" b="1" dirty="0">
              <a:solidFill>
                <a:schemeClr val="bg1"/>
              </a:solidFill>
              <a:latin typeface="Poppins SemiBold" pitchFamily="2" charset="77"/>
              <a:cs typeface="Poppins SemiBold" pitchFamily="2" charset="77"/>
            </a:endParaRPr>
          </a:p>
        </p:txBody>
      </p:sp>
      <p:sp>
        <p:nvSpPr>
          <p:cNvPr id="2" name="!!sdf">
            <a:extLst>
              <a:ext uri="{FF2B5EF4-FFF2-40B4-BE49-F238E27FC236}">
                <a16:creationId xmlns:a16="http://schemas.microsoft.com/office/drawing/2014/main" id="{D717E3C7-1489-AF9D-A6DE-41DF934D3366}"/>
              </a:ext>
            </a:extLst>
          </p:cNvPr>
          <p:cNvSpPr/>
          <p:nvPr/>
        </p:nvSpPr>
        <p:spPr>
          <a:xfrm rot="20941234">
            <a:off x="9257542" y="7245026"/>
            <a:ext cx="4496313" cy="4496313"/>
          </a:xfrm>
          <a:prstGeom prst="ellipse">
            <a:avLst/>
          </a:prstGeom>
          <a:solidFill>
            <a:schemeClr val="bg1"/>
          </a:solidFill>
          <a:ln w="501650">
            <a:gradFill>
              <a:gsLst>
                <a:gs pos="0">
                  <a:schemeClr val="accent1">
                    <a:lumMod val="5000"/>
                    <a:lumOff val="95000"/>
                    <a:alpha val="44000"/>
                  </a:schemeClr>
                </a:gs>
                <a:gs pos="53000">
                  <a:srgbClr val="FF9A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" name="!!wertty">
            <a:extLst>
              <a:ext uri="{FF2B5EF4-FFF2-40B4-BE49-F238E27FC236}">
                <a16:creationId xmlns:a16="http://schemas.microsoft.com/office/drawing/2014/main" id="{E679C108-5BDF-9EF3-52AD-FFA0367C0732}"/>
              </a:ext>
            </a:extLst>
          </p:cNvPr>
          <p:cNvSpPr/>
          <p:nvPr/>
        </p:nvSpPr>
        <p:spPr>
          <a:xfrm>
            <a:off x="11505698" y="9711944"/>
            <a:ext cx="1827831" cy="1827831"/>
          </a:xfrm>
          <a:prstGeom prst="ellipse">
            <a:avLst/>
          </a:prstGeom>
          <a:solidFill>
            <a:schemeClr val="bg1"/>
          </a:solidFill>
          <a:ln w="501650">
            <a:gradFill>
              <a:gsLst>
                <a:gs pos="0">
                  <a:schemeClr val="accent1">
                    <a:lumMod val="5000"/>
                    <a:lumOff val="95000"/>
                    <a:alpha val="44000"/>
                  </a:schemeClr>
                </a:gs>
                <a:gs pos="53000">
                  <a:srgbClr val="FF9A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pic>
        <p:nvPicPr>
          <p:cNvPr id="4" name="!!pic1">
            <a:extLst>
              <a:ext uri="{FF2B5EF4-FFF2-40B4-BE49-F238E27FC236}">
                <a16:creationId xmlns:a16="http://schemas.microsoft.com/office/drawing/2014/main" id="{F7436907-FAE6-EE9F-AE7D-5E48476138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4510856" y="1910760"/>
            <a:ext cx="3170288" cy="3170292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1252316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!!02.1">
            <a:extLst>
              <a:ext uri="{FF2B5EF4-FFF2-40B4-BE49-F238E27FC236}">
                <a16:creationId xmlns:a16="http://schemas.microsoft.com/office/drawing/2014/main" id="{F73AB4DD-9A51-3986-7B07-C4B62F88DFD5}"/>
              </a:ext>
            </a:extLst>
          </p:cNvPr>
          <p:cNvGrpSpPr/>
          <p:nvPr/>
        </p:nvGrpSpPr>
        <p:grpSpPr>
          <a:xfrm>
            <a:off x="2817906" y="2500099"/>
            <a:ext cx="384884" cy="1857802"/>
            <a:chOff x="3590181" y="1150640"/>
            <a:chExt cx="5011638" cy="24190762"/>
          </a:xfrm>
          <a:solidFill>
            <a:schemeClr val="accent4"/>
          </a:solidFill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A828E7CF-FB01-D0C9-613F-2F7BE4B334D6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5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962AA07-307C-FF4C-CE36-E1085CDA32D8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5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5" name="!!01.1">
            <a:extLst>
              <a:ext uri="{FF2B5EF4-FFF2-40B4-BE49-F238E27FC236}">
                <a16:creationId xmlns:a16="http://schemas.microsoft.com/office/drawing/2014/main" id="{DF6FAFDB-2C8F-6188-6A7D-CA6B2810A38B}"/>
              </a:ext>
            </a:extLst>
          </p:cNvPr>
          <p:cNvGrpSpPr/>
          <p:nvPr/>
        </p:nvGrpSpPr>
        <p:grpSpPr>
          <a:xfrm rot="16200000">
            <a:off x="2817906" y="2500103"/>
            <a:ext cx="384884" cy="1857796"/>
            <a:chOff x="3590181" y="1150640"/>
            <a:chExt cx="5011638" cy="24190762"/>
          </a:xfrm>
          <a:solidFill>
            <a:schemeClr val="accent4"/>
          </a:solidFill>
        </p:grpSpPr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92F56E4-5673-9FF2-2567-58BE1319DEEF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5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8CC3D7C7-C8B0-6AB2-1F77-D8ACD7D6F653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5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!!00">
            <a:extLst>
              <a:ext uri="{FF2B5EF4-FFF2-40B4-BE49-F238E27FC236}">
                <a16:creationId xmlns:a16="http://schemas.microsoft.com/office/drawing/2014/main" id="{1DA8AFF5-1F43-CB94-857E-8E9B42F837B4}"/>
              </a:ext>
            </a:extLst>
          </p:cNvPr>
          <p:cNvSpPr/>
          <p:nvPr/>
        </p:nvSpPr>
        <p:spPr>
          <a:xfrm>
            <a:off x="2804725" y="3223377"/>
            <a:ext cx="411246" cy="411246"/>
          </a:xfrm>
          <a:prstGeom prst="ellipse">
            <a:avLst/>
          </a:prstGeom>
          <a:solidFill>
            <a:schemeClr val="bg1"/>
          </a:solidFill>
          <a:ln w="3365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and person looking at a computer&#10;&#10;AI-generated content may be incorrect.">
            <a:extLst>
              <a:ext uri="{FF2B5EF4-FFF2-40B4-BE49-F238E27FC236}">
                <a16:creationId xmlns:a16="http://schemas.microsoft.com/office/drawing/2014/main" id="{BBA1BEC1-E228-C9F2-850F-82575C105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0287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50C78FD-71FB-55A3-2A8C-196D8EAD7952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alphaModFix amt="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1644" y="-2625710"/>
            <a:ext cx="15358697" cy="1142823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A915046C-C6D8-C0C6-8FD0-17A3CAB999F7}"/>
              </a:ext>
            </a:extLst>
          </p:cNvPr>
          <p:cNvSpPr txBox="1"/>
          <p:nvPr/>
        </p:nvSpPr>
        <p:spPr>
          <a:xfrm>
            <a:off x="905310" y="10921427"/>
            <a:ext cx="103813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600" b="1" i="0" dirty="0"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Our Product</a:t>
            </a:r>
            <a:endParaRPr lang="id-ID" sz="6600" b="1" dirty="0">
              <a:solidFill>
                <a:schemeClr val="accent4">
                  <a:lumMod val="20000"/>
                  <a:lumOff val="8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1" name="!!dr">
            <a:extLst>
              <a:ext uri="{FF2B5EF4-FFF2-40B4-BE49-F238E27FC236}">
                <a16:creationId xmlns:a16="http://schemas.microsoft.com/office/drawing/2014/main" id="{6DF41104-2357-2D77-681B-2D9D5E14408B}"/>
              </a:ext>
            </a:extLst>
          </p:cNvPr>
          <p:cNvSpPr/>
          <p:nvPr/>
        </p:nvSpPr>
        <p:spPr>
          <a:xfrm rot="6683015">
            <a:off x="1783512" y="-8583528"/>
            <a:ext cx="8291370" cy="8291370"/>
          </a:xfrm>
          <a:prstGeom prst="ellipse">
            <a:avLst/>
          </a:prstGeom>
          <a:noFill/>
          <a:ln w="123825" cap="rnd">
            <a:solidFill>
              <a:schemeClr val="accent4">
                <a:lumMod val="20000"/>
                <a:lumOff val="80000"/>
                <a:alpha val="13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6" name="!!2x">
            <a:extLst>
              <a:ext uri="{FF2B5EF4-FFF2-40B4-BE49-F238E27FC236}">
                <a16:creationId xmlns:a16="http://schemas.microsoft.com/office/drawing/2014/main" id="{9F264152-E391-802D-6E72-8CA53BEFE216}"/>
              </a:ext>
            </a:extLst>
          </p:cNvPr>
          <p:cNvSpPr/>
          <p:nvPr/>
        </p:nvSpPr>
        <p:spPr>
          <a:xfrm flipH="1">
            <a:off x="-3976255" y="-6643255"/>
            <a:ext cx="20144510" cy="20144510"/>
          </a:xfrm>
          <a:prstGeom prst="ellipse">
            <a:avLst/>
          </a:prstGeom>
          <a:noFill/>
          <a:ln w="508000">
            <a:solidFill>
              <a:srgbClr val="FF9A00">
                <a:alpha val="3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33" name="!!sdf">
            <a:extLst>
              <a:ext uri="{FF2B5EF4-FFF2-40B4-BE49-F238E27FC236}">
                <a16:creationId xmlns:a16="http://schemas.microsoft.com/office/drawing/2014/main" id="{B45B4EE6-0AB8-EFD8-A34D-499D442B68B4}"/>
              </a:ext>
            </a:extLst>
          </p:cNvPr>
          <p:cNvSpPr/>
          <p:nvPr/>
        </p:nvSpPr>
        <p:spPr>
          <a:xfrm rot="20941234">
            <a:off x="7391215" y="-2978570"/>
            <a:ext cx="12815140" cy="12815140"/>
          </a:xfrm>
          <a:prstGeom prst="ellipse">
            <a:avLst/>
          </a:prstGeom>
          <a:solidFill>
            <a:schemeClr val="accent2"/>
          </a:solidFill>
          <a:ln w="5016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2F5C1A-7164-B6DA-2E52-E72C2890ECC6}"/>
              </a:ext>
            </a:extLst>
          </p:cNvPr>
          <p:cNvSpPr txBox="1"/>
          <p:nvPr/>
        </p:nvSpPr>
        <p:spPr>
          <a:xfrm>
            <a:off x="8218739" y="1963312"/>
            <a:ext cx="4013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i="0" dirty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ABOUT </a:t>
            </a:r>
            <a:r>
              <a:rPr lang="en-US" sz="4000" b="1" dirty="0">
                <a:latin typeface="Poppins" panose="00000500000000000000" pitchFamily="2" charset="0"/>
                <a:cs typeface="Poppins" panose="00000500000000000000" pitchFamily="2" charset="0"/>
              </a:rPr>
              <a:t>AMAZON</a:t>
            </a:r>
            <a:endParaRPr lang="id-ID" sz="40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9AA715-D1E2-D409-8F38-6B5970C889C8}"/>
              </a:ext>
            </a:extLst>
          </p:cNvPr>
          <p:cNvSpPr txBox="1"/>
          <p:nvPr/>
        </p:nvSpPr>
        <p:spPr>
          <a:xfrm>
            <a:off x="8223975" y="3217956"/>
            <a:ext cx="343801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700" b="0" i="0" dirty="0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Lorem ipsum dolor sit amet, consectetur adipiscing </a:t>
            </a:r>
            <a:r>
              <a:rPr lang="id-ID" sz="1700" b="0" i="0" dirty="0" err="1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elit</a:t>
            </a:r>
            <a:r>
              <a:rPr lang="id-ID" sz="1700" b="0" i="0" dirty="0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.</a:t>
            </a:r>
          </a:p>
          <a:p>
            <a:r>
              <a:rPr lang="id-ID" sz="1700" dirty="0">
                <a:solidFill>
                  <a:schemeClr val="tx1">
                    <a:alpha val="93000"/>
                  </a:schemeClr>
                </a:solidFill>
                <a:latin typeface="Bahnschrift" panose="020B0502040204020203" pitchFamily="34" charset="0"/>
                <a:cs typeface="Poppins" panose="00000500000000000000" pitchFamily="2" charset="0"/>
              </a:rPr>
              <a:t>D</a:t>
            </a:r>
            <a:r>
              <a:rPr lang="id-ID" sz="1700" b="0" i="0" dirty="0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iam mollis ac tempus </a:t>
            </a:r>
            <a:r>
              <a:rPr lang="id-ID" sz="1700" b="0" i="0" dirty="0" err="1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amet</a:t>
            </a:r>
            <a:r>
              <a:rPr lang="id-ID" sz="1700" b="0" i="0" dirty="0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, lacinia </a:t>
            </a:r>
            <a:r>
              <a:rPr lang="id-ID" sz="1700" b="0" i="0" dirty="0" err="1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hendrerit</a:t>
            </a:r>
            <a:r>
              <a:rPr lang="id-ID" sz="1700" b="0" i="0" dirty="0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 </a:t>
            </a:r>
            <a:r>
              <a:rPr lang="id-ID" sz="1700" b="0" i="0" dirty="0" err="1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neque</a:t>
            </a:r>
            <a:r>
              <a:rPr lang="id-ID" sz="1700" b="0" i="0" dirty="0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 </a:t>
            </a:r>
            <a:r>
              <a:rPr lang="id-ID" sz="1700" dirty="0" err="1">
                <a:solidFill>
                  <a:schemeClr val="tx1">
                    <a:alpha val="93000"/>
                  </a:schemeClr>
                </a:solidFill>
                <a:latin typeface="Bahnschrift" panose="020B0502040204020203" pitchFamily="34" charset="0"/>
                <a:cs typeface="Poppins" panose="00000500000000000000" pitchFamily="2" charset="0"/>
              </a:rPr>
              <a:t>n</a:t>
            </a:r>
            <a:r>
              <a:rPr lang="id-ID" sz="1700" b="0" i="0" dirty="0" err="1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unc</a:t>
            </a:r>
            <a:r>
              <a:rPr lang="id-ID" sz="1700" b="0" i="0" dirty="0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 </a:t>
            </a:r>
            <a:r>
              <a:rPr lang="id-ID" sz="1700" b="0" i="0" dirty="0" err="1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euismod</a:t>
            </a:r>
            <a:r>
              <a:rPr lang="id-ID" sz="1700" b="0" i="0" dirty="0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 </a:t>
            </a:r>
            <a:r>
              <a:rPr lang="id-ID" sz="1700" b="0" i="0" dirty="0" err="1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gravida</a:t>
            </a:r>
            <a:r>
              <a:rPr lang="id-ID" sz="1700" b="0" i="0" dirty="0">
                <a:solidFill>
                  <a:schemeClr val="tx1">
                    <a:alpha val="93000"/>
                  </a:schemeClr>
                </a:solidFill>
                <a:effectLst/>
                <a:latin typeface="Bahnschrift" panose="020B0502040204020203" pitchFamily="34" charset="0"/>
                <a:cs typeface="Poppins" panose="00000500000000000000" pitchFamily="2" charset="0"/>
              </a:rPr>
              <a:t>.</a:t>
            </a:r>
            <a:endParaRPr lang="id-ID" sz="1700" dirty="0">
              <a:solidFill>
                <a:schemeClr val="tx1">
                  <a:alpha val="93000"/>
                </a:schemeClr>
              </a:solidFill>
              <a:latin typeface="Bahnschrift" panose="020B0502040204020203" pitchFamily="34" charset="0"/>
              <a:cs typeface="Poppins" panose="00000500000000000000" pitchFamily="2" charset="0"/>
            </a:endParaRPr>
          </a:p>
        </p:txBody>
      </p:sp>
      <p:sp>
        <p:nvSpPr>
          <p:cNvPr id="36" name="!!wertty">
            <a:extLst>
              <a:ext uri="{FF2B5EF4-FFF2-40B4-BE49-F238E27FC236}">
                <a16:creationId xmlns:a16="http://schemas.microsoft.com/office/drawing/2014/main" id="{A0856795-C86E-F527-C68F-63F39076A011}"/>
              </a:ext>
            </a:extLst>
          </p:cNvPr>
          <p:cNvSpPr/>
          <p:nvPr/>
        </p:nvSpPr>
        <p:spPr>
          <a:xfrm>
            <a:off x="10388536" y="4524919"/>
            <a:ext cx="4606545" cy="4606545"/>
          </a:xfrm>
          <a:prstGeom prst="ellipse">
            <a:avLst/>
          </a:prstGeom>
          <a:solidFill>
            <a:srgbClr val="E3ECE8"/>
          </a:solidFill>
          <a:ln w="5016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209666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ja de Amazon con el logo en negro en la cara y la etiqueta de Prime Day. ">
            <a:extLst>
              <a:ext uri="{FF2B5EF4-FFF2-40B4-BE49-F238E27FC236}">
                <a16:creationId xmlns:a16="http://schemas.microsoft.com/office/drawing/2014/main" id="{C25A1DAB-20CA-7F2A-CF44-6A06580D60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9" r="16508"/>
          <a:stretch/>
        </p:blipFill>
        <p:spPr bwMode="auto">
          <a:xfrm>
            <a:off x="-2266950" y="-2458"/>
            <a:ext cx="8362950" cy="675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8EFC8C-B692-A14F-2DC4-01C97ACF1AEF}"/>
              </a:ext>
            </a:extLst>
          </p:cNvPr>
          <p:cNvSpPr/>
          <p:nvPr/>
        </p:nvSpPr>
        <p:spPr>
          <a:xfrm>
            <a:off x="-988423" y="-89236"/>
            <a:ext cx="14043414" cy="6968613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</a:schemeClr>
              </a:gs>
              <a:gs pos="0">
                <a:schemeClr val="accent4">
                  <a:alpha val="24000"/>
                </a:scheme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!!02.1">
            <a:extLst>
              <a:ext uri="{FF2B5EF4-FFF2-40B4-BE49-F238E27FC236}">
                <a16:creationId xmlns:a16="http://schemas.microsoft.com/office/drawing/2014/main" id="{87EA1B45-7BF4-3341-7D9C-1CF8BF936EE3}"/>
              </a:ext>
            </a:extLst>
          </p:cNvPr>
          <p:cNvGrpSpPr/>
          <p:nvPr/>
        </p:nvGrpSpPr>
        <p:grpSpPr>
          <a:xfrm rot="10800000">
            <a:off x="838200" y="-21949965"/>
            <a:ext cx="10515600" cy="50757930"/>
            <a:chOff x="3590181" y="1150640"/>
            <a:chExt cx="5011638" cy="2419076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478944-0F0D-E6F6-421F-BD09A5126775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0">
                  <a:srgbClr val="00423B"/>
                </a:gs>
                <a:gs pos="100000">
                  <a:srgbClr val="256F52"/>
                </a:gs>
              </a:gsLst>
              <a:lin ang="5400000" scaled="1"/>
            </a:gradFill>
            <a:ln w="635000" cap="flat">
              <a:solidFill>
                <a:srgbClr val="256F52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9651AEE-A901-B688-A019-9D59BF851011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100000">
                  <a:srgbClr val="00423B"/>
                </a:gs>
                <a:gs pos="0">
                  <a:srgbClr val="256F52"/>
                </a:gs>
              </a:gsLst>
              <a:lin ang="5400000" scaled="1"/>
            </a:gradFill>
            <a:ln w="635000" cap="flat">
              <a:solidFill>
                <a:srgbClr val="256F52">
                  <a:alpha val="44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grpSp>
        <p:nvGrpSpPr>
          <p:cNvPr id="9" name="!!01.1">
            <a:extLst>
              <a:ext uri="{FF2B5EF4-FFF2-40B4-BE49-F238E27FC236}">
                <a16:creationId xmlns:a16="http://schemas.microsoft.com/office/drawing/2014/main" id="{EC6F9272-4B98-76D3-963D-F35827512F07}"/>
              </a:ext>
            </a:extLst>
          </p:cNvPr>
          <p:cNvGrpSpPr/>
          <p:nvPr/>
        </p:nvGrpSpPr>
        <p:grpSpPr>
          <a:xfrm rot="10800000">
            <a:off x="838200" y="-21949948"/>
            <a:ext cx="10515600" cy="50757896"/>
            <a:chOff x="3590181" y="1150640"/>
            <a:chExt cx="5011638" cy="24190762"/>
          </a:xfrm>
          <a:solidFill>
            <a:schemeClr val="accent4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0066B00-0969-ECEF-5800-BEFE3F78B565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635000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E37DE02-EA8E-6656-2B78-485C8A4255B7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635000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!!00">
            <a:extLst>
              <a:ext uri="{FF2B5EF4-FFF2-40B4-BE49-F238E27FC236}">
                <a16:creationId xmlns:a16="http://schemas.microsoft.com/office/drawing/2014/main" id="{8AA8A111-CCD3-DD47-D6A5-B7265CC161D0}"/>
              </a:ext>
            </a:extLst>
          </p:cNvPr>
          <p:cNvSpPr/>
          <p:nvPr/>
        </p:nvSpPr>
        <p:spPr>
          <a:xfrm>
            <a:off x="4876800" y="2209801"/>
            <a:ext cx="2438400" cy="2438400"/>
          </a:xfrm>
          <a:prstGeom prst="ellipse">
            <a:avLst/>
          </a:prstGeom>
          <a:solidFill>
            <a:schemeClr val="bg1"/>
          </a:solidFill>
          <a:ln w="336550" cap="flat">
            <a:noFill/>
            <a:prstDash val="solid"/>
            <a:miter/>
          </a:ln>
          <a:effectLst>
            <a:glow rad="63500">
              <a:schemeClr val="accent3">
                <a:satMod val="175000"/>
                <a:alpha val="6709"/>
              </a:schemeClr>
            </a:glo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D4850741-1579-A1DC-8454-A2E309BFFEAA}"/>
              </a:ext>
            </a:extLst>
          </p:cNvPr>
          <p:cNvSpPr/>
          <p:nvPr/>
        </p:nvSpPr>
        <p:spPr>
          <a:xfrm>
            <a:off x="6311348" y="1730830"/>
            <a:ext cx="5140431" cy="3396342"/>
          </a:xfrm>
          <a:prstGeom prst="roundRect">
            <a:avLst>
              <a:gd name="adj" fmla="val 11399"/>
            </a:avLst>
          </a:prstGeom>
          <a:noFill/>
          <a:ln w="25400">
            <a:gradFill flip="none" rotWithShape="1">
              <a:gsLst>
                <a:gs pos="100000">
                  <a:schemeClr val="accent2"/>
                </a:gs>
                <a:gs pos="30000">
                  <a:schemeClr val="accent4">
                    <a:alpha val="0"/>
                  </a:scheme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2396A0-867B-F478-F139-12C94E8B0C44}"/>
              </a:ext>
            </a:extLst>
          </p:cNvPr>
          <p:cNvSpPr txBox="1"/>
          <p:nvPr/>
        </p:nvSpPr>
        <p:spPr>
          <a:xfrm>
            <a:off x="1069281" y="3188935"/>
            <a:ext cx="38426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 err="1">
                <a:solidFill>
                  <a:schemeClr val="bg1">
                    <a:alpha val="77000"/>
                  </a:schemeClr>
                </a:solidFill>
                <a:latin typeface="Albert Sans Medium" pitchFamily="2" charset="77"/>
              </a:rPr>
              <a:t>www.amazon.com</a:t>
            </a:r>
            <a:endParaRPr lang="id-ID" sz="2400" dirty="0">
              <a:solidFill>
                <a:schemeClr val="bg1">
                  <a:alpha val="77000"/>
                </a:schemeClr>
              </a:solidFill>
              <a:latin typeface="Albert Sans Medium" pitchFamily="2" charset="7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3FF203-CA53-2F0B-9692-561DF6288C44}"/>
              </a:ext>
            </a:extLst>
          </p:cNvPr>
          <p:cNvSpPr txBox="1"/>
          <p:nvPr/>
        </p:nvSpPr>
        <p:spPr>
          <a:xfrm>
            <a:off x="7758486" y="2718036"/>
            <a:ext cx="348551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3200" b="1" dirty="0">
                <a:solidFill>
                  <a:schemeClr val="bg1">
                    <a:alpha val="95220"/>
                  </a:schemeClr>
                </a:solidFill>
                <a:latin typeface="Albert Sans SemiBold" pitchFamily="2" charset="77"/>
              </a:rPr>
              <a:t>WORK HARD </a:t>
            </a:r>
          </a:p>
          <a:p>
            <a:pPr>
              <a:lnSpc>
                <a:spcPct val="90000"/>
              </a:lnSpc>
            </a:pPr>
            <a:r>
              <a:rPr lang="id-ID" sz="3200" b="1" dirty="0">
                <a:solidFill>
                  <a:schemeClr val="bg1">
                    <a:alpha val="95220"/>
                  </a:schemeClr>
                </a:solidFill>
                <a:latin typeface="Albert Sans SemiBold" pitchFamily="2" charset="77"/>
              </a:rPr>
              <a:t>HAVE FUN </a:t>
            </a:r>
          </a:p>
          <a:p>
            <a:pPr>
              <a:lnSpc>
                <a:spcPct val="90000"/>
              </a:lnSpc>
            </a:pPr>
            <a:r>
              <a:rPr lang="id-ID" sz="3200" b="1" dirty="0">
                <a:solidFill>
                  <a:schemeClr val="bg1">
                    <a:alpha val="95220"/>
                  </a:schemeClr>
                </a:solidFill>
                <a:latin typeface="Albert Sans SemiBold" pitchFamily="2" charset="77"/>
              </a:rPr>
              <a:t>MAKE HISTORY</a:t>
            </a:r>
          </a:p>
        </p:txBody>
      </p:sp>
      <p:sp>
        <p:nvSpPr>
          <p:cNvPr id="2" name="!!1">
            <a:extLst>
              <a:ext uri="{FF2B5EF4-FFF2-40B4-BE49-F238E27FC236}">
                <a16:creationId xmlns:a16="http://schemas.microsoft.com/office/drawing/2014/main" id="{037C293A-9432-EBD2-E2F1-4324C5D2D57A}"/>
              </a:ext>
            </a:extLst>
          </p:cNvPr>
          <p:cNvSpPr/>
          <p:nvPr/>
        </p:nvSpPr>
        <p:spPr>
          <a:xfrm rot="16200000" flipV="1">
            <a:off x="4820368" y="2153368"/>
            <a:ext cx="2551264" cy="2551266"/>
          </a:xfrm>
          <a:prstGeom prst="ellipse">
            <a:avLst/>
          </a:prstGeom>
          <a:solidFill>
            <a:schemeClr val="bg1"/>
          </a:solidFill>
          <a:ln w="107950" cap="rnd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!!pic1">
            <a:extLst>
              <a:ext uri="{FF2B5EF4-FFF2-40B4-BE49-F238E27FC236}">
                <a16:creationId xmlns:a16="http://schemas.microsoft.com/office/drawing/2014/main" id="{B17694EF-7C71-1946-B54E-E8F75A6BCD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2812" b="32812"/>
          <a:stretch/>
        </p:blipFill>
        <p:spPr>
          <a:xfrm>
            <a:off x="4392905" y="3126641"/>
            <a:ext cx="3396340" cy="87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623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!!b1">
            <a:extLst>
              <a:ext uri="{FF2B5EF4-FFF2-40B4-BE49-F238E27FC236}">
                <a16:creationId xmlns:a16="http://schemas.microsoft.com/office/drawing/2014/main" id="{B9843F54-4149-6C84-F396-0FBCAAEDA0C3}"/>
              </a:ext>
            </a:extLst>
          </p:cNvPr>
          <p:cNvSpPr/>
          <p:nvPr/>
        </p:nvSpPr>
        <p:spPr>
          <a:xfrm>
            <a:off x="-320152" y="-540350"/>
            <a:ext cx="12832305" cy="79387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!!02.1">
            <a:extLst>
              <a:ext uri="{FF2B5EF4-FFF2-40B4-BE49-F238E27FC236}">
                <a16:creationId xmlns:a16="http://schemas.microsoft.com/office/drawing/2014/main" id="{87EA1B45-7BF4-3341-7D9C-1CF8BF936EE3}"/>
              </a:ext>
            </a:extLst>
          </p:cNvPr>
          <p:cNvGrpSpPr/>
          <p:nvPr/>
        </p:nvGrpSpPr>
        <p:grpSpPr>
          <a:xfrm rot="5400000">
            <a:off x="838200" y="-21949965"/>
            <a:ext cx="10515600" cy="50757930"/>
            <a:chOff x="3590181" y="1150640"/>
            <a:chExt cx="5011638" cy="24190762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478944-0F0D-E6F6-421F-BD09A5126775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solidFill>
              <a:srgbClr val="FFD23F"/>
            </a:solidFill>
            <a:ln w="635000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9651AEE-A901-B688-A019-9D59BF851011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solidFill>
              <a:srgbClr val="FFD23F"/>
            </a:solidFill>
            <a:ln w="635000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!!01.1">
            <a:extLst>
              <a:ext uri="{FF2B5EF4-FFF2-40B4-BE49-F238E27FC236}">
                <a16:creationId xmlns:a16="http://schemas.microsoft.com/office/drawing/2014/main" id="{EC6F9272-4B98-76D3-963D-F35827512F07}"/>
              </a:ext>
            </a:extLst>
          </p:cNvPr>
          <p:cNvGrpSpPr/>
          <p:nvPr/>
        </p:nvGrpSpPr>
        <p:grpSpPr>
          <a:xfrm rot="5400000">
            <a:off x="838200" y="-21949947"/>
            <a:ext cx="10515600" cy="50757896"/>
            <a:chOff x="3590181" y="1150640"/>
            <a:chExt cx="5011638" cy="24190762"/>
          </a:xfrm>
          <a:solidFill>
            <a:schemeClr val="bg2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0066B00-0969-ECEF-5800-BEFE3F78B565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635000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E37DE02-EA8E-6656-2B78-485C8A4255B7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635000" cap="flat">
              <a:solidFill>
                <a:schemeClr val="bg1">
                  <a:alpha val="44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!!00">
            <a:extLst>
              <a:ext uri="{FF2B5EF4-FFF2-40B4-BE49-F238E27FC236}">
                <a16:creationId xmlns:a16="http://schemas.microsoft.com/office/drawing/2014/main" id="{8AA8A111-CCD3-DD47-D6A5-B7265CC161D0}"/>
              </a:ext>
            </a:extLst>
          </p:cNvPr>
          <p:cNvSpPr/>
          <p:nvPr/>
        </p:nvSpPr>
        <p:spPr>
          <a:xfrm>
            <a:off x="5236029" y="2569030"/>
            <a:ext cx="1719942" cy="1719942"/>
          </a:xfrm>
          <a:prstGeom prst="ellipse">
            <a:avLst/>
          </a:prstGeom>
          <a:solidFill>
            <a:schemeClr val="bg1"/>
          </a:solidFill>
          <a:ln w="33655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 descr="E-commerce y la nube de Amazon disparan sus beneficios un 56%">
            <a:extLst>
              <a:ext uri="{FF2B5EF4-FFF2-40B4-BE49-F238E27FC236}">
                <a16:creationId xmlns:a16="http://schemas.microsoft.com/office/drawing/2014/main" id="{70F07F46-8045-D795-C837-BA3677846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" r="44546"/>
          <a:stretch>
            <a:fillRect/>
          </a:stretch>
        </p:blipFill>
        <p:spPr bwMode="auto">
          <a:xfrm>
            <a:off x="-1571055" y="214648"/>
            <a:ext cx="6937138" cy="6209244"/>
          </a:xfrm>
          <a:custGeom>
            <a:avLst/>
            <a:gdLst>
              <a:gd name="connsiteX0" fmla="*/ 0 w 11455021"/>
              <a:gd name="connsiteY0" fmla="*/ 0 h 10253078"/>
              <a:gd name="connsiteX1" fmla="*/ 146033 w 11455021"/>
              <a:gd name="connsiteY1" fmla="*/ 9254 h 10253078"/>
              <a:gd name="connsiteX2" fmla="*/ 11452630 w 11455021"/>
              <a:gd name="connsiteY2" fmla="*/ 5212104 h 10253078"/>
              <a:gd name="connsiteX3" fmla="*/ 11455021 w 11455021"/>
              <a:gd name="connsiteY3" fmla="*/ 5214735 h 10253078"/>
              <a:gd name="connsiteX4" fmla="*/ 11452630 w 11455021"/>
              <a:gd name="connsiteY4" fmla="*/ 5217375 h 10253078"/>
              <a:gd name="connsiteX5" fmla="*/ 1941622 w 11455021"/>
              <a:gd name="connsiteY5" fmla="*/ 10192296 h 10253078"/>
              <a:gd name="connsiteX6" fmla="*/ 1574757 w 11455021"/>
              <a:gd name="connsiteY6" fmla="*/ 10253078 h 10253078"/>
              <a:gd name="connsiteX7" fmla="*/ 0 w 11455021"/>
              <a:gd name="connsiteY7" fmla="*/ 10253078 h 10253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55021" h="10253078">
                <a:moveTo>
                  <a:pt x="0" y="0"/>
                </a:moveTo>
                <a:lnTo>
                  <a:pt x="146033" y="9254"/>
                </a:lnTo>
                <a:cubicBezTo>
                  <a:pt x="4550314" y="344372"/>
                  <a:pt x="8510116" y="2269594"/>
                  <a:pt x="11452630" y="5212104"/>
                </a:cubicBezTo>
                <a:lnTo>
                  <a:pt x="11455021" y="5214735"/>
                </a:lnTo>
                <a:lnTo>
                  <a:pt x="11452630" y="5217375"/>
                </a:lnTo>
                <a:cubicBezTo>
                  <a:pt x="8915980" y="7754020"/>
                  <a:pt x="5623319" y="9534652"/>
                  <a:pt x="1941622" y="10192296"/>
                </a:cubicBezTo>
                <a:lnTo>
                  <a:pt x="1574757" y="10253078"/>
                </a:lnTo>
                <a:lnTo>
                  <a:pt x="0" y="1025307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ctualización de Prime Video - About Amazon México">
            <a:extLst>
              <a:ext uri="{FF2B5EF4-FFF2-40B4-BE49-F238E27FC236}">
                <a16:creationId xmlns:a16="http://schemas.microsoft.com/office/drawing/2014/main" id="{34287F0F-FEC1-5559-8DB5-2C9C4D129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0" t="3588" b="3588"/>
          <a:stretch>
            <a:fillRect/>
          </a:stretch>
        </p:blipFill>
        <p:spPr bwMode="auto">
          <a:xfrm>
            <a:off x="5908176" y="666750"/>
            <a:ext cx="7282692" cy="5820650"/>
          </a:xfrm>
          <a:custGeom>
            <a:avLst/>
            <a:gdLst>
              <a:gd name="connsiteX0" fmla="*/ 12689478 w 13156927"/>
              <a:gd name="connsiteY0" fmla="*/ 0 h 10515598"/>
              <a:gd name="connsiteX1" fmla="*/ 13152575 w 13156927"/>
              <a:gd name="connsiteY1" fmla="*/ 5860 h 10515598"/>
              <a:gd name="connsiteX2" fmla="*/ 13156927 w 13156927"/>
              <a:gd name="connsiteY2" fmla="*/ 6026 h 10515598"/>
              <a:gd name="connsiteX3" fmla="*/ 13156927 w 13156927"/>
              <a:gd name="connsiteY3" fmla="*/ 10509573 h 10515598"/>
              <a:gd name="connsiteX4" fmla="*/ 13152575 w 13156927"/>
              <a:gd name="connsiteY4" fmla="*/ 10509738 h 10515598"/>
              <a:gd name="connsiteX5" fmla="*/ 12689478 w 13156927"/>
              <a:gd name="connsiteY5" fmla="*/ 10515598 h 10515598"/>
              <a:gd name="connsiteX6" fmla="*/ 2399 w 13156927"/>
              <a:gd name="connsiteY6" fmla="*/ 5260439 h 10515598"/>
              <a:gd name="connsiteX7" fmla="*/ 0 w 13156927"/>
              <a:gd name="connsiteY7" fmla="*/ 5257799 h 10515598"/>
              <a:gd name="connsiteX8" fmla="*/ 2399 w 13156927"/>
              <a:gd name="connsiteY8" fmla="*/ 5255168 h 10515598"/>
              <a:gd name="connsiteX9" fmla="*/ 12689478 w 13156927"/>
              <a:gd name="connsiteY9" fmla="*/ 0 h 10515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156927" h="10515598">
                <a:moveTo>
                  <a:pt x="12689478" y="0"/>
                </a:moveTo>
                <a:cubicBezTo>
                  <a:pt x="12844310" y="0"/>
                  <a:pt x="12998683" y="1961"/>
                  <a:pt x="13152575" y="5860"/>
                </a:cubicBezTo>
                <a:lnTo>
                  <a:pt x="13156927" y="6026"/>
                </a:lnTo>
                <a:lnTo>
                  <a:pt x="13156927" y="10509573"/>
                </a:lnTo>
                <a:lnTo>
                  <a:pt x="13152575" y="10509738"/>
                </a:lnTo>
                <a:cubicBezTo>
                  <a:pt x="12998683" y="10513637"/>
                  <a:pt x="12844310" y="10515598"/>
                  <a:pt x="12689478" y="10515598"/>
                </a:cubicBezTo>
                <a:cubicBezTo>
                  <a:pt x="7734863" y="10515598"/>
                  <a:pt x="3249305" y="8507345"/>
                  <a:pt x="2399" y="5260439"/>
                </a:cubicBezTo>
                <a:lnTo>
                  <a:pt x="0" y="5257799"/>
                </a:lnTo>
                <a:lnTo>
                  <a:pt x="2399" y="5255168"/>
                </a:lnTo>
                <a:cubicBezTo>
                  <a:pt x="3249305" y="2008261"/>
                  <a:pt x="7734863" y="0"/>
                  <a:pt x="126894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EO de Amazon cree que los vendedores pasarán el costo de los aranceles a  los consumidores">
            <a:extLst>
              <a:ext uri="{FF2B5EF4-FFF2-40B4-BE49-F238E27FC236}">
                <a16:creationId xmlns:a16="http://schemas.microsoft.com/office/drawing/2014/main" id="{5C7D1F22-1602-3B5D-303A-64500BEA0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" r="16962" b="4595"/>
          <a:stretch>
            <a:fillRect/>
          </a:stretch>
        </p:blipFill>
        <p:spPr bwMode="auto">
          <a:xfrm>
            <a:off x="4051991" y="-221666"/>
            <a:ext cx="4117045" cy="3194197"/>
          </a:xfrm>
          <a:custGeom>
            <a:avLst/>
            <a:gdLst>
              <a:gd name="connsiteX0" fmla="*/ 0 w 4117045"/>
              <a:gd name="connsiteY0" fmla="*/ 0 h 3194197"/>
              <a:gd name="connsiteX1" fmla="*/ 4117045 w 4117045"/>
              <a:gd name="connsiteY1" fmla="*/ 0 h 3194197"/>
              <a:gd name="connsiteX2" fmla="*/ 3982426 w 4117045"/>
              <a:gd name="connsiteY2" fmla="*/ 341424 h 3194197"/>
              <a:gd name="connsiteX3" fmla="*/ 2059841 w 4117045"/>
              <a:gd name="connsiteY3" fmla="*/ 3192998 h 3194197"/>
              <a:gd name="connsiteX4" fmla="*/ 2058522 w 4117045"/>
              <a:gd name="connsiteY4" fmla="*/ 3194197 h 3194197"/>
              <a:gd name="connsiteX5" fmla="*/ 2057206 w 4117045"/>
              <a:gd name="connsiteY5" fmla="*/ 3192998 h 3194197"/>
              <a:gd name="connsiteX6" fmla="*/ 134619 w 4117045"/>
              <a:gd name="connsiteY6" fmla="*/ 341424 h 319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17045" h="3194197">
                <a:moveTo>
                  <a:pt x="0" y="0"/>
                </a:moveTo>
                <a:lnTo>
                  <a:pt x="4117045" y="0"/>
                </a:lnTo>
                <a:lnTo>
                  <a:pt x="3982426" y="341424"/>
                </a:lnTo>
                <a:cubicBezTo>
                  <a:pt x="3528463" y="1414714"/>
                  <a:pt x="2871568" y="2381272"/>
                  <a:pt x="2059841" y="3192998"/>
                </a:cubicBezTo>
                <a:lnTo>
                  <a:pt x="2058522" y="3194197"/>
                </a:lnTo>
                <a:lnTo>
                  <a:pt x="2057206" y="3192998"/>
                </a:lnTo>
                <a:cubicBezTo>
                  <a:pt x="1245479" y="2381272"/>
                  <a:pt x="588583" y="1414714"/>
                  <a:pt x="134619" y="34142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ómo empezar a vender online con Amazon FBA: Paso a paso">
            <a:extLst>
              <a:ext uri="{FF2B5EF4-FFF2-40B4-BE49-F238E27FC236}">
                <a16:creationId xmlns:a16="http://schemas.microsoft.com/office/drawing/2014/main" id="{5641D777-0AAF-D2B3-C22A-2E42B8129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1509" r="11267"/>
          <a:stretch>
            <a:fillRect/>
          </a:stretch>
        </p:blipFill>
        <p:spPr bwMode="auto">
          <a:xfrm>
            <a:off x="4126871" y="4341909"/>
            <a:ext cx="3967283" cy="3004281"/>
          </a:xfrm>
          <a:custGeom>
            <a:avLst/>
            <a:gdLst>
              <a:gd name="connsiteX0" fmla="*/ 1983641 w 3967283"/>
              <a:gd name="connsiteY0" fmla="*/ 0 h 3004281"/>
              <a:gd name="connsiteX1" fmla="*/ 1984960 w 3967283"/>
              <a:gd name="connsiteY1" fmla="*/ 1196 h 3004281"/>
              <a:gd name="connsiteX2" fmla="*/ 3907545 w 3967283"/>
              <a:gd name="connsiteY2" fmla="*/ 2852773 h 3004281"/>
              <a:gd name="connsiteX3" fmla="*/ 3967283 w 3967283"/>
              <a:gd name="connsiteY3" fmla="*/ 3004281 h 3004281"/>
              <a:gd name="connsiteX4" fmla="*/ 0 w 3967283"/>
              <a:gd name="connsiteY4" fmla="*/ 3004281 h 3004281"/>
              <a:gd name="connsiteX5" fmla="*/ 59738 w 3967283"/>
              <a:gd name="connsiteY5" fmla="*/ 2852773 h 3004281"/>
              <a:gd name="connsiteX6" fmla="*/ 1982325 w 3967283"/>
              <a:gd name="connsiteY6" fmla="*/ 1196 h 300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7283" h="3004281">
                <a:moveTo>
                  <a:pt x="1983641" y="0"/>
                </a:moveTo>
                <a:lnTo>
                  <a:pt x="1984960" y="1196"/>
                </a:lnTo>
                <a:cubicBezTo>
                  <a:pt x="2796687" y="812924"/>
                  <a:pt x="3453582" y="1779483"/>
                  <a:pt x="3907545" y="2852773"/>
                </a:cubicBezTo>
                <a:lnTo>
                  <a:pt x="3967283" y="3004281"/>
                </a:lnTo>
                <a:lnTo>
                  <a:pt x="0" y="3004281"/>
                </a:lnTo>
                <a:lnTo>
                  <a:pt x="59738" y="2852773"/>
                </a:lnTo>
                <a:cubicBezTo>
                  <a:pt x="513702" y="1779483"/>
                  <a:pt x="1170598" y="812924"/>
                  <a:pt x="1982325" y="119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!!1">
            <a:extLst>
              <a:ext uri="{FF2B5EF4-FFF2-40B4-BE49-F238E27FC236}">
                <a16:creationId xmlns:a16="http://schemas.microsoft.com/office/drawing/2014/main" id="{A53E9FAD-348B-C99A-C547-7EBD71F65472}"/>
              </a:ext>
            </a:extLst>
          </p:cNvPr>
          <p:cNvSpPr/>
          <p:nvPr/>
        </p:nvSpPr>
        <p:spPr>
          <a:xfrm rot="16200000" flipV="1">
            <a:off x="4969398" y="2302398"/>
            <a:ext cx="2253204" cy="2253206"/>
          </a:xfrm>
          <a:prstGeom prst="ellipse">
            <a:avLst/>
          </a:prstGeom>
          <a:solidFill>
            <a:schemeClr val="bg1"/>
          </a:solidFill>
          <a:ln w="107950" cap="rnd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!!pic1">
            <a:extLst>
              <a:ext uri="{FF2B5EF4-FFF2-40B4-BE49-F238E27FC236}">
                <a16:creationId xmlns:a16="http://schemas.microsoft.com/office/drawing/2014/main" id="{0D6FD01C-3029-7D2D-0BD2-52D2FC8598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2812" b="32812"/>
          <a:stretch/>
        </p:blipFill>
        <p:spPr>
          <a:xfrm>
            <a:off x="4596224" y="3152051"/>
            <a:ext cx="2999552" cy="77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626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3EC5626-80DB-80FA-4330-D06D8926B2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186" b="7186"/>
          <a:stretch/>
        </p:blipFill>
        <p:spPr>
          <a:xfrm>
            <a:off x="-1027980" y="0"/>
            <a:ext cx="14247960" cy="6858000"/>
          </a:xfrm>
          <a:prstGeom prst="rect">
            <a:avLst/>
          </a:prstGeom>
        </p:spPr>
      </p:pic>
      <p:sp>
        <p:nvSpPr>
          <p:cNvPr id="12" name="!!k1">
            <a:extLst>
              <a:ext uri="{FF2B5EF4-FFF2-40B4-BE49-F238E27FC236}">
                <a16:creationId xmlns:a16="http://schemas.microsoft.com/office/drawing/2014/main" id="{EAAE273C-07DD-3D05-87EF-CA1DCF8A2973}"/>
              </a:ext>
            </a:extLst>
          </p:cNvPr>
          <p:cNvSpPr/>
          <p:nvPr/>
        </p:nvSpPr>
        <p:spPr>
          <a:xfrm>
            <a:off x="13135370" y="-441434"/>
            <a:ext cx="6023409" cy="774086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7.2">
            <a:extLst>
              <a:ext uri="{FF2B5EF4-FFF2-40B4-BE49-F238E27FC236}">
                <a16:creationId xmlns:a16="http://schemas.microsoft.com/office/drawing/2014/main" id="{E1E21FDD-1E29-4C46-BE1C-F3F1D798EA71}"/>
              </a:ext>
            </a:extLst>
          </p:cNvPr>
          <p:cNvSpPr/>
          <p:nvPr/>
        </p:nvSpPr>
        <p:spPr>
          <a:xfrm>
            <a:off x="-330144" y="-2000406"/>
            <a:ext cx="12832305" cy="5441704"/>
          </a:xfrm>
          <a:prstGeom prst="rect">
            <a:avLst/>
          </a:prstGeom>
          <a:gradFill flip="none" rotWithShape="1">
            <a:gsLst>
              <a:gs pos="33000">
                <a:schemeClr val="accent4"/>
              </a:gs>
              <a:gs pos="100000">
                <a:schemeClr val="accent4">
                  <a:lumMod val="90000"/>
                  <a:lumOff val="10000"/>
                  <a:alpha val="58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!!7.1">
            <a:extLst>
              <a:ext uri="{FF2B5EF4-FFF2-40B4-BE49-F238E27FC236}">
                <a16:creationId xmlns:a16="http://schemas.microsoft.com/office/drawing/2014/main" id="{7A1CDE74-C86F-1FF8-5376-54974996A307}"/>
              </a:ext>
            </a:extLst>
          </p:cNvPr>
          <p:cNvSpPr/>
          <p:nvPr/>
        </p:nvSpPr>
        <p:spPr>
          <a:xfrm>
            <a:off x="-320152" y="3427428"/>
            <a:ext cx="12832305" cy="5441704"/>
          </a:xfrm>
          <a:prstGeom prst="rect">
            <a:avLst/>
          </a:prstGeom>
          <a:gradFill flip="none" rotWithShape="1">
            <a:gsLst>
              <a:gs pos="0">
                <a:schemeClr val="accent4"/>
              </a:gs>
              <a:gs pos="99000">
                <a:schemeClr val="accent4">
                  <a:lumMod val="90000"/>
                  <a:lumOff val="10000"/>
                  <a:alpha val="7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!!02.1">
            <a:extLst>
              <a:ext uri="{FF2B5EF4-FFF2-40B4-BE49-F238E27FC236}">
                <a16:creationId xmlns:a16="http://schemas.microsoft.com/office/drawing/2014/main" id="{87EA1B45-7BF4-3341-7D9C-1CF8BF936EE3}"/>
              </a:ext>
            </a:extLst>
          </p:cNvPr>
          <p:cNvGrpSpPr/>
          <p:nvPr/>
        </p:nvGrpSpPr>
        <p:grpSpPr>
          <a:xfrm rot="5980495">
            <a:off x="4927800" y="-2211374"/>
            <a:ext cx="2336399" cy="11277600"/>
            <a:chOff x="3590181" y="1150640"/>
            <a:chExt cx="5011638" cy="24190762"/>
          </a:xfrm>
          <a:solidFill>
            <a:schemeClr val="accent2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8478944-0F0D-E6F6-421F-BD09A5126775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5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9651AEE-A901-B688-A019-9D59BF851011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5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!!01.1">
            <a:extLst>
              <a:ext uri="{FF2B5EF4-FFF2-40B4-BE49-F238E27FC236}">
                <a16:creationId xmlns:a16="http://schemas.microsoft.com/office/drawing/2014/main" id="{EC6F9272-4B98-76D3-963D-F35827512F07}"/>
              </a:ext>
            </a:extLst>
          </p:cNvPr>
          <p:cNvGrpSpPr/>
          <p:nvPr/>
        </p:nvGrpSpPr>
        <p:grpSpPr>
          <a:xfrm rot="15634521">
            <a:off x="4927800" y="-2211374"/>
            <a:ext cx="2336399" cy="11277599"/>
            <a:chOff x="3590181" y="1150640"/>
            <a:chExt cx="5011638" cy="24190762"/>
          </a:xfrm>
          <a:solidFill>
            <a:schemeClr val="accent2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0066B00-0969-ECEF-5800-BEFE3F78B565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5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E37DE02-EA8E-6656-2B78-485C8A4255B7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518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C42E7A-E125-BA31-CA99-E0CFB5D0AD94}"/>
              </a:ext>
            </a:extLst>
          </p:cNvPr>
          <p:cNvCxnSpPr>
            <a:cxnSpLocks/>
          </p:cNvCxnSpPr>
          <p:nvPr/>
        </p:nvCxnSpPr>
        <p:spPr>
          <a:xfrm>
            <a:off x="1760977" y="3427428"/>
            <a:ext cx="8670047" cy="0"/>
          </a:xfrm>
          <a:prstGeom prst="line">
            <a:avLst/>
          </a:prstGeom>
          <a:ln w="25400">
            <a:solidFill>
              <a:schemeClr val="bg1">
                <a:alpha val="22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74CD44-F34D-7BCC-65B2-BA5A428A6DD9}"/>
              </a:ext>
            </a:extLst>
          </p:cNvPr>
          <p:cNvGrpSpPr/>
          <p:nvPr/>
        </p:nvGrpSpPr>
        <p:grpSpPr>
          <a:xfrm>
            <a:off x="1422841" y="2488124"/>
            <a:ext cx="9346318" cy="1881752"/>
            <a:chOff x="1422841" y="3066166"/>
            <a:chExt cx="9346318" cy="1881752"/>
          </a:xfrm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F6DE8F57-3A37-27BC-344D-8D58F6555C09}"/>
                </a:ext>
              </a:extLst>
            </p:cNvPr>
            <p:cNvSpPr/>
            <p:nvPr/>
          </p:nvSpPr>
          <p:spPr>
            <a:xfrm>
              <a:off x="1422841" y="3066166"/>
              <a:ext cx="2999526" cy="6435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EFC92501-8909-E632-76E0-F6D64F825EDF}"/>
                </a:ext>
              </a:extLst>
            </p:cNvPr>
            <p:cNvSpPr/>
            <p:nvPr/>
          </p:nvSpPr>
          <p:spPr>
            <a:xfrm>
              <a:off x="1422841" y="4304380"/>
              <a:ext cx="2999526" cy="6435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0683580-B150-6251-B4ED-8378771C6FFB}"/>
                </a:ext>
              </a:extLst>
            </p:cNvPr>
            <p:cNvSpPr/>
            <p:nvPr/>
          </p:nvSpPr>
          <p:spPr>
            <a:xfrm>
              <a:off x="7769633" y="3066166"/>
              <a:ext cx="2999526" cy="6435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5A687FC7-C832-6091-ED1D-1497825FC1D9}"/>
                </a:ext>
              </a:extLst>
            </p:cNvPr>
            <p:cNvSpPr/>
            <p:nvPr/>
          </p:nvSpPr>
          <p:spPr>
            <a:xfrm>
              <a:off x="7769633" y="4304380"/>
              <a:ext cx="2999526" cy="6435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!!00">
            <a:extLst>
              <a:ext uri="{FF2B5EF4-FFF2-40B4-BE49-F238E27FC236}">
                <a16:creationId xmlns:a16="http://schemas.microsoft.com/office/drawing/2014/main" id="{F15B1692-FDA6-E736-CBFA-6D63A5B6B9E4}"/>
              </a:ext>
            </a:extLst>
          </p:cNvPr>
          <p:cNvSpPr/>
          <p:nvPr/>
        </p:nvSpPr>
        <p:spPr>
          <a:xfrm>
            <a:off x="4733110" y="2064538"/>
            <a:ext cx="2725780" cy="2725780"/>
          </a:xfrm>
          <a:prstGeom prst="ellipse">
            <a:avLst/>
          </a:prstGeom>
          <a:solidFill>
            <a:schemeClr val="bg1"/>
          </a:solidFill>
          <a:ln w="336550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4777735-DEF8-2C1A-481F-7149C7F92AEA}"/>
              </a:ext>
            </a:extLst>
          </p:cNvPr>
          <p:cNvGrpSpPr/>
          <p:nvPr/>
        </p:nvGrpSpPr>
        <p:grpSpPr>
          <a:xfrm>
            <a:off x="-4818242" y="3080680"/>
            <a:ext cx="1849581" cy="1849581"/>
            <a:chOff x="-5486401" y="-2057400"/>
            <a:chExt cx="11277600" cy="11277599"/>
          </a:xfrm>
        </p:grpSpPr>
        <p:grpSp>
          <p:nvGrpSpPr>
            <p:cNvPr id="32" name="!!02.1">
              <a:extLst>
                <a:ext uri="{FF2B5EF4-FFF2-40B4-BE49-F238E27FC236}">
                  <a16:creationId xmlns:a16="http://schemas.microsoft.com/office/drawing/2014/main" id="{908262FF-4C83-78A3-D9A7-4F0C36B71FB4}"/>
                </a:ext>
              </a:extLst>
            </p:cNvPr>
            <p:cNvGrpSpPr/>
            <p:nvPr/>
          </p:nvGrpSpPr>
          <p:grpSpPr>
            <a:xfrm rot="16200000">
              <a:off x="-1015801" y="-2057400"/>
              <a:ext cx="2336399" cy="11277600"/>
              <a:chOff x="3590181" y="1150640"/>
              <a:chExt cx="5011638" cy="24190762"/>
            </a:xfrm>
          </p:grpSpPr>
          <p:sp>
            <p:nvSpPr>
              <p:cNvPr id="36" name="Freeform 35">
                <a:extLst>
                  <a:ext uri="{FF2B5EF4-FFF2-40B4-BE49-F238E27FC236}">
                    <a16:creationId xmlns:a16="http://schemas.microsoft.com/office/drawing/2014/main" id="{768711BB-6298-D389-B92F-CE8AFF075B22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15240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54B59574-0F01-B669-8ED2-F4F4B3757BBF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15240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!!01.1">
              <a:extLst>
                <a:ext uri="{FF2B5EF4-FFF2-40B4-BE49-F238E27FC236}">
                  <a16:creationId xmlns:a16="http://schemas.microsoft.com/office/drawing/2014/main" id="{B6576290-26BA-8D8D-5381-A5E3805DF8E7}"/>
                </a:ext>
              </a:extLst>
            </p:cNvPr>
            <p:cNvGrpSpPr/>
            <p:nvPr/>
          </p:nvGrpSpPr>
          <p:grpSpPr>
            <a:xfrm>
              <a:off x="-1015801" y="-2057400"/>
              <a:ext cx="2336399" cy="11277599"/>
              <a:chOff x="3590181" y="1150640"/>
              <a:chExt cx="5011638" cy="24190762"/>
            </a:xfrm>
          </p:grpSpPr>
          <p:sp>
            <p:nvSpPr>
              <p:cNvPr id="34" name="Freeform 33">
                <a:extLst>
                  <a:ext uri="{FF2B5EF4-FFF2-40B4-BE49-F238E27FC236}">
                    <a16:creationId xmlns:a16="http://schemas.microsoft.com/office/drawing/2014/main" id="{BD3374C3-281F-C591-FADB-3055812A51F8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15240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B2417A98-274A-99B0-E05B-1F5A8A9662F5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15240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71BD283-375E-7402-4DDB-DFCB8AA5E840}"/>
              </a:ext>
            </a:extLst>
          </p:cNvPr>
          <p:cNvSpPr txBox="1"/>
          <p:nvPr/>
        </p:nvSpPr>
        <p:spPr>
          <a:xfrm>
            <a:off x="2941675" y="691439"/>
            <a:ext cx="6308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  <a:latin typeface="Albert Sans Medium" pitchFamily="2" charset="77"/>
              </a:rPr>
              <a:t>www.</a:t>
            </a:r>
            <a:r>
              <a:rPr lang="id-ID" sz="3600" dirty="0" err="1">
                <a:solidFill>
                  <a:schemeClr val="bg1"/>
                </a:solidFill>
                <a:latin typeface="Albert Sans Medium" pitchFamily="2" charset="77"/>
              </a:rPr>
              <a:t>amazon</a:t>
            </a:r>
            <a:r>
              <a:rPr lang="en-US" sz="3600" dirty="0">
                <a:solidFill>
                  <a:schemeClr val="bg1"/>
                </a:solidFill>
                <a:latin typeface="Albert Sans Medium" pitchFamily="2" charset="77"/>
              </a:rPr>
              <a:t>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4D0F31-9FEE-B096-1DA4-244A706CD64A}"/>
              </a:ext>
            </a:extLst>
          </p:cNvPr>
          <p:cNvSpPr txBox="1"/>
          <p:nvPr/>
        </p:nvSpPr>
        <p:spPr>
          <a:xfrm>
            <a:off x="1412259" y="2615664"/>
            <a:ext cx="814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ora" pitchFamily="2" charset="0"/>
                <a:ea typeface="+mn-ea"/>
                <a:cs typeface="FUTURA MEDIUM" panose="020B0602020204020303" pitchFamily="34" charset="-79"/>
              </a:rPr>
              <a:t>01.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6B2B8C-D583-BA0B-734F-3F0EB196768C}"/>
              </a:ext>
            </a:extLst>
          </p:cNvPr>
          <p:cNvSpPr txBox="1"/>
          <p:nvPr/>
        </p:nvSpPr>
        <p:spPr>
          <a:xfrm>
            <a:off x="2145597" y="2626932"/>
            <a:ext cx="2063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d-ID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bert Sans" pitchFamily="2" charset="77"/>
              </a:rPr>
              <a:t>Amazon</a:t>
            </a:r>
            <a:r>
              <a:rPr lang="id-ID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bert Sans" pitchFamily="2" charset="77"/>
              </a:rPr>
              <a:t> </a:t>
            </a:r>
            <a:r>
              <a:rPr lang="id-ID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bert Sans" pitchFamily="2" charset="77"/>
              </a:rPr>
              <a:t>Devices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lbert Sans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832C05-398F-E476-4DAD-B538200F7519}"/>
              </a:ext>
            </a:extLst>
          </p:cNvPr>
          <p:cNvSpPr txBox="1"/>
          <p:nvPr/>
        </p:nvSpPr>
        <p:spPr>
          <a:xfrm>
            <a:off x="1458042" y="3874671"/>
            <a:ext cx="842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ora" pitchFamily="2" charset="0"/>
                <a:ea typeface="+mn-ea"/>
                <a:cs typeface="FUTURA MEDIUM" panose="020B0602020204020303" pitchFamily="34" charset="-79"/>
              </a:rPr>
              <a:t>02.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6DC96E-7D5C-9ED1-5192-A22EC8AE5798}"/>
              </a:ext>
            </a:extLst>
          </p:cNvPr>
          <p:cNvSpPr txBox="1"/>
          <p:nvPr/>
        </p:nvSpPr>
        <p:spPr>
          <a:xfrm>
            <a:off x="7824434" y="2633566"/>
            <a:ext cx="850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ora" pitchFamily="2" charset="0"/>
                <a:ea typeface="+mn-ea"/>
                <a:cs typeface="FUTURA MEDIUM" panose="020B0602020204020303" pitchFamily="34" charset="-79"/>
              </a:rPr>
              <a:t>03.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5F0E0A-D183-CEFF-A2BC-148F67F1B99B}"/>
              </a:ext>
            </a:extLst>
          </p:cNvPr>
          <p:cNvSpPr txBox="1"/>
          <p:nvPr/>
        </p:nvSpPr>
        <p:spPr>
          <a:xfrm>
            <a:off x="7835027" y="3851309"/>
            <a:ext cx="842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Sora" pitchFamily="2" charset="0"/>
                <a:ea typeface="+mn-ea"/>
                <a:cs typeface="FUTURA MEDIUM" panose="020B0602020204020303" pitchFamily="34" charset="-79"/>
              </a:rPr>
              <a:t>04.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72F437-A1CF-8267-C670-7CC81DAC61A5}"/>
              </a:ext>
            </a:extLst>
          </p:cNvPr>
          <p:cNvSpPr txBox="1"/>
          <p:nvPr/>
        </p:nvSpPr>
        <p:spPr>
          <a:xfrm>
            <a:off x="3544979" y="5588359"/>
            <a:ext cx="5102042" cy="556664"/>
          </a:xfrm>
          <a:prstGeom prst="rect">
            <a:avLst/>
          </a:prstGeom>
          <a:noFill/>
          <a:ln w="57150">
            <a:solidFill>
              <a:schemeClr val="bg1">
                <a:alpha val="25543"/>
              </a:schemeClr>
            </a:solidFill>
          </a:ln>
        </p:spPr>
        <p:txBody>
          <a:bodyPr wrap="square" tIns="108000" bIns="108000" anchor="ctr">
            <a:spAutoFit/>
          </a:bodyPr>
          <a:lstStyle/>
          <a:p>
            <a:pPr lvl="0" algn="ctr"/>
            <a:r>
              <a:rPr lang="en-US" sz="2200" b="1" dirty="0">
                <a:solidFill>
                  <a:schemeClr val="bg1"/>
                </a:solidFill>
                <a:latin typeface="Albert Sans" pitchFamily="2" charset="77"/>
              </a:rPr>
              <a:t>Contact us</a:t>
            </a:r>
          </a:p>
        </p:txBody>
      </p:sp>
      <p:pic>
        <p:nvPicPr>
          <p:cNvPr id="29" name="!!pic1">
            <a:extLst>
              <a:ext uri="{FF2B5EF4-FFF2-40B4-BE49-F238E27FC236}">
                <a16:creationId xmlns:a16="http://schemas.microsoft.com/office/drawing/2014/main" id="{ABF532AE-52FA-E750-9338-2EA9CFEEC6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935" b="35935"/>
          <a:stretch/>
        </p:blipFill>
        <p:spPr>
          <a:xfrm>
            <a:off x="4749124" y="3259151"/>
            <a:ext cx="2693753" cy="5682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C017F8-3BFA-759F-AE2A-0EF17785C1EB}"/>
              </a:ext>
            </a:extLst>
          </p:cNvPr>
          <p:cNvSpPr txBox="1"/>
          <p:nvPr/>
        </p:nvSpPr>
        <p:spPr>
          <a:xfrm>
            <a:off x="2188459" y="3869945"/>
            <a:ext cx="2063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d-ID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bert Sans" pitchFamily="2" charset="77"/>
              </a:rPr>
              <a:t>Amazon</a:t>
            </a:r>
            <a:r>
              <a:rPr lang="id-ID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bert Sans" pitchFamily="2" charset="77"/>
              </a:rPr>
              <a:t> </a:t>
            </a:r>
            <a:r>
              <a:rPr lang="id-ID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bert Sans" pitchFamily="2" charset="77"/>
              </a:rPr>
              <a:t>Brands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lbert Sans" pitchFamily="2" charset="7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A5FB694-4E8C-3D93-F3F5-4BB7E35BB0DD}"/>
              </a:ext>
            </a:extLst>
          </p:cNvPr>
          <p:cNvSpPr txBox="1"/>
          <p:nvPr/>
        </p:nvSpPr>
        <p:spPr>
          <a:xfrm>
            <a:off x="8600342" y="2624902"/>
            <a:ext cx="2063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d-ID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bert Sans" pitchFamily="2" charset="77"/>
              </a:rPr>
              <a:t>Small</a:t>
            </a:r>
            <a:r>
              <a:rPr lang="id-ID" b="1" dirty="0">
                <a:solidFill>
                  <a:schemeClr val="tx1">
                    <a:lumMod val="65000"/>
                    <a:lumOff val="35000"/>
                  </a:schemeClr>
                </a:solidFill>
                <a:latin typeface="Albert Sans" pitchFamily="2" charset="77"/>
              </a:rPr>
              <a:t> Business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lbert Sans" pitchFamily="2" charset="7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40B5FA-A5F9-CC5D-4B4C-DFEC8461A6A1}"/>
              </a:ext>
            </a:extLst>
          </p:cNvPr>
          <p:cNvSpPr txBox="1"/>
          <p:nvPr/>
        </p:nvSpPr>
        <p:spPr>
          <a:xfrm>
            <a:off x="8600342" y="3867916"/>
            <a:ext cx="20636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id-ID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lbert Sans" pitchFamily="2" charset="77"/>
              </a:rPr>
              <a:t>Electronices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  <a:latin typeface="Albert Sans" pitchFamily="2" charset="77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AB6CD6-39DC-0B3F-5BF0-E0F03EAC0F8A}"/>
              </a:ext>
            </a:extLst>
          </p:cNvPr>
          <p:cNvGrpSpPr/>
          <p:nvPr/>
        </p:nvGrpSpPr>
        <p:grpSpPr>
          <a:xfrm>
            <a:off x="-11331744" y="379670"/>
            <a:ext cx="8924654" cy="5943748"/>
            <a:chOff x="14489773" y="-5512319"/>
            <a:chExt cx="8924654" cy="5943748"/>
          </a:xfrm>
        </p:grpSpPr>
        <p:sp>
          <p:nvSpPr>
            <p:cNvPr id="21" name="Rectangle: Diagonal Corners Rounded 20">
              <a:extLst>
                <a:ext uri="{FF2B5EF4-FFF2-40B4-BE49-F238E27FC236}">
                  <a16:creationId xmlns:a16="http://schemas.microsoft.com/office/drawing/2014/main" id="{B49DFA82-853B-5163-716B-0CF57A163C40}"/>
                </a:ext>
              </a:extLst>
            </p:cNvPr>
            <p:cNvSpPr/>
            <p:nvPr/>
          </p:nvSpPr>
          <p:spPr>
            <a:xfrm>
              <a:off x="14489773" y="-551231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 dpi="0" rotWithShape="1">
              <a:blip r:embed="rId4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4D68E9CC-64DE-986A-55F3-3EDA6B38F930}"/>
                </a:ext>
              </a:extLst>
            </p:cNvPr>
            <p:cNvSpPr/>
            <p:nvPr/>
          </p:nvSpPr>
          <p:spPr>
            <a:xfrm>
              <a:off x="14489773" y="-551231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9258486-15AC-EE40-9EC7-A4FB36C7824A}"/>
              </a:ext>
            </a:extLst>
          </p:cNvPr>
          <p:cNvGrpSpPr/>
          <p:nvPr/>
        </p:nvGrpSpPr>
        <p:grpSpPr>
          <a:xfrm>
            <a:off x="-21444426" y="379670"/>
            <a:ext cx="8924654" cy="5943748"/>
            <a:chOff x="15057873" y="-6357633"/>
            <a:chExt cx="8924654" cy="5943748"/>
          </a:xfrm>
        </p:grpSpPr>
        <p:sp>
          <p:nvSpPr>
            <p:cNvPr id="43" name="Rectangle: Diagonal Corners Rounded 42">
              <a:extLst>
                <a:ext uri="{FF2B5EF4-FFF2-40B4-BE49-F238E27FC236}">
                  <a16:creationId xmlns:a16="http://schemas.microsoft.com/office/drawing/2014/main" id="{E9D2D43B-E432-63B9-37C5-718EBF71764F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4" name="Rectangle: Diagonal Corners Rounded 43">
              <a:extLst>
                <a:ext uri="{FF2B5EF4-FFF2-40B4-BE49-F238E27FC236}">
                  <a16:creationId xmlns:a16="http://schemas.microsoft.com/office/drawing/2014/main" id="{3F5C8719-9C20-3FD2-9420-AA20807DF2B2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FE940CE-2ECD-BE78-71CE-21125827144E}"/>
              </a:ext>
            </a:extLst>
          </p:cNvPr>
          <p:cNvGrpSpPr/>
          <p:nvPr/>
        </p:nvGrpSpPr>
        <p:grpSpPr>
          <a:xfrm>
            <a:off x="-31557108" y="377843"/>
            <a:ext cx="8924654" cy="5947402"/>
            <a:chOff x="15057873" y="2504649"/>
            <a:chExt cx="8924654" cy="5947402"/>
          </a:xfrm>
        </p:grpSpPr>
        <p:sp>
          <p:nvSpPr>
            <p:cNvPr id="46" name="Rectangle: Diagonal Corners Rounded 45">
              <a:extLst>
                <a:ext uri="{FF2B5EF4-FFF2-40B4-BE49-F238E27FC236}">
                  <a16:creationId xmlns:a16="http://schemas.microsoft.com/office/drawing/2014/main" id="{6D076036-BFCB-6476-0276-980D4132B895}"/>
                </a:ext>
              </a:extLst>
            </p:cNvPr>
            <p:cNvSpPr/>
            <p:nvPr/>
          </p:nvSpPr>
          <p:spPr>
            <a:xfrm>
              <a:off x="15057873" y="250464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7" name="Rectangle: Diagonal Corners Rounded 46">
              <a:extLst>
                <a:ext uri="{FF2B5EF4-FFF2-40B4-BE49-F238E27FC236}">
                  <a16:creationId xmlns:a16="http://schemas.microsoft.com/office/drawing/2014/main" id="{F5911AE6-585C-31F5-07D2-D6F6B0FD6F57}"/>
                </a:ext>
              </a:extLst>
            </p:cNvPr>
            <p:cNvSpPr/>
            <p:nvPr/>
          </p:nvSpPr>
          <p:spPr>
            <a:xfrm>
              <a:off x="15057873" y="250830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518526F-1C61-E0A8-4555-FB1E53BBD93C}"/>
              </a:ext>
            </a:extLst>
          </p:cNvPr>
          <p:cNvGrpSpPr/>
          <p:nvPr/>
        </p:nvGrpSpPr>
        <p:grpSpPr>
          <a:xfrm>
            <a:off x="-41555490" y="369665"/>
            <a:ext cx="8924654" cy="5963758"/>
            <a:chOff x="15057873" y="1939874"/>
            <a:chExt cx="8924654" cy="5963758"/>
          </a:xfrm>
        </p:grpSpPr>
        <p:sp>
          <p:nvSpPr>
            <p:cNvPr id="49" name="Rectangle: Diagonal Corners Rounded 48">
              <a:extLst>
                <a:ext uri="{FF2B5EF4-FFF2-40B4-BE49-F238E27FC236}">
                  <a16:creationId xmlns:a16="http://schemas.microsoft.com/office/drawing/2014/main" id="{50778979-7BE0-053B-AB0B-0CF738273C02}"/>
                </a:ext>
              </a:extLst>
            </p:cNvPr>
            <p:cNvSpPr/>
            <p:nvPr/>
          </p:nvSpPr>
          <p:spPr>
            <a:xfrm>
              <a:off x="15057873" y="195988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0" name="Rectangle: Diagonal Corners Rounded 49">
              <a:extLst>
                <a:ext uri="{FF2B5EF4-FFF2-40B4-BE49-F238E27FC236}">
                  <a16:creationId xmlns:a16="http://schemas.microsoft.com/office/drawing/2014/main" id="{AFC1E7B1-56B9-3AFF-ADE4-56023BFE22E6}"/>
                </a:ext>
              </a:extLst>
            </p:cNvPr>
            <p:cNvSpPr/>
            <p:nvPr/>
          </p:nvSpPr>
          <p:spPr>
            <a:xfrm>
              <a:off x="15057873" y="193987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24118442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15" grpId="0"/>
      <p:bldP spid="2" grpId="0"/>
      <p:bldP spid="4" grpId="0"/>
      <p:bldP spid="5" grpId="0"/>
      <p:bldP spid="20" grpId="0"/>
      <p:bldP spid="22" grpId="0"/>
      <p:bldP spid="42" grpId="0" animBg="1"/>
      <p:bldP spid="3" grpId="0"/>
      <p:bldP spid="30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!!k1">
            <a:extLst>
              <a:ext uri="{FF2B5EF4-FFF2-40B4-BE49-F238E27FC236}">
                <a16:creationId xmlns:a16="http://schemas.microsoft.com/office/drawing/2014/main" id="{B528E056-5DE1-2809-1B73-647FBC653F27}"/>
              </a:ext>
            </a:extLst>
          </p:cNvPr>
          <p:cNvSpPr/>
          <p:nvPr/>
        </p:nvSpPr>
        <p:spPr>
          <a:xfrm>
            <a:off x="7335076" y="-441434"/>
            <a:ext cx="6023409" cy="77408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541C97F-C4D3-0058-6693-B017794FBFC5}"/>
              </a:ext>
            </a:extLst>
          </p:cNvPr>
          <p:cNvGrpSpPr/>
          <p:nvPr/>
        </p:nvGrpSpPr>
        <p:grpSpPr>
          <a:xfrm>
            <a:off x="3001616" y="379670"/>
            <a:ext cx="8924654" cy="5943748"/>
            <a:chOff x="14489773" y="-5512319"/>
            <a:chExt cx="8924654" cy="5943748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A3D13276-0EF3-B3E1-2933-2311281A03A9}"/>
                </a:ext>
              </a:extLst>
            </p:cNvPr>
            <p:cNvSpPr/>
            <p:nvPr/>
          </p:nvSpPr>
          <p:spPr>
            <a:xfrm>
              <a:off x="14489773" y="-551231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 dpi="0" rotWithShape="1">
              <a:blip r:embed="rId3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Rectangle: Diagonal Corners Rounded 24">
              <a:extLst>
                <a:ext uri="{FF2B5EF4-FFF2-40B4-BE49-F238E27FC236}">
                  <a16:creationId xmlns:a16="http://schemas.microsoft.com/office/drawing/2014/main" id="{2612196C-B026-EF55-E12F-31687BED3F0D}"/>
                </a:ext>
              </a:extLst>
            </p:cNvPr>
            <p:cNvSpPr/>
            <p:nvPr/>
          </p:nvSpPr>
          <p:spPr>
            <a:xfrm>
              <a:off x="14489773" y="-551231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20FF3C0-5FBF-6EFE-14F1-760C154C0231}"/>
              </a:ext>
            </a:extLst>
          </p:cNvPr>
          <p:cNvGrpSpPr/>
          <p:nvPr/>
        </p:nvGrpSpPr>
        <p:grpSpPr>
          <a:xfrm>
            <a:off x="-7111066" y="379670"/>
            <a:ext cx="8924654" cy="5943748"/>
            <a:chOff x="15057873" y="-6357633"/>
            <a:chExt cx="8924654" cy="5943748"/>
          </a:xfrm>
        </p:grpSpPr>
        <p:sp>
          <p:nvSpPr>
            <p:cNvPr id="28" name="Rectangle: Diagonal Corners Rounded 27">
              <a:extLst>
                <a:ext uri="{FF2B5EF4-FFF2-40B4-BE49-F238E27FC236}">
                  <a16:creationId xmlns:a16="http://schemas.microsoft.com/office/drawing/2014/main" id="{3E097843-58A3-9A19-BDD7-841B19BDF28E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4" name="Rectangle: Diagonal Corners Rounded 33">
              <a:extLst>
                <a:ext uri="{FF2B5EF4-FFF2-40B4-BE49-F238E27FC236}">
                  <a16:creationId xmlns:a16="http://schemas.microsoft.com/office/drawing/2014/main" id="{EE1DE6BE-C940-FDC5-75F3-3BE322851479}"/>
                </a:ext>
              </a:extLst>
            </p:cNvPr>
            <p:cNvSpPr/>
            <p:nvPr/>
          </p:nvSpPr>
          <p:spPr>
            <a:xfrm>
              <a:off x="15057873" y="-635763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C52A785-4AFA-4185-A704-33A4EAA94D85}"/>
              </a:ext>
            </a:extLst>
          </p:cNvPr>
          <p:cNvGrpSpPr/>
          <p:nvPr/>
        </p:nvGrpSpPr>
        <p:grpSpPr>
          <a:xfrm>
            <a:off x="-17223748" y="377843"/>
            <a:ext cx="8924654" cy="5947402"/>
            <a:chOff x="15057873" y="2504649"/>
            <a:chExt cx="8924654" cy="5947402"/>
          </a:xfrm>
        </p:grpSpPr>
        <p:sp>
          <p:nvSpPr>
            <p:cNvPr id="26" name="Rectangle: Diagonal Corners Rounded 25">
              <a:extLst>
                <a:ext uri="{FF2B5EF4-FFF2-40B4-BE49-F238E27FC236}">
                  <a16:creationId xmlns:a16="http://schemas.microsoft.com/office/drawing/2014/main" id="{C6C53541-6C2B-672B-C447-687408BECBE5}"/>
                </a:ext>
              </a:extLst>
            </p:cNvPr>
            <p:cNvSpPr/>
            <p:nvPr/>
          </p:nvSpPr>
          <p:spPr>
            <a:xfrm>
              <a:off x="15057873" y="2504649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37" name="Rectangle: Diagonal Corners Rounded 36">
              <a:extLst>
                <a:ext uri="{FF2B5EF4-FFF2-40B4-BE49-F238E27FC236}">
                  <a16:creationId xmlns:a16="http://schemas.microsoft.com/office/drawing/2014/main" id="{ED2573E3-0C5E-11B1-C68F-02DE30F9D94B}"/>
                </a:ext>
              </a:extLst>
            </p:cNvPr>
            <p:cNvSpPr/>
            <p:nvPr/>
          </p:nvSpPr>
          <p:spPr>
            <a:xfrm>
              <a:off x="15057873" y="2508303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80A452-FF89-F499-C408-92D70E711458}"/>
              </a:ext>
            </a:extLst>
          </p:cNvPr>
          <p:cNvGrpSpPr/>
          <p:nvPr/>
        </p:nvGrpSpPr>
        <p:grpSpPr>
          <a:xfrm>
            <a:off x="-27222130" y="369665"/>
            <a:ext cx="8924654" cy="5963758"/>
            <a:chOff x="15057873" y="1939874"/>
            <a:chExt cx="8924654" cy="5963758"/>
          </a:xfrm>
        </p:grpSpPr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AB3E5720-A125-7762-13F4-C3B21751FB31}"/>
                </a:ext>
              </a:extLst>
            </p:cNvPr>
            <p:cNvSpPr/>
            <p:nvPr/>
          </p:nvSpPr>
          <p:spPr>
            <a:xfrm>
              <a:off x="15057873" y="195988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40" name="Rectangle: Diagonal Corners Rounded 39">
              <a:extLst>
                <a:ext uri="{FF2B5EF4-FFF2-40B4-BE49-F238E27FC236}">
                  <a16:creationId xmlns:a16="http://schemas.microsoft.com/office/drawing/2014/main" id="{0DBB0899-2277-79C2-5808-C460930567C6}"/>
                </a:ext>
              </a:extLst>
            </p:cNvPr>
            <p:cNvSpPr/>
            <p:nvPr/>
          </p:nvSpPr>
          <p:spPr>
            <a:xfrm>
              <a:off x="15057873" y="1939874"/>
              <a:ext cx="8924654" cy="5943748"/>
            </a:xfrm>
            <a:prstGeom prst="round2DiagRect">
              <a:avLst>
                <a:gd name="adj1" fmla="val 19081"/>
                <a:gd name="adj2" fmla="val 0"/>
              </a:avLst>
            </a:prstGeom>
            <a:solidFill>
              <a:schemeClr val="tx1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B08C15D-DA9C-25B8-E154-8A6D5E1CCCC3}"/>
              </a:ext>
            </a:extLst>
          </p:cNvPr>
          <p:cNvSpPr txBox="1"/>
          <p:nvPr/>
        </p:nvSpPr>
        <p:spPr>
          <a:xfrm>
            <a:off x="4509672" y="2805753"/>
            <a:ext cx="78900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6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 SemiBold" pitchFamily="2" charset="77"/>
              </a:rPr>
              <a:t>Amazon</a:t>
            </a:r>
            <a:r>
              <a:rPr lang="id-ID" sz="6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 SemiBold" pitchFamily="2" charset="77"/>
              </a:rPr>
              <a:t> </a:t>
            </a:r>
            <a:r>
              <a:rPr lang="id-ID" sz="66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 SemiBold" pitchFamily="2" charset="77"/>
              </a:rPr>
              <a:t>Devices</a:t>
            </a:r>
            <a:endParaRPr lang="en-US" sz="6600" b="1" dirty="0">
              <a:solidFill>
                <a:schemeClr val="accent4">
                  <a:lumMod val="20000"/>
                  <a:lumOff val="80000"/>
                </a:schemeClr>
              </a:solidFill>
              <a:latin typeface="Albert Sans SemiBold" pitchFamily="2" charset="77"/>
            </a:endParaRPr>
          </a:p>
        </p:txBody>
      </p:sp>
      <p:grpSp>
        <p:nvGrpSpPr>
          <p:cNvPr id="3" name="!!02.1">
            <a:extLst>
              <a:ext uri="{FF2B5EF4-FFF2-40B4-BE49-F238E27FC236}">
                <a16:creationId xmlns:a16="http://schemas.microsoft.com/office/drawing/2014/main" id="{69B54366-729E-F80A-7C5E-1D4128DAE624}"/>
              </a:ext>
            </a:extLst>
          </p:cNvPr>
          <p:cNvGrpSpPr/>
          <p:nvPr/>
        </p:nvGrpSpPr>
        <p:grpSpPr>
          <a:xfrm rot="16200000">
            <a:off x="-822563" y="-541424"/>
            <a:ext cx="1645118" cy="7940848"/>
            <a:chOff x="3590181" y="1150640"/>
            <a:chExt cx="5011638" cy="24190762"/>
          </a:xfrm>
          <a:solidFill>
            <a:srgbClr val="FF9900"/>
          </a:solidFill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ED9F1DB0-A91A-8A8E-DCC4-97B031176394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33EA1B8-8A6C-6527-4D59-AC7316F53959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" name="!!01.1">
            <a:extLst>
              <a:ext uri="{FF2B5EF4-FFF2-40B4-BE49-F238E27FC236}">
                <a16:creationId xmlns:a16="http://schemas.microsoft.com/office/drawing/2014/main" id="{8D4AEDA1-9488-6BB1-47FE-8E64C6D8D557}"/>
              </a:ext>
            </a:extLst>
          </p:cNvPr>
          <p:cNvGrpSpPr/>
          <p:nvPr/>
        </p:nvGrpSpPr>
        <p:grpSpPr>
          <a:xfrm>
            <a:off x="-822561" y="-541423"/>
            <a:ext cx="1645119" cy="7940846"/>
            <a:chOff x="3590181" y="1150640"/>
            <a:chExt cx="5011638" cy="24190762"/>
          </a:xfrm>
          <a:solidFill>
            <a:srgbClr val="FF9900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50E032A-668A-1061-37AE-4BE109B4D258}"/>
                </a:ext>
              </a:extLst>
            </p:cNvPr>
            <p:cNvSpPr/>
            <p:nvPr/>
          </p:nvSpPr>
          <p:spPr>
            <a:xfrm>
              <a:off x="3590182" y="1150640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7F89ABB-8EED-4B77-39FF-B3A3869DE01E}"/>
                </a:ext>
              </a:extLst>
            </p:cNvPr>
            <p:cNvSpPr/>
            <p:nvPr/>
          </p:nvSpPr>
          <p:spPr>
            <a:xfrm>
              <a:off x="3590181" y="13246021"/>
              <a:ext cx="5011637" cy="1209538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pFill/>
            <a:ln w="152400" cap="flat">
              <a:solidFill>
                <a:srgbClr val="FFC000">
                  <a:alpha val="10000"/>
                </a:srgb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D2310C-BCC5-AED3-9B9A-98E457556F91}"/>
              </a:ext>
            </a:extLst>
          </p:cNvPr>
          <p:cNvGrpSpPr/>
          <p:nvPr/>
        </p:nvGrpSpPr>
        <p:grpSpPr>
          <a:xfrm>
            <a:off x="265730" y="2717724"/>
            <a:ext cx="3433274" cy="1422552"/>
            <a:chOff x="377391" y="2418845"/>
            <a:chExt cx="4875939" cy="202031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C07A422-1DC7-0093-955E-916B22A86B04}"/>
                </a:ext>
              </a:extLst>
            </p:cNvPr>
            <p:cNvSpPr/>
            <p:nvPr/>
          </p:nvSpPr>
          <p:spPr>
            <a:xfrm rot="5400000">
              <a:off x="1805205" y="991031"/>
              <a:ext cx="2020311" cy="4875939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0">
                  <a:srgbClr val="FFC000">
                    <a:alpha val="22000"/>
                  </a:srgbClr>
                </a:gs>
                <a:gs pos="66000">
                  <a:srgbClr val="FFC000">
                    <a:alpha val="17945"/>
                  </a:srgbClr>
                </a:gs>
              </a:gsLst>
              <a:lin ang="5400000" scaled="1"/>
            </a:gradFill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A052636-B4E0-C0AF-8EF0-6009D17BD23B}"/>
                </a:ext>
              </a:extLst>
            </p:cNvPr>
            <p:cNvSpPr/>
            <p:nvPr/>
          </p:nvSpPr>
          <p:spPr>
            <a:xfrm rot="5400000">
              <a:off x="2262852" y="1643230"/>
              <a:ext cx="1479842" cy="3571541"/>
            </a:xfrm>
            <a:custGeom>
              <a:avLst/>
              <a:gdLst>
                <a:gd name="connsiteX0" fmla="*/ 677333 w 1354666"/>
                <a:gd name="connsiteY0" fmla="*/ 0 h 3269431"/>
                <a:gd name="connsiteX1" fmla="*/ 677673 w 1354666"/>
                <a:gd name="connsiteY1" fmla="*/ 308 h 3269431"/>
                <a:gd name="connsiteX2" fmla="*/ 1354666 w 1354666"/>
                <a:gd name="connsiteY2" fmla="*/ 1634715 h 3269431"/>
                <a:gd name="connsiteX3" fmla="*/ 677673 w 1354666"/>
                <a:gd name="connsiteY3" fmla="*/ 3269122 h 3269431"/>
                <a:gd name="connsiteX4" fmla="*/ 677333 w 1354666"/>
                <a:gd name="connsiteY4" fmla="*/ 3269431 h 3269431"/>
                <a:gd name="connsiteX5" fmla="*/ 676994 w 1354666"/>
                <a:gd name="connsiteY5" fmla="*/ 3269122 h 3269431"/>
                <a:gd name="connsiteX6" fmla="*/ 0 w 1354666"/>
                <a:gd name="connsiteY6" fmla="*/ 1634715 h 3269431"/>
                <a:gd name="connsiteX7" fmla="*/ 676994 w 1354666"/>
                <a:gd name="connsiteY7" fmla="*/ 308 h 326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4666" h="3269431">
                  <a:moveTo>
                    <a:pt x="677333" y="0"/>
                  </a:moveTo>
                  <a:lnTo>
                    <a:pt x="677673" y="308"/>
                  </a:lnTo>
                  <a:cubicBezTo>
                    <a:pt x="1095954" y="418590"/>
                    <a:pt x="1354666" y="996440"/>
                    <a:pt x="1354666" y="1634715"/>
                  </a:cubicBezTo>
                  <a:cubicBezTo>
                    <a:pt x="1354666" y="2272991"/>
                    <a:pt x="1095954" y="2850841"/>
                    <a:pt x="677673" y="3269122"/>
                  </a:cubicBezTo>
                  <a:lnTo>
                    <a:pt x="677333" y="3269431"/>
                  </a:lnTo>
                  <a:lnTo>
                    <a:pt x="676994" y="3269122"/>
                  </a:lnTo>
                  <a:cubicBezTo>
                    <a:pt x="258713" y="2850841"/>
                    <a:pt x="0" y="2272991"/>
                    <a:pt x="0" y="1634715"/>
                  </a:cubicBezTo>
                  <a:cubicBezTo>
                    <a:pt x="0" y="996440"/>
                    <a:pt x="258713" y="418590"/>
                    <a:pt x="676994" y="308"/>
                  </a:cubicBezTo>
                  <a:close/>
                </a:path>
              </a:pathLst>
            </a:custGeom>
            <a:gradFill>
              <a:gsLst>
                <a:gs pos="0">
                  <a:srgbClr val="FFC000">
                    <a:alpha val="71947"/>
                  </a:srgbClr>
                </a:gs>
                <a:gs pos="92000">
                  <a:srgbClr val="FFC000">
                    <a:alpha val="0"/>
                  </a:srgbClr>
                </a:gs>
              </a:gsLst>
              <a:lin ang="5400000" scaled="1"/>
            </a:gradFill>
            <a:ln w="15240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2" name="!!00">
            <a:extLst>
              <a:ext uri="{FF2B5EF4-FFF2-40B4-BE49-F238E27FC236}">
                <a16:creationId xmlns:a16="http://schemas.microsoft.com/office/drawing/2014/main" id="{57AC1E13-039A-9D37-301A-8B4B98816DCE}"/>
              </a:ext>
            </a:extLst>
          </p:cNvPr>
          <p:cNvSpPr/>
          <p:nvPr/>
        </p:nvSpPr>
        <p:spPr>
          <a:xfrm>
            <a:off x="-1000909" y="2428092"/>
            <a:ext cx="2001817" cy="2001816"/>
          </a:xfrm>
          <a:prstGeom prst="ellipse">
            <a:avLst/>
          </a:prstGeom>
          <a:solidFill>
            <a:schemeClr val="bg1"/>
          </a:solidFill>
          <a:ln w="282575" cap="flat">
            <a:solidFill>
              <a:schemeClr val="bg1">
                <a:lumMod val="95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89084C4-A643-6542-CCD7-8884EBD7B3E9}"/>
              </a:ext>
            </a:extLst>
          </p:cNvPr>
          <p:cNvGrpSpPr/>
          <p:nvPr/>
        </p:nvGrpSpPr>
        <p:grpSpPr>
          <a:xfrm>
            <a:off x="-651170" y="2777832"/>
            <a:ext cx="1302338" cy="1302337"/>
            <a:chOff x="-5486401" y="-2057400"/>
            <a:chExt cx="11277600" cy="11277599"/>
          </a:xfrm>
        </p:grpSpPr>
        <p:grpSp>
          <p:nvGrpSpPr>
            <p:cNvPr id="14" name="!!02.1">
              <a:extLst>
                <a:ext uri="{FF2B5EF4-FFF2-40B4-BE49-F238E27FC236}">
                  <a16:creationId xmlns:a16="http://schemas.microsoft.com/office/drawing/2014/main" id="{880BF44A-3980-6C38-8597-A069678C0347}"/>
                </a:ext>
              </a:extLst>
            </p:cNvPr>
            <p:cNvGrpSpPr/>
            <p:nvPr/>
          </p:nvGrpSpPr>
          <p:grpSpPr>
            <a:xfrm rot="16200000">
              <a:off x="-1015801" y="-2057400"/>
              <a:ext cx="2336399" cy="11277600"/>
              <a:chOff x="3590181" y="1150640"/>
              <a:chExt cx="5011638" cy="24190762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4F22FE0F-231F-D54D-5EAC-7071C3E4CE10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0C4C380-F45E-21FB-9655-E88128A45089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!!01.1">
              <a:extLst>
                <a:ext uri="{FF2B5EF4-FFF2-40B4-BE49-F238E27FC236}">
                  <a16:creationId xmlns:a16="http://schemas.microsoft.com/office/drawing/2014/main" id="{A0D55FBE-E29A-F403-968E-3F59B4D47090}"/>
                </a:ext>
              </a:extLst>
            </p:cNvPr>
            <p:cNvGrpSpPr/>
            <p:nvPr/>
          </p:nvGrpSpPr>
          <p:grpSpPr>
            <a:xfrm>
              <a:off x="-1015801" y="-2057400"/>
              <a:ext cx="2336399" cy="11277599"/>
              <a:chOff x="3590181" y="1150640"/>
              <a:chExt cx="5011638" cy="24190762"/>
            </a:xfrm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C5C5EFF-DBB7-89D6-30CF-69C03D16CE57}"/>
                  </a:ext>
                </a:extLst>
              </p:cNvPr>
              <p:cNvSpPr/>
              <p:nvPr/>
            </p:nvSpPr>
            <p:spPr>
              <a:xfrm>
                <a:off x="3590182" y="1150640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000"/>
                  </a:gs>
                  <a:gs pos="10000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4C1FA4B6-F923-6637-A474-788EBAA3E101}"/>
                  </a:ext>
                </a:extLst>
              </p:cNvPr>
              <p:cNvSpPr/>
              <p:nvPr/>
            </p:nvSpPr>
            <p:spPr>
              <a:xfrm>
                <a:off x="3590181" y="13246021"/>
                <a:ext cx="5011637" cy="12095381"/>
              </a:xfrm>
              <a:custGeom>
                <a:avLst/>
                <a:gdLst>
                  <a:gd name="connsiteX0" fmla="*/ 677333 w 1354666"/>
                  <a:gd name="connsiteY0" fmla="*/ 0 h 3269431"/>
                  <a:gd name="connsiteX1" fmla="*/ 677673 w 1354666"/>
                  <a:gd name="connsiteY1" fmla="*/ 308 h 3269431"/>
                  <a:gd name="connsiteX2" fmla="*/ 1354666 w 1354666"/>
                  <a:gd name="connsiteY2" fmla="*/ 1634715 h 3269431"/>
                  <a:gd name="connsiteX3" fmla="*/ 677673 w 1354666"/>
                  <a:gd name="connsiteY3" fmla="*/ 3269122 h 3269431"/>
                  <a:gd name="connsiteX4" fmla="*/ 677333 w 1354666"/>
                  <a:gd name="connsiteY4" fmla="*/ 3269431 h 3269431"/>
                  <a:gd name="connsiteX5" fmla="*/ 676994 w 1354666"/>
                  <a:gd name="connsiteY5" fmla="*/ 3269122 h 3269431"/>
                  <a:gd name="connsiteX6" fmla="*/ 0 w 1354666"/>
                  <a:gd name="connsiteY6" fmla="*/ 1634715 h 3269431"/>
                  <a:gd name="connsiteX7" fmla="*/ 676994 w 1354666"/>
                  <a:gd name="connsiteY7" fmla="*/ 308 h 3269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54666" h="3269431">
                    <a:moveTo>
                      <a:pt x="677333" y="0"/>
                    </a:moveTo>
                    <a:lnTo>
                      <a:pt x="677673" y="308"/>
                    </a:lnTo>
                    <a:cubicBezTo>
                      <a:pt x="1095954" y="418590"/>
                      <a:pt x="1354666" y="996440"/>
                      <a:pt x="1354666" y="1634715"/>
                    </a:cubicBezTo>
                    <a:cubicBezTo>
                      <a:pt x="1354666" y="2272991"/>
                      <a:pt x="1095954" y="2850841"/>
                      <a:pt x="677673" y="3269122"/>
                    </a:cubicBezTo>
                    <a:lnTo>
                      <a:pt x="677333" y="3269431"/>
                    </a:lnTo>
                    <a:lnTo>
                      <a:pt x="676994" y="3269122"/>
                    </a:lnTo>
                    <a:cubicBezTo>
                      <a:pt x="258713" y="2850841"/>
                      <a:pt x="0" y="2272991"/>
                      <a:pt x="0" y="1634715"/>
                    </a:cubicBezTo>
                    <a:cubicBezTo>
                      <a:pt x="0" y="996440"/>
                      <a:pt x="258713" y="418590"/>
                      <a:pt x="676994" y="308"/>
                    </a:cubicBezTo>
                    <a:close/>
                  </a:path>
                </a:pathLst>
              </a:custGeom>
              <a:gradFill>
                <a:gsLst>
                  <a:gs pos="100000">
                    <a:srgbClr val="FFC000"/>
                  </a:gs>
                  <a:gs pos="0">
                    <a:srgbClr val="E96C1E"/>
                  </a:gs>
                </a:gsLst>
                <a:lin ang="5400000" scaled="1"/>
              </a:gradFill>
              <a:ln w="95250" cap="flat">
                <a:solidFill>
                  <a:srgbClr val="FFC000">
                    <a:alpha val="10000"/>
                  </a:srgbClr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B893F49-7DF4-C2A2-EA90-163F95A71CDB}"/>
              </a:ext>
            </a:extLst>
          </p:cNvPr>
          <p:cNvSpPr txBox="1"/>
          <p:nvPr/>
        </p:nvSpPr>
        <p:spPr>
          <a:xfrm>
            <a:off x="1475625" y="3036585"/>
            <a:ext cx="138187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u="none" strike="noStrike" kern="1200" cap="none" spc="0" normalizeH="0" baseline="0" noProof="0" dirty="0">
                <a:ln>
                  <a:noFill/>
                </a:ln>
                <a:solidFill>
                  <a:srgbClr val="256F52"/>
                </a:solidFill>
                <a:effectLst/>
                <a:uLnTx/>
                <a:uFillTx/>
                <a:latin typeface="Sora" pitchFamily="2" charset="0"/>
                <a:ea typeface="+mn-ea"/>
                <a:cs typeface="FUTURA MEDIUM" panose="020B0602020204020303" pitchFamily="34" charset="-79"/>
              </a:rPr>
              <a:t>01.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5AF60D-2309-2278-938C-F0CD57107BD2}"/>
              </a:ext>
            </a:extLst>
          </p:cNvPr>
          <p:cNvSpPr txBox="1"/>
          <p:nvPr/>
        </p:nvSpPr>
        <p:spPr>
          <a:xfrm>
            <a:off x="5200439" y="2181709"/>
            <a:ext cx="384263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 err="1">
                <a:solidFill>
                  <a:schemeClr val="bg1"/>
                </a:solidFill>
                <a:latin typeface="Albert Sans" pitchFamily="2" charset="77"/>
              </a:rPr>
              <a:t>www.amazon.com</a:t>
            </a:r>
            <a:endParaRPr lang="id-ID" sz="2400" dirty="0">
              <a:solidFill>
                <a:schemeClr val="bg1"/>
              </a:solidFill>
              <a:latin typeface="Albert Sans" pitchFamily="2" charset="77"/>
            </a:endParaRPr>
          </a:p>
        </p:txBody>
      </p:sp>
      <p:pic>
        <p:nvPicPr>
          <p:cNvPr id="29" name="Graphic 28" descr="Cursor with solid fill">
            <a:extLst>
              <a:ext uri="{FF2B5EF4-FFF2-40B4-BE49-F238E27FC236}">
                <a16:creationId xmlns:a16="http://schemas.microsoft.com/office/drawing/2014/main" id="{A9490CBD-4013-84EA-C439-B39DB77D49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flipH="1">
            <a:off x="4606611" y="2055495"/>
            <a:ext cx="677160" cy="677160"/>
          </a:xfrm>
          <a:prstGeom prst="rect">
            <a:avLst/>
          </a:prstGeom>
        </p:spPr>
      </p:pic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C2EB17C8-E454-79AF-084E-2C9A6AEFA1D0}"/>
              </a:ext>
            </a:extLst>
          </p:cNvPr>
          <p:cNvSpPr/>
          <p:nvPr/>
        </p:nvSpPr>
        <p:spPr>
          <a:xfrm>
            <a:off x="4439607" y="4089189"/>
            <a:ext cx="4530787" cy="1645119"/>
          </a:xfrm>
          <a:prstGeom prst="round2DiagRect">
            <a:avLst/>
          </a:prstGeom>
          <a:solidFill>
            <a:srgbClr val="0042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06F756F-6E10-F6C5-4BA7-2483DE7F7C9F}"/>
              </a:ext>
            </a:extLst>
          </p:cNvPr>
          <p:cNvSpPr txBox="1"/>
          <p:nvPr/>
        </p:nvSpPr>
        <p:spPr>
          <a:xfrm>
            <a:off x="4676906" y="4386994"/>
            <a:ext cx="42587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Lorem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ipsum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dolor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sit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amet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,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consectetur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adipiscing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elit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.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Mauris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cursus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 </a:t>
            </a:r>
            <a:r>
              <a:rPr lang="id-ID" sz="24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vestibulum</a:t>
            </a:r>
            <a:r>
              <a:rPr lang="id-ID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Albert Sans" pitchFamily="2" charset="77"/>
              </a:rPr>
              <a:t>.</a:t>
            </a:r>
          </a:p>
        </p:txBody>
      </p:sp>
      <p:sp>
        <p:nvSpPr>
          <p:cNvPr id="36" name="Rectangle: Diagonal Corners Rounded 35">
            <a:extLst>
              <a:ext uri="{FF2B5EF4-FFF2-40B4-BE49-F238E27FC236}">
                <a16:creationId xmlns:a16="http://schemas.microsoft.com/office/drawing/2014/main" id="{35BDAE42-6F88-FC36-1434-F8B343483421}"/>
              </a:ext>
            </a:extLst>
          </p:cNvPr>
          <p:cNvSpPr/>
          <p:nvPr/>
        </p:nvSpPr>
        <p:spPr>
          <a:xfrm>
            <a:off x="15057873" y="9553149"/>
            <a:ext cx="8924654" cy="5943748"/>
          </a:xfrm>
          <a:prstGeom prst="round2DiagRect">
            <a:avLst>
              <a:gd name="adj1" fmla="val 19081"/>
              <a:gd name="adj2" fmla="val 0"/>
            </a:avLst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394152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Amazon Templat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FA4C03"/>
      </a:accent1>
      <a:accent2>
        <a:srgbClr val="FF9900"/>
      </a:accent2>
      <a:accent3>
        <a:srgbClr val="146EB4"/>
      </a:accent3>
      <a:accent4>
        <a:srgbClr val="232F3E"/>
      </a:accent4>
      <a:accent5>
        <a:srgbClr val="196B24"/>
      </a:accent5>
      <a:accent6>
        <a:srgbClr val="3A7D22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187</Words>
  <Application>Microsoft Office PowerPoint</Application>
  <PresentationFormat>Widescreen</PresentationFormat>
  <Paragraphs>46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Albert Sans</vt:lpstr>
      <vt:lpstr>Albert Sans Medium</vt:lpstr>
      <vt:lpstr>Albert Sans SemiBold</vt:lpstr>
      <vt:lpstr>Aptos</vt:lpstr>
      <vt:lpstr>Aptos Display</vt:lpstr>
      <vt:lpstr>Arial</vt:lpstr>
      <vt:lpstr>Arial Black</vt:lpstr>
      <vt:lpstr>Bahnschrift</vt:lpstr>
      <vt:lpstr>Calibri</vt:lpstr>
      <vt:lpstr>Poppins</vt:lpstr>
      <vt:lpstr>Poppins SemiBold</vt:lpstr>
      <vt:lpstr>Sora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Jolie Serrano Delgado</dc:creator>
  <cp:lastModifiedBy>Jolie Serrano Delgado</cp:lastModifiedBy>
  <cp:revision>1</cp:revision>
  <dcterms:created xsi:type="dcterms:W3CDTF">2025-06-04T16:58:11Z</dcterms:created>
  <dcterms:modified xsi:type="dcterms:W3CDTF">2025-06-04T19:59:51Z</dcterms:modified>
</cp:coreProperties>
</file>