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525" r:id="rId3"/>
    <p:sldId id="1511" r:id="rId4"/>
    <p:sldId id="1510" r:id="rId5"/>
    <p:sldId id="1518" r:id="rId6"/>
    <p:sldId id="1526" r:id="rId7"/>
    <p:sldId id="1317" r:id="rId8"/>
    <p:sldId id="1500" r:id="rId9"/>
    <p:sldId id="1519" r:id="rId10"/>
    <p:sldId id="1270" r:id="rId11"/>
    <p:sldId id="1380" r:id="rId12"/>
    <p:sldId id="1521" r:id="rId13"/>
    <p:sldId id="1527"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C2C1"/>
    <a:srgbClr val="CD539A"/>
    <a:srgbClr val="FF4E85"/>
    <a:srgbClr val="207DA6"/>
    <a:srgbClr val="CFEA00"/>
    <a:srgbClr val="99CC33"/>
    <a:srgbClr val="6DCFD2"/>
    <a:srgbClr val="EF9902"/>
    <a:srgbClr val="FB677F"/>
    <a:srgbClr val="96D6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CDC6DF-051C-4EE0-888E-AA1F561B03F5}" v="3" dt="2025-06-15T17:11:44.7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p:scale>
          <a:sx n="75" d="100"/>
          <a:sy n="75" d="100"/>
        </p:scale>
        <p:origin x="2166" y="882"/>
      </p:cViewPr>
      <p:guideLst/>
    </p:cSldViewPr>
  </p:slideViewPr>
  <p:notesTextViewPr>
    <p:cViewPr>
      <p:scale>
        <a:sx n="3" d="2"/>
        <a:sy n="3" d="2"/>
      </p:scale>
      <p:origin x="0" y="0"/>
    </p:cViewPr>
  </p:notesTextViewPr>
  <p:notesViewPr>
    <p:cSldViewPr snapToGrid="0">
      <p:cViewPr varScale="1">
        <p:scale>
          <a:sx n="55" d="100"/>
          <a:sy n="55" d="100"/>
        </p:scale>
        <p:origin x="202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10CDC6DF-051C-4EE0-888E-AA1F561B03F5}"/>
    <pc:docChg chg="custSel addSld delSld modSld sldOrd modMainMaster">
      <pc:chgData name="Jolie Serrano Delgado" userId="d52b4219-5c60-4a0c-87ad-b1ec335c0c37" providerId="ADAL" clId="{10CDC6DF-051C-4EE0-888E-AA1F561B03F5}" dt="2025-06-15T17:11:53.068" v="14" actId="47"/>
      <pc:docMkLst>
        <pc:docMk/>
      </pc:docMkLst>
      <pc:sldChg chg="del">
        <pc:chgData name="Jolie Serrano Delgado" userId="d52b4219-5c60-4a0c-87ad-b1ec335c0c37" providerId="ADAL" clId="{10CDC6DF-051C-4EE0-888E-AA1F561B03F5}" dt="2025-06-15T17:11:10.251" v="4" actId="47"/>
        <pc:sldMkLst>
          <pc:docMk/>
          <pc:sldMk cId="3746168901" sldId="350"/>
        </pc:sldMkLst>
      </pc:sldChg>
      <pc:sldChg chg="modSp del mod">
        <pc:chgData name="Jolie Serrano Delgado" userId="d52b4219-5c60-4a0c-87ad-b1ec335c0c37" providerId="ADAL" clId="{10CDC6DF-051C-4EE0-888E-AA1F561B03F5}" dt="2025-06-15T17:11:53.068" v="14" actId="47"/>
        <pc:sldMkLst>
          <pc:docMk/>
          <pc:sldMk cId="0" sldId="1523"/>
        </pc:sldMkLst>
        <pc:spChg chg="mod">
          <ac:chgData name="Jolie Serrano Delgado" userId="d52b4219-5c60-4a0c-87ad-b1ec335c0c37" providerId="ADAL" clId="{10CDC6DF-051C-4EE0-888E-AA1F561B03F5}" dt="2025-06-15T17:11:36.830" v="9" actId="21"/>
          <ac:spMkLst>
            <pc:docMk/>
            <pc:sldMk cId="0" sldId="1523"/>
            <ac:spMk id="55309" creationId="{00000000-0000-0000-0000-000000000000}"/>
          </ac:spMkLst>
        </pc:spChg>
      </pc:sldChg>
      <pc:sldChg chg="modSp add mod ord">
        <pc:chgData name="Jolie Serrano Delgado" userId="d52b4219-5c60-4a0c-87ad-b1ec335c0c37" providerId="ADAL" clId="{10CDC6DF-051C-4EE0-888E-AA1F561B03F5}" dt="2025-06-15T17:11:17.774" v="6" actId="207"/>
        <pc:sldMkLst>
          <pc:docMk/>
          <pc:sldMk cId="3573392034" sldId="1791"/>
        </pc:sldMkLst>
        <pc:spChg chg="mod">
          <ac:chgData name="Jolie Serrano Delgado" userId="d52b4219-5c60-4a0c-87ad-b1ec335c0c37" providerId="ADAL" clId="{10CDC6DF-051C-4EE0-888E-AA1F561B03F5}" dt="2025-06-15T17:11:15.476" v="5" actId="207"/>
          <ac:spMkLst>
            <pc:docMk/>
            <pc:sldMk cId="3573392034" sldId="1791"/>
            <ac:spMk id="5" creationId="{7FCA87B9-E211-0E4B-A9F7-DF87D6193A8C}"/>
          </ac:spMkLst>
        </pc:spChg>
        <pc:spChg chg="mod">
          <ac:chgData name="Jolie Serrano Delgado" userId="d52b4219-5c60-4a0c-87ad-b1ec335c0c37" providerId="ADAL" clId="{10CDC6DF-051C-4EE0-888E-AA1F561B03F5}" dt="2025-06-15T17:11:17.774" v="6" actId="207"/>
          <ac:spMkLst>
            <pc:docMk/>
            <pc:sldMk cId="3573392034" sldId="1791"/>
            <ac:spMk id="7" creationId="{FA0AAE3D-72C1-B78D-34E3-44A78CF1DA1D}"/>
          </ac:spMkLst>
        </pc:spChg>
      </pc:sldChg>
      <pc:sldChg chg="modSp add mod">
        <pc:chgData name="Jolie Serrano Delgado" userId="d52b4219-5c60-4a0c-87ad-b1ec335c0c37" providerId="ADAL" clId="{10CDC6DF-051C-4EE0-888E-AA1F561B03F5}" dt="2025-06-15T17:11:51.295" v="13" actId="207"/>
        <pc:sldMkLst>
          <pc:docMk/>
          <pc:sldMk cId="0" sldId="4129"/>
        </pc:sldMkLst>
        <pc:spChg chg="mod">
          <ac:chgData name="Jolie Serrano Delgado" userId="d52b4219-5c60-4a0c-87ad-b1ec335c0c37" providerId="ADAL" clId="{10CDC6DF-051C-4EE0-888E-AA1F561B03F5}" dt="2025-06-15T17:11:51.295" v="13" actId="207"/>
          <ac:spMkLst>
            <pc:docMk/>
            <pc:sldMk cId="0" sldId="4129"/>
            <ac:spMk id="2" creationId="{A861E1E4-650F-4B58-BD99-93E6FC21ADED}"/>
          </ac:spMkLst>
        </pc:spChg>
        <pc:spChg chg="mod">
          <ac:chgData name="Jolie Serrano Delgado" userId="d52b4219-5c60-4a0c-87ad-b1ec335c0c37" providerId="ADAL" clId="{10CDC6DF-051C-4EE0-888E-AA1F561B03F5}" dt="2025-06-15T17:11:45.850" v="12" actId="207"/>
          <ac:spMkLst>
            <pc:docMk/>
            <pc:sldMk cId="0" sldId="4129"/>
            <ac:spMk id="18" creationId="{8F5F15BF-00E8-0146-9639-0FB07145B42A}"/>
          </ac:spMkLst>
        </pc:spChg>
        <pc:spChg chg="mod">
          <ac:chgData name="Jolie Serrano Delgado" userId="d52b4219-5c60-4a0c-87ad-b1ec335c0c37" providerId="ADAL" clId="{10CDC6DF-051C-4EE0-888E-AA1F561B03F5}" dt="2025-06-15T17:11:51.295" v="13" actId="207"/>
          <ac:spMkLst>
            <pc:docMk/>
            <pc:sldMk cId="0" sldId="4129"/>
            <ac:spMk id="63" creationId="{00000000-0000-0000-0000-000000000000}"/>
          </ac:spMkLst>
        </pc:spChg>
        <pc:spChg chg="mod">
          <ac:chgData name="Jolie Serrano Delgado" userId="d52b4219-5c60-4a0c-87ad-b1ec335c0c37" providerId="ADAL" clId="{10CDC6DF-051C-4EE0-888E-AA1F561B03F5}" dt="2025-06-15T17:11:51.295" v="13" actId="207"/>
          <ac:spMkLst>
            <pc:docMk/>
            <pc:sldMk cId="0" sldId="4129"/>
            <ac:spMk id="75" creationId="{00000000-0000-0000-0000-000000000000}"/>
          </ac:spMkLst>
        </pc:spChg>
        <pc:spChg chg="mod">
          <ac:chgData name="Jolie Serrano Delgado" userId="d52b4219-5c60-4a0c-87ad-b1ec335c0c37" providerId="ADAL" clId="{10CDC6DF-051C-4EE0-888E-AA1F561B03F5}" dt="2025-06-15T17:11:51.295" v="13" actId="207"/>
          <ac:spMkLst>
            <pc:docMk/>
            <pc:sldMk cId="0" sldId="4129"/>
            <ac:spMk id="87" creationId="{00000000-0000-0000-0000-000000000000}"/>
          </ac:spMkLst>
        </pc:spChg>
        <pc:spChg chg="mod">
          <ac:chgData name="Jolie Serrano Delgado" userId="d52b4219-5c60-4a0c-87ad-b1ec335c0c37" providerId="ADAL" clId="{10CDC6DF-051C-4EE0-888E-AA1F561B03F5}" dt="2025-06-15T17:11:51.295" v="13" actId="207"/>
          <ac:spMkLst>
            <pc:docMk/>
            <pc:sldMk cId="0" sldId="4129"/>
            <ac:spMk id="99" creationId="{00000000-0000-0000-0000-000000000000}"/>
          </ac:spMkLst>
        </pc:spChg>
        <pc:spChg chg="mod">
          <ac:chgData name="Jolie Serrano Delgado" userId="d52b4219-5c60-4a0c-87ad-b1ec335c0c37" providerId="ADAL" clId="{10CDC6DF-051C-4EE0-888E-AA1F561B03F5}" dt="2025-06-15T17:11:44.730" v="11" actId="207"/>
          <ac:spMkLst>
            <pc:docMk/>
            <pc:sldMk cId="0" sldId="4129"/>
            <ac:spMk id="55309" creationId="{00000000-0000-0000-0000-000000000000}"/>
          </ac:spMkLst>
        </pc:spChg>
      </pc:sldChg>
      <pc:sldMasterChg chg="delSp modSp mod modSldLayout">
        <pc:chgData name="Jolie Serrano Delgado" userId="d52b4219-5c60-4a0c-87ad-b1ec335c0c37" providerId="ADAL" clId="{10CDC6DF-051C-4EE0-888E-AA1F561B03F5}" dt="2025-06-15T17:11:31.033" v="8" actId="478"/>
        <pc:sldMasterMkLst>
          <pc:docMk/>
          <pc:sldMasterMk cId="3968079979" sldId="2147483648"/>
        </pc:sldMasterMkLst>
        <pc:spChg chg="del">
          <ac:chgData name="Jolie Serrano Delgado" userId="d52b4219-5c60-4a0c-87ad-b1ec335c0c37" providerId="ADAL" clId="{10CDC6DF-051C-4EE0-888E-AA1F561B03F5}" dt="2025-06-15T17:11:31.033" v="8" actId="478"/>
          <ac:spMkLst>
            <pc:docMk/>
            <pc:sldMasterMk cId="3968079979" sldId="2147483648"/>
            <ac:spMk id="6" creationId="{A15F1CD4-2D85-4990-8D52-784E7B242A06}"/>
          </ac:spMkLst>
        </pc:spChg>
        <pc:spChg chg="del">
          <ac:chgData name="Jolie Serrano Delgado" userId="d52b4219-5c60-4a0c-87ad-b1ec335c0c37" providerId="ADAL" clId="{10CDC6DF-051C-4EE0-888E-AA1F561B03F5}" dt="2025-06-15T17:11:31.033" v="8" actId="478"/>
          <ac:spMkLst>
            <pc:docMk/>
            <pc:sldMasterMk cId="3968079979" sldId="2147483648"/>
            <ac:spMk id="7" creationId="{B0B4A640-C0F4-4D20-B946-EBF2D1318CBD}"/>
          </ac:spMkLst>
        </pc:spChg>
        <pc:sldLayoutChg chg="modSp">
          <pc:chgData name="Jolie Serrano Delgado" userId="d52b4219-5c60-4a0c-87ad-b1ec335c0c37" providerId="ADAL" clId="{10CDC6DF-051C-4EE0-888E-AA1F561B03F5}" dt="2025-06-15T17:10:11.218" v="0" actId="735"/>
          <pc:sldLayoutMkLst>
            <pc:docMk/>
            <pc:sldMasterMk cId="3968079979" sldId="2147483648"/>
            <pc:sldLayoutMk cId="376127350" sldId="214748367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2C6836F-6945-4417-B3B4-0A7A8AA33454}"/>
              </a:ext>
            </a:extLst>
          </p:cNvPr>
          <p:cNvSpPr>
            <a:spLocks noGrp="1"/>
          </p:cNvSpPr>
          <p:nvPr>
            <p:ph type="pic" sz="quarter" idx="10"/>
          </p:nvPr>
        </p:nvSpPr>
        <p:spPr>
          <a:xfrm>
            <a:off x="3962400" y="1028700"/>
            <a:ext cx="4267200" cy="42672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241707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54532F5-9FD6-4740-82AD-E364966428FC}"/>
              </a:ext>
            </a:extLst>
          </p:cNvPr>
          <p:cNvSpPr>
            <a:spLocks noGrp="1"/>
          </p:cNvSpPr>
          <p:nvPr>
            <p:ph type="pic" sz="quarter" idx="10"/>
          </p:nvPr>
        </p:nvSpPr>
        <p:spPr>
          <a:xfrm>
            <a:off x="5943600" y="3467100"/>
            <a:ext cx="2781300" cy="2747790"/>
          </a:xfrm>
          <a:prstGeom prst="teardrop">
            <a:avLst/>
          </a:prstGeom>
          <a:blipFill>
            <a:blip r:embed="rId2" cstate="email">
              <a:extLst>
                <a:ext uri="{28A0092B-C50C-407E-A947-70E740481C1C}">
                  <a14:useLocalDpi xmlns:a14="http://schemas.microsoft.com/office/drawing/2010/main"/>
                </a:ext>
              </a:extLst>
            </a:blip>
            <a:stretch>
              <a:fillRect/>
            </a:stretch>
          </a:blipFill>
        </p:spPr>
        <p:txBody>
          <a:bodyPr/>
          <a:lstStyle/>
          <a:p>
            <a:endParaRPr lang="en-US" dirty="0"/>
          </a:p>
        </p:txBody>
      </p:sp>
      <p:sp>
        <p:nvSpPr>
          <p:cNvPr id="6" name="Picture Placeholder 2">
            <a:extLst>
              <a:ext uri="{FF2B5EF4-FFF2-40B4-BE49-F238E27FC236}">
                <a16:creationId xmlns:a16="http://schemas.microsoft.com/office/drawing/2014/main" id="{E7DD87D2-DAAA-4C56-8CBF-11B719CFA326}"/>
              </a:ext>
            </a:extLst>
          </p:cNvPr>
          <p:cNvSpPr>
            <a:spLocks noGrp="1"/>
          </p:cNvSpPr>
          <p:nvPr>
            <p:ph type="pic" sz="quarter" idx="11"/>
          </p:nvPr>
        </p:nvSpPr>
        <p:spPr>
          <a:xfrm rot="10800000">
            <a:off x="8953499" y="495300"/>
            <a:ext cx="2781300" cy="2747790"/>
          </a:xfrm>
          <a:prstGeom prst="teardrop">
            <a:avLst/>
          </a:prstGeom>
          <a:blipFill dpi="0" rotWithShape="0">
            <a:blip r:embed="rId2" cstate="email">
              <a:extLst>
                <a:ext uri="{28A0092B-C50C-407E-A947-70E740481C1C}">
                  <a14:useLocalDpi xmlns:a14="http://schemas.microsoft.com/office/drawing/2010/main"/>
                </a:ext>
              </a:extLst>
            </a:blip>
            <a:srcRect/>
            <a:stretch>
              <a:fillRect/>
            </a:stretch>
          </a:blipFill>
        </p:spPr>
        <p:txBody>
          <a:bodyPr/>
          <a:lstStyle/>
          <a:p>
            <a:endParaRPr lang="en-US" dirty="0"/>
          </a:p>
        </p:txBody>
      </p:sp>
      <p:sp>
        <p:nvSpPr>
          <p:cNvPr id="7" name="Picture Placeholder 2">
            <a:extLst>
              <a:ext uri="{FF2B5EF4-FFF2-40B4-BE49-F238E27FC236}">
                <a16:creationId xmlns:a16="http://schemas.microsoft.com/office/drawing/2014/main" id="{B11D4EC4-8AEC-464E-B2C7-0CF9E69ADEE9}"/>
              </a:ext>
            </a:extLst>
          </p:cNvPr>
          <p:cNvSpPr>
            <a:spLocks noGrp="1"/>
          </p:cNvSpPr>
          <p:nvPr>
            <p:ph type="pic" sz="quarter" idx="12"/>
          </p:nvPr>
        </p:nvSpPr>
        <p:spPr>
          <a:xfrm rot="5400000">
            <a:off x="5960354" y="545565"/>
            <a:ext cx="2781300" cy="2747790"/>
          </a:xfrm>
          <a:prstGeom prst="teardrop">
            <a:avLst/>
          </a:prstGeom>
          <a:blipFill dpi="0" rotWithShape="0">
            <a:blip r:embed="rId3" cstate="email">
              <a:extLst>
                <a:ext uri="{28A0092B-C50C-407E-A947-70E740481C1C}">
                  <a14:useLocalDpi xmlns:a14="http://schemas.microsoft.com/office/drawing/2010/main"/>
                </a:ext>
              </a:extLst>
            </a:blip>
            <a:srcRect/>
            <a:stretch>
              <a:fillRect/>
            </a:stretch>
          </a:blipFill>
        </p:spPr>
        <p:txBody>
          <a:bodyPr/>
          <a:lstStyle>
            <a:lvl1pPr marL="0" indent="0">
              <a:buNone/>
              <a:defRPr/>
            </a:lvl1pPr>
          </a:lstStyle>
          <a:p>
            <a:endParaRPr lang="en-US" dirty="0"/>
          </a:p>
        </p:txBody>
      </p:sp>
      <p:sp>
        <p:nvSpPr>
          <p:cNvPr id="9" name="Picture Placeholder 2">
            <a:extLst>
              <a:ext uri="{FF2B5EF4-FFF2-40B4-BE49-F238E27FC236}">
                <a16:creationId xmlns:a16="http://schemas.microsoft.com/office/drawing/2014/main" id="{05DF5746-CB0C-4BD1-8B2B-3ACE8F68AF65}"/>
              </a:ext>
            </a:extLst>
          </p:cNvPr>
          <p:cNvSpPr>
            <a:spLocks noGrp="1"/>
          </p:cNvSpPr>
          <p:nvPr>
            <p:ph type="pic" sz="quarter" idx="13"/>
          </p:nvPr>
        </p:nvSpPr>
        <p:spPr>
          <a:xfrm rot="16200000">
            <a:off x="8970254" y="3450345"/>
            <a:ext cx="2781300" cy="2747790"/>
          </a:xfrm>
          <a:prstGeom prst="teardrop">
            <a:avLst/>
          </a:prstGeom>
          <a:blipFill dpi="0" rotWithShape="0">
            <a:blip r:embed="rId3" cstate="email">
              <a:extLst>
                <a:ext uri="{28A0092B-C50C-407E-A947-70E740481C1C}">
                  <a14:useLocalDpi xmlns:a14="http://schemas.microsoft.com/office/drawing/2010/main"/>
                </a:ext>
              </a:extLst>
            </a:blip>
            <a:srcRect/>
            <a:stretch>
              <a:fillRect/>
            </a:stretch>
          </a:blipFill>
        </p:spPr>
        <p:txBody>
          <a:bodyPr/>
          <a:lstStyle/>
          <a:p>
            <a:endParaRPr lang="en-US"/>
          </a:p>
        </p:txBody>
      </p:sp>
      <p:sp>
        <p:nvSpPr>
          <p:cNvPr id="14" name="Title 13">
            <a:extLst>
              <a:ext uri="{FF2B5EF4-FFF2-40B4-BE49-F238E27FC236}">
                <a16:creationId xmlns:a16="http://schemas.microsoft.com/office/drawing/2014/main" id="{A75BD781-51FF-48FA-9192-C5E2A514DCA1}"/>
              </a:ext>
            </a:extLst>
          </p:cNvPr>
          <p:cNvSpPr>
            <a:spLocks noGrp="1"/>
          </p:cNvSpPr>
          <p:nvPr>
            <p:ph type="title"/>
          </p:nvPr>
        </p:nvSpPr>
        <p:spPr>
          <a:xfrm>
            <a:off x="457201" y="1869195"/>
            <a:ext cx="5029199" cy="1177925"/>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3">
    <p:spTree>
      <p:nvGrpSpPr>
        <p:cNvPr id="1" name=""/>
        <p:cNvGrpSpPr/>
        <p:nvPr/>
      </p:nvGrpSpPr>
      <p:grpSpPr>
        <a:xfrm>
          <a:off x="0" y="0"/>
          <a:ext cx="0" cy="0"/>
          <a:chOff x="0" y="0"/>
          <a:chExt cx="0" cy="0"/>
        </a:xfrm>
      </p:grpSpPr>
      <p:sp>
        <p:nvSpPr>
          <p:cNvPr id="7" name="Title 13">
            <a:extLst>
              <a:ext uri="{FF2B5EF4-FFF2-40B4-BE49-F238E27FC236}">
                <a16:creationId xmlns:a16="http://schemas.microsoft.com/office/drawing/2014/main" id="{4D71C50D-599E-4DDE-8B46-0DAC94924E1E}"/>
              </a:ext>
            </a:extLst>
          </p:cNvPr>
          <p:cNvSpPr>
            <a:spLocks noGrp="1"/>
          </p:cNvSpPr>
          <p:nvPr>
            <p:ph type="title"/>
          </p:nvPr>
        </p:nvSpPr>
        <p:spPr>
          <a:xfrm>
            <a:off x="6096000" y="2291470"/>
            <a:ext cx="5029199" cy="1177925"/>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94E91-5029-44A2-84A6-EC4990605B52}"/>
              </a:ext>
            </a:extLst>
          </p:cNvPr>
          <p:cNvSpPr>
            <a:spLocks noGrp="1"/>
          </p:cNvSpPr>
          <p:nvPr>
            <p:ph type="title"/>
          </p:nvPr>
        </p:nvSpPr>
        <p:spPr>
          <a:xfrm>
            <a:off x="388258" y="1860097"/>
            <a:ext cx="3617686" cy="1158875"/>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822057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8DC30-DF54-43BD-BE47-EDC54A652D05}"/>
              </a:ext>
            </a:extLst>
          </p:cNvPr>
          <p:cNvSpPr>
            <a:spLocks noGrp="1"/>
          </p:cNvSpPr>
          <p:nvPr>
            <p:ph type="title"/>
          </p:nvPr>
        </p:nvSpPr>
        <p:spPr>
          <a:xfrm>
            <a:off x="1199697" y="4066267"/>
            <a:ext cx="10515600" cy="723447"/>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693131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017E8-ADB3-4C40-91B5-5D64E27C6B73}"/>
              </a:ext>
            </a:extLst>
          </p:cNvPr>
          <p:cNvSpPr>
            <a:spLocks noGrp="1"/>
          </p:cNvSpPr>
          <p:nvPr>
            <p:ph type="title"/>
          </p:nvPr>
        </p:nvSpPr>
        <p:spPr>
          <a:xfrm>
            <a:off x="605972" y="423182"/>
            <a:ext cx="4183743" cy="1376589"/>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45794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ACC7D349-C44D-44B9-BB07-52C4ED5F1612}"/>
              </a:ext>
            </a:extLst>
          </p:cNvPr>
          <p:cNvSpPr>
            <a:spLocks noGrp="1"/>
          </p:cNvSpPr>
          <p:nvPr>
            <p:ph type="pic" sz="quarter" idx="10"/>
          </p:nvPr>
        </p:nvSpPr>
        <p:spPr>
          <a:xfrm>
            <a:off x="4667250" y="1847850"/>
            <a:ext cx="4745038" cy="3684588"/>
          </a:xfrm>
          <a:prstGeom prst="rect">
            <a:avLst/>
          </a:prstGeom>
        </p:spPr>
        <p:txBody>
          <a:bodyPr/>
          <a:lstStyle/>
          <a:p>
            <a:endParaRPr lang="en-US"/>
          </a:p>
        </p:txBody>
      </p:sp>
      <p:sp>
        <p:nvSpPr>
          <p:cNvPr id="12" name="Picture Placeholder 11">
            <a:extLst>
              <a:ext uri="{FF2B5EF4-FFF2-40B4-BE49-F238E27FC236}">
                <a16:creationId xmlns:a16="http://schemas.microsoft.com/office/drawing/2014/main" id="{C535BFFE-74F8-48B9-91F4-84CF9DB594F4}"/>
              </a:ext>
            </a:extLst>
          </p:cNvPr>
          <p:cNvSpPr>
            <a:spLocks noGrp="1"/>
          </p:cNvSpPr>
          <p:nvPr>
            <p:ph type="pic" sz="quarter" idx="11"/>
          </p:nvPr>
        </p:nvSpPr>
        <p:spPr>
          <a:xfrm>
            <a:off x="9601200" y="2045493"/>
            <a:ext cx="1733550" cy="3290093"/>
          </a:xfrm>
          <a:prstGeom prst="rect">
            <a:avLst/>
          </a:prstGeom>
        </p:spPr>
        <p:txBody>
          <a:bodyPr/>
          <a:lstStyle/>
          <a:p>
            <a:endParaRPr lang="en-US"/>
          </a:p>
        </p:txBody>
      </p:sp>
      <p:sp>
        <p:nvSpPr>
          <p:cNvPr id="13" name="Title 12">
            <a:extLst>
              <a:ext uri="{FF2B5EF4-FFF2-40B4-BE49-F238E27FC236}">
                <a16:creationId xmlns:a16="http://schemas.microsoft.com/office/drawing/2014/main" id="{2FAF2007-7085-4FEC-8A29-0126635BA0C9}"/>
              </a:ext>
            </a:extLst>
          </p:cNvPr>
          <p:cNvSpPr>
            <a:spLocks noGrp="1"/>
          </p:cNvSpPr>
          <p:nvPr>
            <p:ph type="title"/>
          </p:nvPr>
        </p:nvSpPr>
        <p:spPr>
          <a:xfrm>
            <a:off x="438150" y="2045493"/>
            <a:ext cx="3581400" cy="1158082"/>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144487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5FB9FFC-F3FF-4000-8E53-20CC03EAC127}"/>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060624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9065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88" r:id="rId4"/>
    <p:sldLayoutId id="2147483703" r:id="rId5"/>
    <p:sldLayoutId id="2147483704" r:id="rId6"/>
    <p:sldLayoutId id="2147483705" r:id="rId7"/>
    <p:sldLayoutId id="2147483708" r:id="rId8"/>
    <p:sldLayoutId id="2147483709" r:id="rId9"/>
    <p:sldLayoutId id="2147483710"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milkshake" TargetMode="Externa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20.jpeg"/><Relationship Id="rId4" Type="http://schemas.openxmlformats.org/officeDocument/2006/relationships/image" Target="../media/image19.jpeg"/></Relationships>
</file>

<file path=ppt/slides/_rels/slide12.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0.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g"/><Relationship Id="rId1" Type="http://schemas.openxmlformats.org/officeDocument/2006/relationships/slideLayout" Target="../slideLayouts/slideLayout6.xml"/><Relationship Id="rId6" Type="http://schemas.openxmlformats.org/officeDocument/2006/relationships/image" Target="../media/image10.jpg"/><Relationship Id="rId5" Type="http://schemas.openxmlformats.org/officeDocument/2006/relationships/image" Target="../media/image15.jpeg"/><Relationship Id="rId4" Type="http://schemas.openxmlformats.org/officeDocument/2006/relationships/image" Target="../media/image14.jpeg"/></Relationships>
</file>

<file path=ppt/slides/_rels/slide9.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CD539A">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EC2C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EC2C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EC2C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EC2C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dirty="0">
                <a:solidFill>
                  <a:schemeClr val="bg1"/>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milkshake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rgbClr val="FEC2C1"/>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1D710AFD-6E8A-45C9-82F4-4BAFA950F8FE}"/>
              </a:ext>
            </a:extLst>
          </p:cNvPr>
          <p:cNvGrpSpPr>
            <a:grpSpLocks noChangeAspect="1"/>
          </p:cNvGrpSpPr>
          <p:nvPr/>
        </p:nvGrpSpPr>
        <p:grpSpPr bwMode="auto">
          <a:xfrm>
            <a:off x="4819651" y="1252538"/>
            <a:ext cx="7156450" cy="6900863"/>
            <a:chOff x="1056" y="789"/>
            <a:chExt cx="4508" cy="4347"/>
          </a:xfrm>
        </p:grpSpPr>
        <p:sp>
          <p:nvSpPr>
            <p:cNvPr id="5" name="AutoShape 3">
              <a:extLst>
                <a:ext uri="{FF2B5EF4-FFF2-40B4-BE49-F238E27FC236}">
                  <a16:creationId xmlns:a16="http://schemas.microsoft.com/office/drawing/2014/main" id="{671872DB-3557-49B0-8CD5-84CC7D03D0AA}"/>
                </a:ext>
              </a:extLst>
            </p:cNvPr>
            <p:cNvSpPr>
              <a:spLocks noChangeAspect="1" noChangeArrowheads="1" noTextEdit="1"/>
            </p:cNvSpPr>
            <p:nvPr/>
          </p:nvSpPr>
          <p:spPr bwMode="auto">
            <a:xfrm>
              <a:off x="1056" y="789"/>
              <a:ext cx="4508" cy="4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5">
              <a:extLst>
                <a:ext uri="{FF2B5EF4-FFF2-40B4-BE49-F238E27FC236}">
                  <a16:creationId xmlns:a16="http://schemas.microsoft.com/office/drawing/2014/main" id="{D2E033B8-DD57-4BA9-A977-CBE1027AD546}"/>
                </a:ext>
              </a:extLst>
            </p:cNvPr>
            <p:cNvSpPr>
              <a:spLocks/>
            </p:cNvSpPr>
            <p:nvPr/>
          </p:nvSpPr>
          <p:spPr bwMode="auto">
            <a:xfrm>
              <a:off x="3267" y="1925"/>
              <a:ext cx="1645" cy="3208"/>
            </a:xfrm>
            <a:custGeom>
              <a:avLst/>
              <a:gdLst>
                <a:gd name="T0" fmla="*/ 520 w 520"/>
                <a:gd name="T1" fmla="*/ 189 h 1014"/>
                <a:gd name="T2" fmla="*/ 520 w 520"/>
                <a:gd name="T3" fmla="*/ 209 h 1014"/>
                <a:gd name="T4" fmla="*/ 502 w 520"/>
                <a:gd name="T5" fmla="*/ 264 h 1014"/>
                <a:gd name="T6" fmla="*/ 434 w 520"/>
                <a:gd name="T7" fmla="*/ 303 h 1014"/>
                <a:gd name="T8" fmla="*/ 425 w 520"/>
                <a:gd name="T9" fmla="*/ 304 h 1014"/>
                <a:gd name="T10" fmla="*/ 306 w 520"/>
                <a:gd name="T11" fmla="*/ 304 h 1014"/>
                <a:gd name="T12" fmla="*/ 224 w 520"/>
                <a:gd name="T13" fmla="*/ 329 h 1014"/>
                <a:gd name="T14" fmla="*/ 223 w 520"/>
                <a:gd name="T15" fmla="*/ 330 h 1014"/>
                <a:gd name="T16" fmla="*/ 178 w 520"/>
                <a:gd name="T17" fmla="*/ 379 h 1014"/>
                <a:gd name="T18" fmla="*/ 171 w 520"/>
                <a:gd name="T19" fmla="*/ 394 h 1014"/>
                <a:gd name="T20" fmla="*/ 148 w 520"/>
                <a:gd name="T21" fmla="*/ 511 h 1014"/>
                <a:gd name="T22" fmla="*/ 152 w 520"/>
                <a:gd name="T23" fmla="*/ 544 h 1014"/>
                <a:gd name="T24" fmla="*/ 182 w 520"/>
                <a:gd name="T25" fmla="*/ 641 h 1014"/>
                <a:gd name="T26" fmla="*/ 305 w 520"/>
                <a:gd name="T27" fmla="*/ 705 h 1014"/>
                <a:gd name="T28" fmla="*/ 459 w 520"/>
                <a:gd name="T29" fmla="*/ 750 h 1014"/>
                <a:gd name="T30" fmla="*/ 482 w 520"/>
                <a:gd name="T31" fmla="*/ 804 h 1014"/>
                <a:gd name="T32" fmla="*/ 482 w 520"/>
                <a:gd name="T33" fmla="*/ 994 h 1014"/>
                <a:gd name="T34" fmla="*/ 462 w 520"/>
                <a:gd name="T35" fmla="*/ 1014 h 1014"/>
                <a:gd name="T36" fmla="*/ 442 w 520"/>
                <a:gd name="T37" fmla="*/ 994 h 1014"/>
                <a:gd name="T38" fmla="*/ 442 w 520"/>
                <a:gd name="T39" fmla="*/ 806 h 1014"/>
                <a:gd name="T40" fmla="*/ 310 w 520"/>
                <a:gd name="T41" fmla="*/ 750 h 1014"/>
                <a:gd name="T42" fmla="*/ 0 w 520"/>
                <a:gd name="T43" fmla="*/ 750 h 1014"/>
                <a:gd name="T44" fmla="*/ 62 w 520"/>
                <a:gd name="T45" fmla="*/ 544 h 1014"/>
                <a:gd name="T46" fmla="*/ 107 w 520"/>
                <a:gd name="T47" fmla="*/ 419 h 1014"/>
                <a:gd name="T48" fmla="*/ 121 w 520"/>
                <a:gd name="T49" fmla="*/ 393 h 1014"/>
                <a:gd name="T50" fmla="*/ 144 w 520"/>
                <a:gd name="T51" fmla="*/ 358 h 1014"/>
                <a:gd name="T52" fmla="*/ 191 w 520"/>
                <a:gd name="T53" fmla="*/ 304 h 1014"/>
                <a:gd name="T54" fmla="*/ 191 w 520"/>
                <a:gd name="T55" fmla="*/ 114 h 1014"/>
                <a:gd name="T56" fmla="*/ 103 w 520"/>
                <a:gd name="T57" fmla="*/ 20 h 1014"/>
                <a:gd name="T58" fmla="*/ 123 w 520"/>
                <a:gd name="T59" fmla="*/ 0 h 1014"/>
                <a:gd name="T60" fmla="*/ 143 w 520"/>
                <a:gd name="T61" fmla="*/ 20 h 1014"/>
                <a:gd name="T62" fmla="*/ 197 w 520"/>
                <a:gd name="T63" fmla="*/ 74 h 1014"/>
                <a:gd name="T64" fmla="*/ 225 w 520"/>
                <a:gd name="T65" fmla="*/ 74 h 1014"/>
                <a:gd name="T66" fmla="*/ 278 w 520"/>
                <a:gd name="T67" fmla="*/ 20 h 1014"/>
                <a:gd name="T68" fmla="*/ 298 w 520"/>
                <a:gd name="T69" fmla="*/ 0 h 1014"/>
                <a:gd name="T70" fmla="*/ 318 w 520"/>
                <a:gd name="T71" fmla="*/ 20 h 1014"/>
                <a:gd name="T72" fmla="*/ 231 w 520"/>
                <a:gd name="T73" fmla="*/ 114 h 1014"/>
                <a:gd name="T74" fmla="*/ 231 w 520"/>
                <a:gd name="T75" fmla="*/ 280 h 1014"/>
                <a:gd name="T76" fmla="*/ 306 w 520"/>
                <a:gd name="T77" fmla="*/ 264 h 1014"/>
                <a:gd name="T78" fmla="*/ 425 w 520"/>
                <a:gd name="T79" fmla="*/ 264 h 1014"/>
                <a:gd name="T80" fmla="*/ 430 w 520"/>
                <a:gd name="T81" fmla="*/ 264 h 1014"/>
                <a:gd name="T82" fmla="*/ 480 w 520"/>
                <a:gd name="T83" fmla="*/ 209 h 1014"/>
                <a:gd name="T84" fmla="*/ 480 w 520"/>
                <a:gd name="T85" fmla="*/ 189 h 1014"/>
                <a:gd name="T86" fmla="*/ 500 w 520"/>
                <a:gd name="T87" fmla="*/ 169 h 1014"/>
                <a:gd name="T88" fmla="*/ 520 w 520"/>
                <a:gd name="T89" fmla="*/ 189 h 10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20" h="1014">
                  <a:moveTo>
                    <a:pt x="520" y="189"/>
                  </a:moveTo>
                  <a:cubicBezTo>
                    <a:pt x="520" y="209"/>
                    <a:pt x="520" y="209"/>
                    <a:pt x="520" y="209"/>
                  </a:cubicBezTo>
                  <a:cubicBezTo>
                    <a:pt x="520" y="229"/>
                    <a:pt x="513" y="248"/>
                    <a:pt x="502" y="264"/>
                  </a:cubicBezTo>
                  <a:cubicBezTo>
                    <a:pt x="486" y="286"/>
                    <a:pt x="462" y="300"/>
                    <a:pt x="434" y="303"/>
                  </a:cubicBezTo>
                  <a:cubicBezTo>
                    <a:pt x="431" y="304"/>
                    <a:pt x="428" y="304"/>
                    <a:pt x="425" y="304"/>
                  </a:cubicBezTo>
                  <a:cubicBezTo>
                    <a:pt x="306" y="304"/>
                    <a:pt x="306" y="304"/>
                    <a:pt x="306" y="304"/>
                  </a:cubicBezTo>
                  <a:cubicBezTo>
                    <a:pt x="276" y="304"/>
                    <a:pt x="247" y="313"/>
                    <a:pt x="224" y="329"/>
                  </a:cubicBezTo>
                  <a:cubicBezTo>
                    <a:pt x="223" y="330"/>
                    <a:pt x="223" y="330"/>
                    <a:pt x="223" y="330"/>
                  </a:cubicBezTo>
                  <a:cubicBezTo>
                    <a:pt x="223" y="330"/>
                    <a:pt x="203" y="346"/>
                    <a:pt x="178" y="379"/>
                  </a:cubicBezTo>
                  <a:cubicBezTo>
                    <a:pt x="175" y="384"/>
                    <a:pt x="173" y="389"/>
                    <a:pt x="171" y="394"/>
                  </a:cubicBezTo>
                  <a:cubicBezTo>
                    <a:pt x="156" y="430"/>
                    <a:pt x="148" y="469"/>
                    <a:pt x="148" y="511"/>
                  </a:cubicBezTo>
                  <a:cubicBezTo>
                    <a:pt x="148" y="522"/>
                    <a:pt x="150" y="534"/>
                    <a:pt x="152" y="544"/>
                  </a:cubicBezTo>
                  <a:cubicBezTo>
                    <a:pt x="157" y="567"/>
                    <a:pt x="168" y="625"/>
                    <a:pt x="182" y="641"/>
                  </a:cubicBezTo>
                  <a:cubicBezTo>
                    <a:pt x="227" y="692"/>
                    <a:pt x="295" y="703"/>
                    <a:pt x="305" y="705"/>
                  </a:cubicBezTo>
                  <a:cubicBezTo>
                    <a:pt x="338" y="710"/>
                    <a:pt x="432" y="724"/>
                    <a:pt x="459" y="750"/>
                  </a:cubicBezTo>
                  <a:cubicBezTo>
                    <a:pt x="474" y="763"/>
                    <a:pt x="480" y="784"/>
                    <a:pt x="482" y="804"/>
                  </a:cubicBezTo>
                  <a:cubicBezTo>
                    <a:pt x="482" y="808"/>
                    <a:pt x="482" y="991"/>
                    <a:pt x="482" y="994"/>
                  </a:cubicBezTo>
                  <a:cubicBezTo>
                    <a:pt x="482" y="1005"/>
                    <a:pt x="473" y="1014"/>
                    <a:pt x="462" y="1014"/>
                  </a:cubicBezTo>
                  <a:cubicBezTo>
                    <a:pt x="451" y="1014"/>
                    <a:pt x="442" y="1005"/>
                    <a:pt x="442" y="994"/>
                  </a:cubicBezTo>
                  <a:cubicBezTo>
                    <a:pt x="442" y="991"/>
                    <a:pt x="442" y="809"/>
                    <a:pt x="442" y="806"/>
                  </a:cubicBezTo>
                  <a:cubicBezTo>
                    <a:pt x="437" y="762"/>
                    <a:pt x="342" y="750"/>
                    <a:pt x="310" y="750"/>
                  </a:cubicBezTo>
                  <a:cubicBezTo>
                    <a:pt x="0" y="750"/>
                    <a:pt x="0" y="750"/>
                    <a:pt x="0" y="750"/>
                  </a:cubicBezTo>
                  <a:cubicBezTo>
                    <a:pt x="28" y="655"/>
                    <a:pt x="55" y="571"/>
                    <a:pt x="62" y="544"/>
                  </a:cubicBezTo>
                  <a:cubicBezTo>
                    <a:pt x="73" y="493"/>
                    <a:pt x="90" y="452"/>
                    <a:pt x="107" y="419"/>
                  </a:cubicBezTo>
                  <a:cubicBezTo>
                    <a:pt x="111" y="410"/>
                    <a:pt x="116" y="401"/>
                    <a:pt x="121" y="393"/>
                  </a:cubicBezTo>
                  <a:cubicBezTo>
                    <a:pt x="129" y="380"/>
                    <a:pt x="137" y="368"/>
                    <a:pt x="144" y="358"/>
                  </a:cubicBezTo>
                  <a:cubicBezTo>
                    <a:pt x="156" y="336"/>
                    <a:pt x="172" y="318"/>
                    <a:pt x="191" y="304"/>
                  </a:cubicBezTo>
                  <a:cubicBezTo>
                    <a:pt x="191" y="114"/>
                    <a:pt x="191" y="114"/>
                    <a:pt x="191" y="114"/>
                  </a:cubicBezTo>
                  <a:cubicBezTo>
                    <a:pt x="142" y="111"/>
                    <a:pt x="103" y="70"/>
                    <a:pt x="103" y="20"/>
                  </a:cubicBezTo>
                  <a:cubicBezTo>
                    <a:pt x="103" y="9"/>
                    <a:pt x="112" y="0"/>
                    <a:pt x="123" y="0"/>
                  </a:cubicBezTo>
                  <a:cubicBezTo>
                    <a:pt x="134" y="0"/>
                    <a:pt x="143" y="9"/>
                    <a:pt x="143" y="20"/>
                  </a:cubicBezTo>
                  <a:cubicBezTo>
                    <a:pt x="143" y="50"/>
                    <a:pt x="167" y="74"/>
                    <a:pt x="197" y="74"/>
                  </a:cubicBezTo>
                  <a:cubicBezTo>
                    <a:pt x="225" y="74"/>
                    <a:pt x="225" y="74"/>
                    <a:pt x="225" y="74"/>
                  </a:cubicBezTo>
                  <a:cubicBezTo>
                    <a:pt x="254" y="74"/>
                    <a:pt x="278" y="50"/>
                    <a:pt x="278" y="20"/>
                  </a:cubicBezTo>
                  <a:cubicBezTo>
                    <a:pt x="278" y="9"/>
                    <a:pt x="287" y="0"/>
                    <a:pt x="298" y="0"/>
                  </a:cubicBezTo>
                  <a:cubicBezTo>
                    <a:pt x="309" y="0"/>
                    <a:pt x="318" y="9"/>
                    <a:pt x="318" y="20"/>
                  </a:cubicBezTo>
                  <a:cubicBezTo>
                    <a:pt x="318" y="70"/>
                    <a:pt x="279" y="111"/>
                    <a:pt x="231" y="114"/>
                  </a:cubicBezTo>
                  <a:cubicBezTo>
                    <a:pt x="231" y="280"/>
                    <a:pt x="231" y="280"/>
                    <a:pt x="231" y="280"/>
                  </a:cubicBezTo>
                  <a:cubicBezTo>
                    <a:pt x="254" y="269"/>
                    <a:pt x="279" y="264"/>
                    <a:pt x="306" y="264"/>
                  </a:cubicBezTo>
                  <a:cubicBezTo>
                    <a:pt x="425" y="264"/>
                    <a:pt x="425" y="264"/>
                    <a:pt x="425" y="264"/>
                  </a:cubicBezTo>
                  <a:cubicBezTo>
                    <a:pt x="426" y="264"/>
                    <a:pt x="428" y="264"/>
                    <a:pt x="430" y="264"/>
                  </a:cubicBezTo>
                  <a:cubicBezTo>
                    <a:pt x="458" y="261"/>
                    <a:pt x="480" y="237"/>
                    <a:pt x="480" y="209"/>
                  </a:cubicBezTo>
                  <a:cubicBezTo>
                    <a:pt x="480" y="189"/>
                    <a:pt x="480" y="189"/>
                    <a:pt x="480" y="189"/>
                  </a:cubicBezTo>
                  <a:cubicBezTo>
                    <a:pt x="480" y="178"/>
                    <a:pt x="489" y="169"/>
                    <a:pt x="500" y="169"/>
                  </a:cubicBezTo>
                  <a:cubicBezTo>
                    <a:pt x="511" y="169"/>
                    <a:pt x="520" y="178"/>
                    <a:pt x="520" y="189"/>
                  </a:cubicBezTo>
                  <a:close/>
                </a:path>
              </a:pathLst>
            </a:custGeom>
            <a:solidFill>
              <a:srgbClr val="005E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0D93A0C1-A486-4286-8D74-0A50FF4E2368}"/>
                </a:ext>
              </a:extLst>
            </p:cNvPr>
            <p:cNvSpPr>
              <a:spLocks/>
            </p:cNvSpPr>
            <p:nvPr/>
          </p:nvSpPr>
          <p:spPr bwMode="auto">
            <a:xfrm>
              <a:off x="3410" y="4193"/>
              <a:ext cx="0" cy="22"/>
            </a:xfrm>
            <a:custGeom>
              <a:avLst/>
              <a:gdLst>
                <a:gd name="T0" fmla="*/ 0 h 22"/>
                <a:gd name="T1" fmla="*/ 22 h 22"/>
                <a:gd name="T2" fmla="*/ 0 h 22"/>
              </a:gdLst>
              <a:ahLst/>
              <a:cxnLst>
                <a:cxn ang="0">
                  <a:pos x="0" y="T0"/>
                </a:cxn>
                <a:cxn ang="0">
                  <a:pos x="0" y="T1"/>
                </a:cxn>
                <a:cxn ang="0">
                  <a:pos x="0" y="T2"/>
                </a:cxn>
              </a:cxnLst>
              <a:rect l="0" t="0" r="r" b="b"/>
              <a:pathLst>
                <a:path h="22">
                  <a:moveTo>
                    <a:pt x="0" y="0"/>
                  </a:moveTo>
                  <a:lnTo>
                    <a:pt x="0" y="22"/>
                  </a:lnTo>
                  <a:lnTo>
                    <a:pt x="0" y="0"/>
                  </a:lnTo>
                  <a:close/>
                </a:path>
              </a:pathLst>
            </a:custGeom>
            <a:solidFill>
              <a:srgbClr val="005E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Line 7">
              <a:extLst>
                <a:ext uri="{FF2B5EF4-FFF2-40B4-BE49-F238E27FC236}">
                  <a16:creationId xmlns:a16="http://schemas.microsoft.com/office/drawing/2014/main" id="{D6630D93-8D85-407B-B3EB-00E1175D0FA8}"/>
                </a:ext>
              </a:extLst>
            </p:cNvPr>
            <p:cNvSpPr>
              <a:spLocks noChangeShapeType="1"/>
            </p:cNvSpPr>
            <p:nvPr/>
          </p:nvSpPr>
          <p:spPr bwMode="auto">
            <a:xfrm>
              <a:off x="3410" y="4193"/>
              <a:ext cx="0" cy="2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6671FBD4-E047-4F24-A1B1-087C53A428E9}"/>
                </a:ext>
              </a:extLst>
            </p:cNvPr>
            <p:cNvSpPr>
              <a:spLocks/>
            </p:cNvSpPr>
            <p:nvPr/>
          </p:nvSpPr>
          <p:spPr bwMode="auto">
            <a:xfrm>
              <a:off x="3419" y="4051"/>
              <a:ext cx="0" cy="3"/>
            </a:xfrm>
            <a:custGeom>
              <a:avLst/>
              <a:gdLst>
                <a:gd name="T0" fmla="*/ 0 h 3"/>
                <a:gd name="T1" fmla="*/ 3 h 3"/>
                <a:gd name="T2" fmla="*/ 0 h 3"/>
              </a:gdLst>
              <a:ahLst/>
              <a:cxnLst>
                <a:cxn ang="0">
                  <a:pos x="0" y="T0"/>
                </a:cxn>
                <a:cxn ang="0">
                  <a:pos x="0" y="T1"/>
                </a:cxn>
                <a:cxn ang="0">
                  <a:pos x="0" y="T2"/>
                </a:cxn>
              </a:cxnLst>
              <a:rect l="0" t="0" r="r" b="b"/>
              <a:pathLst>
                <a:path h="3">
                  <a:moveTo>
                    <a:pt x="0" y="0"/>
                  </a:moveTo>
                  <a:lnTo>
                    <a:pt x="0" y="3"/>
                  </a:lnTo>
                  <a:lnTo>
                    <a:pt x="0" y="0"/>
                  </a:lnTo>
                  <a:close/>
                </a:path>
              </a:pathLst>
            </a:custGeom>
            <a:solidFill>
              <a:srgbClr val="005E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Line 9">
              <a:extLst>
                <a:ext uri="{FF2B5EF4-FFF2-40B4-BE49-F238E27FC236}">
                  <a16:creationId xmlns:a16="http://schemas.microsoft.com/office/drawing/2014/main" id="{7290C10A-495B-4738-A5A4-2C6C9FE3FF45}"/>
                </a:ext>
              </a:extLst>
            </p:cNvPr>
            <p:cNvSpPr>
              <a:spLocks noChangeShapeType="1"/>
            </p:cNvSpPr>
            <p:nvPr/>
          </p:nvSpPr>
          <p:spPr bwMode="auto">
            <a:xfrm>
              <a:off x="3419" y="4051"/>
              <a:ext cx="0" cy="3"/>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525CD1F9-ADB4-4273-9AAF-C0AFFB85A853}"/>
                </a:ext>
              </a:extLst>
            </p:cNvPr>
            <p:cNvSpPr>
              <a:spLocks/>
            </p:cNvSpPr>
            <p:nvPr/>
          </p:nvSpPr>
          <p:spPr bwMode="auto">
            <a:xfrm>
              <a:off x="2296" y="1953"/>
              <a:ext cx="1772" cy="2617"/>
            </a:xfrm>
            <a:custGeom>
              <a:avLst/>
              <a:gdLst>
                <a:gd name="T0" fmla="*/ 560 w 560"/>
                <a:gd name="T1" fmla="*/ 806 h 827"/>
                <a:gd name="T2" fmla="*/ 538 w 560"/>
                <a:gd name="T3" fmla="*/ 826 h 827"/>
                <a:gd name="T4" fmla="*/ 520 w 560"/>
                <a:gd name="T5" fmla="*/ 806 h 827"/>
                <a:gd name="T6" fmla="*/ 438 w 560"/>
                <a:gd name="T7" fmla="*/ 741 h 827"/>
                <a:gd name="T8" fmla="*/ 177 w 560"/>
                <a:gd name="T9" fmla="*/ 741 h 827"/>
                <a:gd name="T10" fmla="*/ 101 w 560"/>
                <a:gd name="T11" fmla="*/ 806 h 827"/>
                <a:gd name="T12" fmla="*/ 83 w 560"/>
                <a:gd name="T13" fmla="*/ 826 h 827"/>
                <a:gd name="T14" fmla="*/ 62 w 560"/>
                <a:gd name="T15" fmla="*/ 806 h 827"/>
                <a:gd name="T16" fmla="*/ 159 w 560"/>
                <a:gd name="T17" fmla="*/ 703 h 827"/>
                <a:gd name="T18" fmla="*/ 206 w 560"/>
                <a:gd name="T19" fmla="*/ 689 h 827"/>
                <a:gd name="T20" fmla="*/ 368 w 560"/>
                <a:gd name="T21" fmla="*/ 535 h 827"/>
                <a:gd name="T22" fmla="*/ 372 w 560"/>
                <a:gd name="T23" fmla="*/ 502 h 827"/>
                <a:gd name="T24" fmla="*/ 349 w 560"/>
                <a:gd name="T25" fmla="*/ 385 h 827"/>
                <a:gd name="T26" fmla="*/ 342 w 560"/>
                <a:gd name="T27" fmla="*/ 370 h 827"/>
                <a:gd name="T28" fmla="*/ 297 w 560"/>
                <a:gd name="T29" fmla="*/ 321 h 827"/>
                <a:gd name="T30" fmla="*/ 296 w 560"/>
                <a:gd name="T31" fmla="*/ 320 h 827"/>
                <a:gd name="T32" fmla="*/ 214 w 560"/>
                <a:gd name="T33" fmla="*/ 295 h 827"/>
                <a:gd name="T34" fmla="*/ 95 w 560"/>
                <a:gd name="T35" fmla="*/ 295 h 827"/>
                <a:gd name="T36" fmla="*/ 0 w 560"/>
                <a:gd name="T37" fmla="*/ 200 h 827"/>
                <a:gd name="T38" fmla="*/ 0 w 560"/>
                <a:gd name="T39" fmla="*/ 181 h 827"/>
                <a:gd name="T40" fmla="*/ 19 w 560"/>
                <a:gd name="T41" fmla="*/ 160 h 827"/>
                <a:gd name="T42" fmla="*/ 40 w 560"/>
                <a:gd name="T43" fmla="*/ 180 h 827"/>
                <a:gd name="T44" fmla="*/ 40 w 560"/>
                <a:gd name="T45" fmla="*/ 200 h 827"/>
                <a:gd name="T46" fmla="*/ 95 w 560"/>
                <a:gd name="T47" fmla="*/ 255 h 827"/>
                <a:gd name="T48" fmla="*/ 214 w 560"/>
                <a:gd name="T49" fmla="*/ 255 h 827"/>
                <a:gd name="T50" fmla="*/ 289 w 560"/>
                <a:gd name="T51" fmla="*/ 271 h 827"/>
                <a:gd name="T52" fmla="*/ 289 w 560"/>
                <a:gd name="T53" fmla="*/ 114 h 827"/>
                <a:gd name="T54" fmla="*/ 202 w 560"/>
                <a:gd name="T55" fmla="*/ 22 h 827"/>
                <a:gd name="T56" fmla="*/ 221 w 560"/>
                <a:gd name="T57" fmla="*/ 1 h 827"/>
                <a:gd name="T58" fmla="*/ 242 w 560"/>
                <a:gd name="T59" fmla="*/ 21 h 827"/>
                <a:gd name="T60" fmla="*/ 295 w 560"/>
                <a:gd name="T61" fmla="*/ 74 h 827"/>
                <a:gd name="T62" fmla="*/ 298 w 560"/>
                <a:gd name="T63" fmla="*/ 74 h 827"/>
                <a:gd name="T64" fmla="*/ 329 w 560"/>
                <a:gd name="T65" fmla="*/ 106 h 827"/>
                <a:gd name="T66" fmla="*/ 329 w 560"/>
                <a:gd name="T67" fmla="*/ 295 h 827"/>
                <a:gd name="T68" fmla="*/ 376 w 560"/>
                <a:gd name="T69" fmla="*/ 349 h 827"/>
                <a:gd name="T70" fmla="*/ 399 w 560"/>
                <a:gd name="T71" fmla="*/ 384 h 827"/>
                <a:gd name="T72" fmla="*/ 414 w 560"/>
                <a:gd name="T73" fmla="*/ 410 h 827"/>
                <a:gd name="T74" fmla="*/ 458 w 560"/>
                <a:gd name="T75" fmla="*/ 535 h 827"/>
                <a:gd name="T76" fmla="*/ 537 w 560"/>
                <a:gd name="T77" fmla="*/ 741 h 827"/>
                <a:gd name="T78" fmla="*/ 560 w 560"/>
                <a:gd name="T79" fmla="*/ 806 h 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60" h="827">
                  <a:moveTo>
                    <a:pt x="560" y="806"/>
                  </a:moveTo>
                  <a:cubicBezTo>
                    <a:pt x="560" y="818"/>
                    <a:pt x="550" y="827"/>
                    <a:pt x="538" y="826"/>
                  </a:cubicBezTo>
                  <a:cubicBezTo>
                    <a:pt x="528" y="825"/>
                    <a:pt x="520" y="816"/>
                    <a:pt x="520" y="806"/>
                  </a:cubicBezTo>
                  <a:cubicBezTo>
                    <a:pt x="520" y="770"/>
                    <a:pt x="473" y="741"/>
                    <a:pt x="438" y="741"/>
                  </a:cubicBezTo>
                  <a:cubicBezTo>
                    <a:pt x="177" y="741"/>
                    <a:pt x="177" y="741"/>
                    <a:pt x="177" y="741"/>
                  </a:cubicBezTo>
                  <a:cubicBezTo>
                    <a:pt x="141" y="741"/>
                    <a:pt x="102" y="770"/>
                    <a:pt x="101" y="806"/>
                  </a:cubicBezTo>
                  <a:cubicBezTo>
                    <a:pt x="101" y="816"/>
                    <a:pt x="94" y="825"/>
                    <a:pt x="83" y="826"/>
                  </a:cubicBezTo>
                  <a:cubicBezTo>
                    <a:pt x="71" y="827"/>
                    <a:pt x="62" y="818"/>
                    <a:pt x="62" y="806"/>
                  </a:cubicBezTo>
                  <a:cubicBezTo>
                    <a:pt x="62" y="754"/>
                    <a:pt x="108" y="711"/>
                    <a:pt x="159" y="703"/>
                  </a:cubicBezTo>
                  <a:cubicBezTo>
                    <a:pt x="175" y="700"/>
                    <a:pt x="191" y="696"/>
                    <a:pt x="206" y="689"/>
                  </a:cubicBezTo>
                  <a:cubicBezTo>
                    <a:pt x="257" y="665"/>
                    <a:pt x="351" y="610"/>
                    <a:pt x="368" y="535"/>
                  </a:cubicBezTo>
                  <a:cubicBezTo>
                    <a:pt x="371" y="525"/>
                    <a:pt x="372" y="513"/>
                    <a:pt x="372" y="502"/>
                  </a:cubicBezTo>
                  <a:cubicBezTo>
                    <a:pt x="372" y="460"/>
                    <a:pt x="364" y="421"/>
                    <a:pt x="349" y="385"/>
                  </a:cubicBezTo>
                  <a:cubicBezTo>
                    <a:pt x="347" y="380"/>
                    <a:pt x="345" y="375"/>
                    <a:pt x="342" y="370"/>
                  </a:cubicBezTo>
                  <a:cubicBezTo>
                    <a:pt x="317" y="337"/>
                    <a:pt x="297" y="321"/>
                    <a:pt x="297" y="321"/>
                  </a:cubicBezTo>
                  <a:cubicBezTo>
                    <a:pt x="296" y="320"/>
                    <a:pt x="296" y="320"/>
                    <a:pt x="296" y="320"/>
                  </a:cubicBezTo>
                  <a:cubicBezTo>
                    <a:pt x="273" y="304"/>
                    <a:pt x="244" y="295"/>
                    <a:pt x="214" y="295"/>
                  </a:cubicBezTo>
                  <a:cubicBezTo>
                    <a:pt x="95" y="295"/>
                    <a:pt x="95" y="295"/>
                    <a:pt x="95" y="295"/>
                  </a:cubicBezTo>
                  <a:cubicBezTo>
                    <a:pt x="43" y="295"/>
                    <a:pt x="0" y="252"/>
                    <a:pt x="0" y="200"/>
                  </a:cubicBezTo>
                  <a:cubicBezTo>
                    <a:pt x="0" y="181"/>
                    <a:pt x="0" y="181"/>
                    <a:pt x="0" y="181"/>
                  </a:cubicBezTo>
                  <a:cubicBezTo>
                    <a:pt x="0" y="170"/>
                    <a:pt x="9" y="161"/>
                    <a:pt x="19" y="160"/>
                  </a:cubicBezTo>
                  <a:cubicBezTo>
                    <a:pt x="31" y="159"/>
                    <a:pt x="40" y="168"/>
                    <a:pt x="40" y="180"/>
                  </a:cubicBezTo>
                  <a:cubicBezTo>
                    <a:pt x="40" y="200"/>
                    <a:pt x="40" y="200"/>
                    <a:pt x="40" y="200"/>
                  </a:cubicBezTo>
                  <a:cubicBezTo>
                    <a:pt x="40" y="230"/>
                    <a:pt x="65" y="255"/>
                    <a:pt x="95" y="255"/>
                  </a:cubicBezTo>
                  <a:cubicBezTo>
                    <a:pt x="214" y="255"/>
                    <a:pt x="214" y="255"/>
                    <a:pt x="214" y="255"/>
                  </a:cubicBezTo>
                  <a:cubicBezTo>
                    <a:pt x="241" y="255"/>
                    <a:pt x="266" y="260"/>
                    <a:pt x="289" y="271"/>
                  </a:cubicBezTo>
                  <a:cubicBezTo>
                    <a:pt x="289" y="114"/>
                    <a:pt x="289" y="114"/>
                    <a:pt x="289" y="114"/>
                  </a:cubicBezTo>
                  <a:cubicBezTo>
                    <a:pt x="241" y="111"/>
                    <a:pt x="202" y="71"/>
                    <a:pt x="202" y="22"/>
                  </a:cubicBezTo>
                  <a:cubicBezTo>
                    <a:pt x="202" y="11"/>
                    <a:pt x="210" y="1"/>
                    <a:pt x="221" y="1"/>
                  </a:cubicBezTo>
                  <a:cubicBezTo>
                    <a:pt x="232" y="0"/>
                    <a:pt x="242" y="9"/>
                    <a:pt x="242" y="21"/>
                  </a:cubicBezTo>
                  <a:cubicBezTo>
                    <a:pt x="242" y="50"/>
                    <a:pt x="266" y="74"/>
                    <a:pt x="295" y="74"/>
                  </a:cubicBezTo>
                  <a:cubicBezTo>
                    <a:pt x="295" y="74"/>
                    <a:pt x="296" y="74"/>
                    <a:pt x="298" y="74"/>
                  </a:cubicBezTo>
                  <a:cubicBezTo>
                    <a:pt x="315" y="74"/>
                    <a:pt x="329" y="88"/>
                    <a:pt x="329" y="106"/>
                  </a:cubicBezTo>
                  <a:cubicBezTo>
                    <a:pt x="329" y="295"/>
                    <a:pt x="329" y="295"/>
                    <a:pt x="329" y="295"/>
                  </a:cubicBezTo>
                  <a:cubicBezTo>
                    <a:pt x="348" y="309"/>
                    <a:pt x="364" y="327"/>
                    <a:pt x="376" y="349"/>
                  </a:cubicBezTo>
                  <a:cubicBezTo>
                    <a:pt x="383" y="359"/>
                    <a:pt x="391" y="371"/>
                    <a:pt x="399" y="384"/>
                  </a:cubicBezTo>
                  <a:cubicBezTo>
                    <a:pt x="404" y="392"/>
                    <a:pt x="409" y="401"/>
                    <a:pt x="414" y="410"/>
                  </a:cubicBezTo>
                  <a:cubicBezTo>
                    <a:pt x="430" y="443"/>
                    <a:pt x="441" y="486"/>
                    <a:pt x="458" y="535"/>
                  </a:cubicBezTo>
                  <a:cubicBezTo>
                    <a:pt x="477" y="589"/>
                    <a:pt x="526" y="730"/>
                    <a:pt x="537" y="741"/>
                  </a:cubicBezTo>
                  <a:cubicBezTo>
                    <a:pt x="553" y="757"/>
                    <a:pt x="560" y="781"/>
                    <a:pt x="560" y="806"/>
                  </a:cubicBezTo>
                  <a:close/>
                </a:path>
              </a:pathLst>
            </a:custGeom>
            <a:solidFill>
              <a:srgbClr val="005E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1">
              <a:extLst>
                <a:ext uri="{FF2B5EF4-FFF2-40B4-BE49-F238E27FC236}">
                  <a16:creationId xmlns:a16="http://schemas.microsoft.com/office/drawing/2014/main" id="{C9B08015-258D-4677-98A4-A0112C941B2D}"/>
                </a:ext>
              </a:extLst>
            </p:cNvPr>
            <p:cNvSpPr>
              <a:spLocks/>
            </p:cNvSpPr>
            <p:nvPr/>
          </p:nvSpPr>
          <p:spPr bwMode="auto">
            <a:xfrm>
              <a:off x="4245" y="4171"/>
              <a:ext cx="9" cy="0"/>
            </a:xfrm>
            <a:custGeom>
              <a:avLst/>
              <a:gdLst>
                <a:gd name="T0" fmla="*/ 9 w 9"/>
                <a:gd name="T1" fmla="*/ 0 w 9"/>
                <a:gd name="T2" fmla="*/ 9 w 9"/>
              </a:gdLst>
              <a:ahLst/>
              <a:cxnLst>
                <a:cxn ang="0">
                  <a:pos x="T0" y="0"/>
                </a:cxn>
                <a:cxn ang="0">
                  <a:pos x="T1" y="0"/>
                </a:cxn>
                <a:cxn ang="0">
                  <a:pos x="T2" y="0"/>
                </a:cxn>
              </a:cxnLst>
              <a:rect l="0" t="0" r="r" b="b"/>
              <a:pathLst>
                <a:path w="9">
                  <a:moveTo>
                    <a:pt x="9" y="0"/>
                  </a:moveTo>
                  <a:lnTo>
                    <a:pt x="0" y="0"/>
                  </a:lnTo>
                  <a:lnTo>
                    <a:pt x="9" y="0"/>
                  </a:lnTo>
                  <a:close/>
                </a:path>
              </a:pathLst>
            </a:custGeom>
            <a:solidFill>
              <a:srgbClr val="005E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Line 12">
              <a:extLst>
                <a:ext uri="{FF2B5EF4-FFF2-40B4-BE49-F238E27FC236}">
                  <a16:creationId xmlns:a16="http://schemas.microsoft.com/office/drawing/2014/main" id="{9A42C043-3568-4225-A7E2-2B250A1710D9}"/>
                </a:ext>
              </a:extLst>
            </p:cNvPr>
            <p:cNvSpPr>
              <a:spLocks noChangeShapeType="1"/>
            </p:cNvSpPr>
            <p:nvPr/>
          </p:nvSpPr>
          <p:spPr bwMode="auto">
            <a:xfrm flipH="1">
              <a:off x="4245" y="4171"/>
              <a:ext cx="9"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3">
              <a:extLst>
                <a:ext uri="{FF2B5EF4-FFF2-40B4-BE49-F238E27FC236}">
                  <a16:creationId xmlns:a16="http://schemas.microsoft.com/office/drawing/2014/main" id="{D49E9408-DAFF-47CC-9814-E0B9ACEC2548}"/>
                </a:ext>
              </a:extLst>
            </p:cNvPr>
            <p:cNvSpPr>
              <a:spLocks/>
            </p:cNvSpPr>
            <p:nvPr/>
          </p:nvSpPr>
          <p:spPr bwMode="auto">
            <a:xfrm>
              <a:off x="3267" y="1925"/>
              <a:ext cx="1645" cy="3208"/>
            </a:xfrm>
            <a:custGeom>
              <a:avLst/>
              <a:gdLst>
                <a:gd name="T0" fmla="*/ 520 w 520"/>
                <a:gd name="T1" fmla="*/ 189 h 1014"/>
                <a:gd name="T2" fmla="*/ 520 w 520"/>
                <a:gd name="T3" fmla="*/ 209 h 1014"/>
                <a:gd name="T4" fmla="*/ 502 w 520"/>
                <a:gd name="T5" fmla="*/ 264 h 1014"/>
                <a:gd name="T6" fmla="*/ 434 w 520"/>
                <a:gd name="T7" fmla="*/ 303 h 1014"/>
                <a:gd name="T8" fmla="*/ 425 w 520"/>
                <a:gd name="T9" fmla="*/ 304 h 1014"/>
                <a:gd name="T10" fmla="*/ 306 w 520"/>
                <a:gd name="T11" fmla="*/ 304 h 1014"/>
                <a:gd name="T12" fmla="*/ 224 w 520"/>
                <a:gd name="T13" fmla="*/ 329 h 1014"/>
                <a:gd name="T14" fmla="*/ 223 w 520"/>
                <a:gd name="T15" fmla="*/ 330 h 1014"/>
                <a:gd name="T16" fmla="*/ 178 w 520"/>
                <a:gd name="T17" fmla="*/ 379 h 1014"/>
                <a:gd name="T18" fmla="*/ 171 w 520"/>
                <a:gd name="T19" fmla="*/ 394 h 1014"/>
                <a:gd name="T20" fmla="*/ 148 w 520"/>
                <a:gd name="T21" fmla="*/ 511 h 1014"/>
                <a:gd name="T22" fmla="*/ 152 w 520"/>
                <a:gd name="T23" fmla="*/ 544 h 1014"/>
                <a:gd name="T24" fmla="*/ 182 w 520"/>
                <a:gd name="T25" fmla="*/ 641 h 1014"/>
                <a:gd name="T26" fmla="*/ 305 w 520"/>
                <a:gd name="T27" fmla="*/ 705 h 1014"/>
                <a:gd name="T28" fmla="*/ 459 w 520"/>
                <a:gd name="T29" fmla="*/ 750 h 1014"/>
                <a:gd name="T30" fmla="*/ 482 w 520"/>
                <a:gd name="T31" fmla="*/ 804 h 1014"/>
                <a:gd name="T32" fmla="*/ 482 w 520"/>
                <a:gd name="T33" fmla="*/ 994 h 1014"/>
                <a:gd name="T34" fmla="*/ 462 w 520"/>
                <a:gd name="T35" fmla="*/ 1014 h 1014"/>
                <a:gd name="T36" fmla="*/ 442 w 520"/>
                <a:gd name="T37" fmla="*/ 994 h 1014"/>
                <a:gd name="T38" fmla="*/ 442 w 520"/>
                <a:gd name="T39" fmla="*/ 806 h 1014"/>
                <a:gd name="T40" fmla="*/ 310 w 520"/>
                <a:gd name="T41" fmla="*/ 750 h 1014"/>
                <a:gd name="T42" fmla="*/ 0 w 520"/>
                <a:gd name="T43" fmla="*/ 750 h 1014"/>
                <a:gd name="T44" fmla="*/ 62 w 520"/>
                <a:gd name="T45" fmla="*/ 544 h 1014"/>
                <a:gd name="T46" fmla="*/ 107 w 520"/>
                <a:gd name="T47" fmla="*/ 419 h 1014"/>
                <a:gd name="T48" fmla="*/ 121 w 520"/>
                <a:gd name="T49" fmla="*/ 393 h 1014"/>
                <a:gd name="T50" fmla="*/ 144 w 520"/>
                <a:gd name="T51" fmla="*/ 358 h 1014"/>
                <a:gd name="T52" fmla="*/ 191 w 520"/>
                <a:gd name="T53" fmla="*/ 304 h 1014"/>
                <a:gd name="T54" fmla="*/ 191 w 520"/>
                <a:gd name="T55" fmla="*/ 114 h 1014"/>
                <a:gd name="T56" fmla="*/ 103 w 520"/>
                <a:gd name="T57" fmla="*/ 20 h 1014"/>
                <a:gd name="T58" fmla="*/ 123 w 520"/>
                <a:gd name="T59" fmla="*/ 0 h 1014"/>
                <a:gd name="T60" fmla="*/ 143 w 520"/>
                <a:gd name="T61" fmla="*/ 20 h 1014"/>
                <a:gd name="T62" fmla="*/ 197 w 520"/>
                <a:gd name="T63" fmla="*/ 74 h 1014"/>
                <a:gd name="T64" fmla="*/ 225 w 520"/>
                <a:gd name="T65" fmla="*/ 74 h 1014"/>
                <a:gd name="T66" fmla="*/ 278 w 520"/>
                <a:gd name="T67" fmla="*/ 20 h 1014"/>
                <a:gd name="T68" fmla="*/ 298 w 520"/>
                <a:gd name="T69" fmla="*/ 0 h 1014"/>
                <a:gd name="T70" fmla="*/ 318 w 520"/>
                <a:gd name="T71" fmla="*/ 20 h 1014"/>
                <a:gd name="T72" fmla="*/ 231 w 520"/>
                <a:gd name="T73" fmla="*/ 114 h 1014"/>
                <a:gd name="T74" fmla="*/ 231 w 520"/>
                <a:gd name="T75" fmla="*/ 280 h 1014"/>
                <a:gd name="T76" fmla="*/ 306 w 520"/>
                <a:gd name="T77" fmla="*/ 264 h 1014"/>
                <a:gd name="T78" fmla="*/ 425 w 520"/>
                <a:gd name="T79" fmla="*/ 264 h 1014"/>
                <a:gd name="T80" fmla="*/ 430 w 520"/>
                <a:gd name="T81" fmla="*/ 264 h 1014"/>
                <a:gd name="T82" fmla="*/ 480 w 520"/>
                <a:gd name="T83" fmla="*/ 209 h 1014"/>
                <a:gd name="T84" fmla="*/ 480 w 520"/>
                <a:gd name="T85" fmla="*/ 189 h 1014"/>
                <a:gd name="T86" fmla="*/ 500 w 520"/>
                <a:gd name="T87" fmla="*/ 169 h 1014"/>
                <a:gd name="T88" fmla="*/ 520 w 520"/>
                <a:gd name="T89" fmla="*/ 189 h 10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20" h="1014">
                  <a:moveTo>
                    <a:pt x="520" y="189"/>
                  </a:moveTo>
                  <a:cubicBezTo>
                    <a:pt x="520" y="209"/>
                    <a:pt x="520" y="209"/>
                    <a:pt x="520" y="209"/>
                  </a:cubicBezTo>
                  <a:cubicBezTo>
                    <a:pt x="520" y="229"/>
                    <a:pt x="513" y="248"/>
                    <a:pt x="502" y="264"/>
                  </a:cubicBezTo>
                  <a:cubicBezTo>
                    <a:pt x="486" y="286"/>
                    <a:pt x="462" y="300"/>
                    <a:pt x="434" y="303"/>
                  </a:cubicBezTo>
                  <a:cubicBezTo>
                    <a:pt x="431" y="304"/>
                    <a:pt x="428" y="304"/>
                    <a:pt x="425" y="304"/>
                  </a:cubicBezTo>
                  <a:cubicBezTo>
                    <a:pt x="306" y="304"/>
                    <a:pt x="306" y="304"/>
                    <a:pt x="306" y="304"/>
                  </a:cubicBezTo>
                  <a:cubicBezTo>
                    <a:pt x="276" y="304"/>
                    <a:pt x="247" y="313"/>
                    <a:pt x="224" y="329"/>
                  </a:cubicBezTo>
                  <a:cubicBezTo>
                    <a:pt x="223" y="330"/>
                    <a:pt x="223" y="330"/>
                    <a:pt x="223" y="330"/>
                  </a:cubicBezTo>
                  <a:cubicBezTo>
                    <a:pt x="223" y="330"/>
                    <a:pt x="203" y="346"/>
                    <a:pt x="178" y="379"/>
                  </a:cubicBezTo>
                  <a:cubicBezTo>
                    <a:pt x="175" y="384"/>
                    <a:pt x="173" y="389"/>
                    <a:pt x="171" y="394"/>
                  </a:cubicBezTo>
                  <a:cubicBezTo>
                    <a:pt x="156" y="430"/>
                    <a:pt x="148" y="469"/>
                    <a:pt x="148" y="511"/>
                  </a:cubicBezTo>
                  <a:cubicBezTo>
                    <a:pt x="148" y="522"/>
                    <a:pt x="150" y="534"/>
                    <a:pt x="152" y="544"/>
                  </a:cubicBezTo>
                  <a:cubicBezTo>
                    <a:pt x="157" y="567"/>
                    <a:pt x="168" y="625"/>
                    <a:pt x="182" y="641"/>
                  </a:cubicBezTo>
                  <a:cubicBezTo>
                    <a:pt x="227" y="692"/>
                    <a:pt x="295" y="703"/>
                    <a:pt x="305" y="705"/>
                  </a:cubicBezTo>
                  <a:cubicBezTo>
                    <a:pt x="338" y="710"/>
                    <a:pt x="432" y="724"/>
                    <a:pt x="459" y="750"/>
                  </a:cubicBezTo>
                  <a:cubicBezTo>
                    <a:pt x="474" y="763"/>
                    <a:pt x="480" y="784"/>
                    <a:pt x="482" y="804"/>
                  </a:cubicBezTo>
                  <a:cubicBezTo>
                    <a:pt x="482" y="808"/>
                    <a:pt x="482" y="991"/>
                    <a:pt x="482" y="994"/>
                  </a:cubicBezTo>
                  <a:cubicBezTo>
                    <a:pt x="482" y="1005"/>
                    <a:pt x="473" y="1014"/>
                    <a:pt x="462" y="1014"/>
                  </a:cubicBezTo>
                  <a:cubicBezTo>
                    <a:pt x="451" y="1014"/>
                    <a:pt x="442" y="1005"/>
                    <a:pt x="442" y="994"/>
                  </a:cubicBezTo>
                  <a:cubicBezTo>
                    <a:pt x="442" y="991"/>
                    <a:pt x="442" y="809"/>
                    <a:pt x="442" y="806"/>
                  </a:cubicBezTo>
                  <a:cubicBezTo>
                    <a:pt x="437" y="762"/>
                    <a:pt x="342" y="750"/>
                    <a:pt x="310" y="750"/>
                  </a:cubicBezTo>
                  <a:cubicBezTo>
                    <a:pt x="0" y="750"/>
                    <a:pt x="0" y="750"/>
                    <a:pt x="0" y="750"/>
                  </a:cubicBezTo>
                  <a:cubicBezTo>
                    <a:pt x="28" y="655"/>
                    <a:pt x="55" y="571"/>
                    <a:pt x="62" y="544"/>
                  </a:cubicBezTo>
                  <a:cubicBezTo>
                    <a:pt x="73" y="493"/>
                    <a:pt x="90" y="452"/>
                    <a:pt x="107" y="419"/>
                  </a:cubicBezTo>
                  <a:cubicBezTo>
                    <a:pt x="111" y="410"/>
                    <a:pt x="116" y="401"/>
                    <a:pt x="121" y="393"/>
                  </a:cubicBezTo>
                  <a:cubicBezTo>
                    <a:pt x="129" y="380"/>
                    <a:pt x="137" y="368"/>
                    <a:pt x="144" y="358"/>
                  </a:cubicBezTo>
                  <a:cubicBezTo>
                    <a:pt x="156" y="336"/>
                    <a:pt x="172" y="318"/>
                    <a:pt x="191" y="304"/>
                  </a:cubicBezTo>
                  <a:cubicBezTo>
                    <a:pt x="191" y="114"/>
                    <a:pt x="191" y="114"/>
                    <a:pt x="191" y="114"/>
                  </a:cubicBezTo>
                  <a:cubicBezTo>
                    <a:pt x="142" y="111"/>
                    <a:pt x="103" y="70"/>
                    <a:pt x="103" y="20"/>
                  </a:cubicBezTo>
                  <a:cubicBezTo>
                    <a:pt x="103" y="9"/>
                    <a:pt x="112" y="0"/>
                    <a:pt x="123" y="0"/>
                  </a:cubicBezTo>
                  <a:cubicBezTo>
                    <a:pt x="134" y="0"/>
                    <a:pt x="143" y="9"/>
                    <a:pt x="143" y="20"/>
                  </a:cubicBezTo>
                  <a:cubicBezTo>
                    <a:pt x="143" y="50"/>
                    <a:pt x="167" y="74"/>
                    <a:pt x="197" y="74"/>
                  </a:cubicBezTo>
                  <a:cubicBezTo>
                    <a:pt x="225" y="74"/>
                    <a:pt x="225" y="74"/>
                    <a:pt x="225" y="74"/>
                  </a:cubicBezTo>
                  <a:cubicBezTo>
                    <a:pt x="254" y="74"/>
                    <a:pt x="278" y="50"/>
                    <a:pt x="278" y="20"/>
                  </a:cubicBezTo>
                  <a:cubicBezTo>
                    <a:pt x="278" y="9"/>
                    <a:pt x="287" y="0"/>
                    <a:pt x="298" y="0"/>
                  </a:cubicBezTo>
                  <a:cubicBezTo>
                    <a:pt x="309" y="0"/>
                    <a:pt x="318" y="9"/>
                    <a:pt x="318" y="20"/>
                  </a:cubicBezTo>
                  <a:cubicBezTo>
                    <a:pt x="318" y="70"/>
                    <a:pt x="279" y="111"/>
                    <a:pt x="231" y="114"/>
                  </a:cubicBezTo>
                  <a:cubicBezTo>
                    <a:pt x="231" y="280"/>
                    <a:pt x="231" y="280"/>
                    <a:pt x="231" y="280"/>
                  </a:cubicBezTo>
                  <a:cubicBezTo>
                    <a:pt x="254" y="269"/>
                    <a:pt x="279" y="264"/>
                    <a:pt x="306" y="264"/>
                  </a:cubicBezTo>
                  <a:cubicBezTo>
                    <a:pt x="425" y="264"/>
                    <a:pt x="425" y="264"/>
                    <a:pt x="425" y="264"/>
                  </a:cubicBezTo>
                  <a:cubicBezTo>
                    <a:pt x="426" y="264"/>
                    <a:pt x="428" y="264"/>
                    <a:pt x="430" y="264"/>
                  </a:cubicBezTo>
                  <a:cubicBezTo>
                    <a:pt x="458" y="261"/>
                    <a:pt x="480" y="237"/>
                    <a:pt x="480" y="209"/>
                  </a:cubicBezTo>
                  <a:cubicBezTo>
                    <a:pt x="480" y="189"/>
                    <a:pt x="480" y="189"/>
                    <a:pt x="480" y="189"/>
                  </a:cubicBezTo>
                  <a:cubicBezTo>
                    <a:pt x="480" y="178"/>
                    <a:pt x="489" y="169"/>
                    <a:pt x="500" y="169"/>
                  </a:cubicBezTo>
                  <a:cubicBezTo>
                    <a:pt x="511" y="169"/>
                    <a:pt x="520" y="178"/>
                    <a:pt x="520" y="189"/>
                  </a:cubicBezTo>
                  <a:close/>
                </a:path>
              </a:pathLst>
            </a:custGeom>
            <a:solidFill>
              <a:schemeClr val="accent6">
                <a:lumMod val="5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14">
              <a:extLst>
                <a:ext uri="{FF2B5EF4-FFF2-40B4-BE49-F238E27FC236}">
                  <a16:creationId xmlns:a16="http://schemas.microsoft.com/office/drawing/2014/main" id="{79E97671-A514-4508-AEA3-8B5B147132BE}"/>
                </a:ext>
              </a:extLst>
            </p:cNvPr>
            <p:cNvSpPr>
              <a:spLocks/>
            </p:cNvSpPr>
            <p:nvPr/>
          </p:nvSpPr>
          <p:spPr bwMode="auto">
            <a:xfrm>
              <a:off x="3410" y="4193"/>
              <a:ext cx="0" cy="22"/>
            </a:xfrm>
            <a:custGeom>
              <a:avLst/>
              <a:gdLst>
                <a:gd name="T0" fmla="*/ 0 h 22"/>
                <a:gd name="T1" fmla="*/ 22 h 22"/>
                <a:gd name="T2" fmla="*/ 0 h 22"/>
              </a:gdLst>
              <a:ahLst/>
              <a:cxnLst>
                <a:cxn ang="0">
                  <a:pos x="0" y="T0"/>
                </a:cxn>
                <a:cxn ang="0">
                  <a:pos x="0" y="T1"/>
                </a:cxn>
                <a:cxn ang="0">
                  <a:pos x="0" y="T2"/>
                </a:cxn>
              </a:cxnLst>
              <a:rect l="0" t="0" r="r" b="b"/>
              <a:pathLst>
                <a:path h="22">
                  <a:moveTo>
                    <a:pt x="0" y="0"/>
                  </a:moveTo>
                  <a:lnTo>
                    <a:pt x="0" y="22"/>
                  </a:lnTo>
                  <a:lnTo>
                    <a:pt x="0" y="0"/>
                  </a:lnTo>
                  <a:close/>
                </a:path>
              </a:pathLst>
            </a:custGeom>
            <a:solidFill>
              <a:srgbClr val="005E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Line 15">
              <a:extLst>
                <a:ext uri="{FF2B5EF4-FFF2-40B4-BE49-F238E27FC236}">
                  <a16:creationId xmlns:a16="http://schemas.microsoft.com/office/drawing/2014/main" id="{41EE36F0-D4F6-45FD-A10C-1561C4A0AFB6}"/>
                </a:ext>
              </a:extLst>
            </p:cNvPr>
            <p:cNvSpPr>
              <a:spLocks noChangeShapeType="1"/>
            </p:cNvSpPr>
            <p:nvPr/>
          </p:nvSpPr>
          <p:spPr bwMode="auto">
            <a:xfrm>
              <a:off x="3410" y="4193"/>
              <a:ext cx="0" cy="22"/>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6">
              <a:extLst>
                <a:ext uri="{FF2B5EF4-FFF2-40B4-BE49-F238E27FC236}">
                  <a16:creationId xmlns:a16="http://schemas.microsoft.com/office/drawing/2014/main" id="{A9305666-439E-4EC9-AD64-10DDE445ABB4}"/>
                </a:ext>
              </a:extLst>
            </p:cNvPr>
            <p:cNvSpPr>
              <a:spLocks/>
            </p:cNvSpPr>
            <p:nvPr/>
          </p:nvSpPr>
          <p:spPr bwMode="auto">
            <a:xfrm>
              <a:off x="3419" y="4051"/>
              <a:ext cx="0" cy="3"/>
            </a:xfrm>
            <a:custGeom>
              <a:avLst/>
              <a:gdLst>
                <a:gd name="T0" fmla="*/ 0 h 3"/>
                <a:gd name="T1" fmla="*/ 3 h 3"/>
                <a:gd name="T2" fmla="*/ 0 h 3"/>
              </a:gdLst>
              <a:ahLst/>
              <a:cxnLst>
                <a:cxn ang="0">
                  <a:pos x="0" y="T0"/>
                </a:cxn>
                <a:cxn ang="0">
                  <a:pos x="0" y="T1"/>
                </a:cxn>
                <a:cxn ang="0">
                  <a:pos x="0" y="T2"/>
                </a:cxn>
              </a:cxnLst>
              <a:rect l="0" t="0" r="r" b="b"/>
              <a:pathLst>
                <a:path h="3">
                  <a:moveTo>
                    <a:pt x="0" y="0"/>
                  </a:moveTo>
                  <a:lnTo>
                    <a:pt x="0" y="3"/>
                  </a:lnTo>
                  <a:lnTo>
                    <a:pt x="0" y="0"/>
                  </a:lnTo>
                  <a:close/>
                </a:path>
              </a:pathLst>
            </a:custGeom>
            <a:solidFill>
              <a:srgbClr val="005E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Line 17">
              <a:extLst>
                <a:ext uri="{FF2B5EF4-FFF2-40B4-BE49-F238E27FC236}">
                  <a16:creationId xmlns:a16="http://schemas.microsoft.com/office/drawing/2014/main" id="{31E3FEE3-E59A-4B30-BFB8-FF4F31B468A0}"/>
                </a:ext>
              </a:extLst>
            </p:cNvPr>
            <p:cNvSpPr>
              <a:spLocks noChangeShapeType="1"/>
            </p:cNvSpPr>
            <p:nvPr/>
          </p:nvSpPr>
          <p:spPr bwMode="auto">
            <a:xfrm>
              <a:off x="3419" y="4051"/>
              <a:ext cx="0" cy="3"/>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8">
              <a:extLst>
                <a:ext uri="{FF2B5EF4-FFF2-40B4-BE49-F238E27FC236}">
                  <a16:creationId xmlns:a16="http://schemas.microsoft.com/office/drawing/2014/main" id="{F08EC260-53AD-40DA-AF94-21D47D05791E}"/>
                </a:ext>
              </a:extLst>
            </p:cNvPr>
            <p:cNvSpPr>
              <a:spLocks/>
            </p:cNvSpPr>
            <p:nvPr/>
          </p:nvSpPr>
          <p:spPr bwMode="auto">
            <a:xfrm>
              <a:off x="2296" y="1953"/>
              <a:ext cx="1772" cy="2617"/>
            </a:xfrm>
            <a:custGeom>
              <a:avLst/>
              <a:gdLst>
                <a:gd name="T0" fmla="*/ 560 w 560"/>
                <a:gd name="T1" fmla="*/ 806 h 827"/>
                <a:gd name="T2" fmla="*/ 538 w 560"/>
                <a:gd name="T3" fmla="*/ 826 h 827"/>
                <a:gd name="T4" fmla="*/ 520 w 560"/>
                <a:gd name="T5" fmla="*/ 806 h 827"/>
                <a:gd name="T6" fmla="*/ 438 w 560"/>
                <a:gd name="T7" fmla="*/ 741 h 827"/>
                <a:gd name="T8" fmla="*/ 177 w 560"/>
                <a:gd name="T9" fmla="*/ 741 h 827"/>
                <a:gd name="T10" fmla="*/ 101 w 560"/>
                <a:gd name="T11" fmla="*/ 806 h 827"/>
                <a:gd name="T12" fmla="*/ 83 w 560"/>
                <a:gd name="T13" fmla="*/ 826 h 827"/>
                <a:gd name="T14" fmla="*/ 62 w 560"/>
                <a:gd name="T15" fmla="*/ 806 h 827"/>
                <a:gd name="T16" fmla="*/ 159 w 560"/>
                <a:gd name="T17" fmla="*/ 703 h 827"/>
                <a:gd name="T18" fmla="*/ 206 w 560"/>
                <a:gd name="T19" fmla="*/ 689 h 827"/>
                <a:gd name="T20" fmla="*/ 368 w 560"/>
                <a:gd name="T21" fmla="*/ 535 h 827"/>
                <a:gd name="T22" fmla="*/ 372 w 560"/>
                <a:gd name="T23" fmla="*/ 502 h 827"/>
                <a:gd name="T24" fmla="*/ 349 w 560"/>
                <a:gd name="T25" fmla="*/ 385 h 827"/>
                <a:gd name="T26" fmla="*/ 342 w 560"/>
                <a:gd name="T27" fmla="*/ 370 h 827"/>
                <a:gd name="T28" fmla="*/ 297 w 560"/>
                <a:gd name="T29" fmla="*/ 321 h 827"/>
                <a:gd name="T30" fmla="*/ 296 w 560"/>
                <a:gd name="T31" fmla="*/ 320 h 827"/>
                <a:gd name="T32" fmla="*/ 214 w 560"/>
                <a:gd name="T33" fmla="*/ 295 h 827"/>
                <a:gd name="T34" fmla="*/ 95 w 560"/>
                <a:gd name="T35" fmla="*/ 295 h 827"/>
                <a:gd name="T36" fmla="*/ 0 w 560"/>
                <a:gd name="T37" fmla="*/ 200 h 827"/>
                <a:gd name="T38" fmla="*/ 0 w 560"/>
                <a:gd name="T39" fmla="*/ 181 h 827"/>
                <a:gd name="T40" fmla="*/ 19 w 560"/>
                <a:gd name="T41" fmla="*/ 160 h 827"/>
                <a:gd name="T42" fmla="*/ 40 w 560"/>
                <a:gd name="T43" fmla="*/ 180 h 827"/>
                <a:gd name="T44" fmla="*/ 40 w 560"/>
                <a:gd name="T45" fmla="*/ 200 h 827"/>
                <a:gd name="T46" fmla="*/ 95 w 560"/>
                <a:gd name="T47" fmla="*/ 255 h 827"/>
                <a:gd name="T48" fmla="*/ 214 w 560"/>
                <a:gd name="T49" fmla="*/ 255 h 827"/>
                <a:gd name="T50" fmla="*/ 289 w 560"/>
                <a:gd name="T51" fmla="*/ 271 h 827"/>
                <a:gd name="T52" fmla="*/ 289 w 560"/>
                <a:gd name="T53" fmla="*/ 114 h 827"/>
                <a:gd name="T54" fmla="*/ 202 w 560"/>
                <a:gd name="T55" fmla="*/ 22 h 827"/>
                <a:gd name="T56" fmla="*/ 221 w 560"/>
                <a:gd name="T57" fmla="*/ 1 h 827"/>
                <a:gd name="T58" fmla="*/ 242 w 560"/>
                <a:gd name="T59" fmla="*/ 21 h 827"/>
                <a:gd name="T60" fmla="*/ 295 w 560"/>
                <a:gd name="T61" fmla="*/ 74 h 827"/>
                <a:gd name="T62" fmla="*/ 298 w 560"/>
                <a:gd name="T63" fmla="*/ 74 h 827"/>
                <a:gd name="T64" fmla="*/ 329 w 560"/>
                <a:gd name="T65" fmla="*/ 106 h 827"/>
                <a:gd name="T66" fmla="*/ 329 w 560"/>
                <a:gd name="T67" fmla="*/ 295 h 827"/>
                <a:gd name="T68" fmla="*/ 376 w 560"/>
                <a:gd name="T69" fmla="*/ 349 h 827"/>
                <a:gd name="T70" fmla="*/ 399 w 560"/>
                <a:gd name="T71" fmla="*/ 384 h 827"/>
                <a:gd name="T72" fmla="*/ 414 w 560"/>
                <a:gd name="T73" fmla="*/ 410 h 827"/>
                <a:gd name="T74" fmla="*/ 458 w 560"/>
                <a:gd name="T75" fmla="*/ 535 h 827"/>
                <a:gd name="T76" fmla="*/ 537 w 560"/>
                <a:gd name="T77" fmla="*/ 741 h 827"/>
                <a:gd name="T78" fmla="*/ 560 w 560"/>
                <a:gd name="T79" fmla="*/ 806 h 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60" h="827">
                  <a:moveTo>
                    <a:pt x="560" y="806"/>
                  </a:moveTo>
                  <a:cubicBezTo>
                    <a:pt x="560" y="818"/>
                    <a:pt x="550" y="827"/>
                    <a:pt x="538" y="826"/>
                  </a:cubicBezTo>
                  <a:cubicBezTo>
                    <a:pt x="528" y="825"/>
                    <a:pt x="520" y="816"/>
                    <a:pt x="520" y="806"/>
                  </a:cubicBezTo>
                  <a:cubicBezTo>
                    <a:pt x="520" y="770"/>
                    <a:pt x="473" y="741"/>
                    <a:pt x="438" y="741"/>
                  </a:cubicBezTo>
                  <a:cubicBezTo>
                    <a:pt x="177" y="741"/>
                    <a:pt x="177" y="741"/>
                    <a:pt x="177" y="741"/>
                  </a:cubicBezTo>
                  <a:cubicBezTo>
                    <a:pt x="141" y="741"/>
                    <a:pt x="102" y="770"/>
                    <a:pt x="101" y="806"/>
                  </a:cubicBezTo>
                  <a:cubicBezTo>
                    <a:pt x="101" y="816"/>
                    <a:pt x="94" y="825"/>
                    <a:pt x="83" y="826"/>
                  </a:cubicBezTo>
                  <a:cubicBezTo>
                    <a:pt x="71" y="827"/>
                    <a:pt x="62" y="818"/>
                    <a:pt x="62" y="806"/>
                  </a:cubicBezTo>
                  <a:cubicBezTo>
                    <a:pt x="62" y="754"/>
                    <a:pt x="108" y="711"/>
                    <a:pt x="159" y="703"/>
                  </a:cubicBezTo>
                  <a:cubicBezTo>
                    <a:pt x="175" y="700"/>
                    <a:pt x="191" y="696"/>
                    <a:pt x="206" y="689"/>
                  </a:cubicBezTo>
                  <a:cubicBezTo>
                    <a:pt x="257" y="665"/>
                    <a:pt x="351" y="610"/>
                    <a:pt x="368" y="535"/>
                  </a:cubicBezTo>
                  <a:cubicBezTo>
                    <a:pt x="371" y="525"/>
                    <a:pt x="372" y="513"/>
                    <a:pt x="372" y="502"/>
                  </a:cubicBezTo>
                  <a:cubicBezTo>
                    <a:pt x="372" y="460"/>
                    <a:pt x="364" y="421"/>
                    <a:pt x="349" y="385"/>
                  </a:cubicBezTo>
                  <a:cubicBezTo>
                    <a:pt x="347" y="380"/>
                    <a:pt x="345" y="375"/>
                    <a:pt x="342" y="370"/>
                  </a:cubicBezTo>
                  <a:cubicBezTo>
                    <a:pt x="317" y="337"/>
                    <a:pt x="297" y="321"/>
                    <a:pt x="297" y="321"/>
                  </a:cubicBezTo>
                  <a:cubicBezTo>
                    <a:pt x="296" y="320"/>
                    <a:pt x="296" y="320"/>
                    <a:pt x="296" y="320"/>
                  </a:cubicBezTo>
                  <a:cubicBezTo>
                    <a:pt x="273" y="304"/>
                    <a:pt x="244" y="295"/>
                    <a:pt x="214" y="295"/>
                  </a:cubicBezTo>
                  <a:cubicBezTo>
                    <a:pt x="95" y="295"/>
                    <a:pt x="95" y="295"/>
                    <a:pt x="95" y="295"/>
                  </a:cubicBezTo>
                  <a:cubicBezTo>
                    <a:pt x="43" y="295"/>
                    <a:pt x="0" y="252"/>
                    <a:pt x="0" y="200"/>
                  </a:cubicBezTo>
                  <a:cubicBezTo>
                    <a:pt x="0" y="181"/>
                    <a:pt x="0" y="181"/>
                    <a:pt x="0" y="181"/>
                  </a:cubicBezTo>
                  <a:cubicBezTo>
                    <a:pt x="0" y="170"/>
                    <a:pt x="9" y="161"/>
                    <a:pt x="19" y="160"/>
                  </a:cubicBezTo>
                  <a:cubicBezTo>
                    <a:pt x="31" y="159"/>
                    <a:pt x="40" y="168"/>
                    <a:pt x="40" y="180"/>
                  </a:cubicBezTo>
                  <a:cubicBezTo>
                    <a:pt x="40" y="200"/>
                    <a:pt x="40" y="200"/>
                    <a:pt x="40" y="200"/>
                  </a:cubicBezTo>
                  <a:cubicBezTo>
                    <a:pt x="40" y="230"/>
                    <a:pt x="65" y="255"/>
                    <a:pt x="95" y="255"/>
                  </a:cubicBezTo>
                  <a:cubicBezTo>
                    <a:pt x="214" y="255"/>
                    <a:pt x="214" y="255"/>
                    <a:pt x="214" y="255"/>
                  </a:cubicBezTo>
                  <a:cubicBezTo>
                    <a:pt x="241" y="255"/>
                    <a:pt x="266" y="260"/>
                    <a:pt x="289" y="271"/>
                  </a:cubicBezTo>
                  <a:cubicBezTo>
                    <a:pt x="289" y="114"/>
                    <a:pt x="289" y="114"/>
                    <a:pt x="289" y="114"/>
                  </a:cubicBezTo>
                  <a:cubicBezTo>
                    <a:pt x="241" y="111"/>
                    <a:pt x="202" y="71"/>
                    <a:pt x="202" y="22"/>
                  </a:cubicBezTo>
                  <a:cubicBezTo>
                    <a:pt x="202" y="11"/>
                    <a:pt x="210" y="1"/>
                    <a:pt x="221" y="1"/>
                  </a:cubicBezTo>
                  <a:cubicBezTo>
                    <a:pt x="232" y="0"/>
                    <a:pt x="242" y="9"/>
                    <a:pt x="242" y="21"/>
                  </a:cubicBezTo>
                  <a:cubicBezTo>
                    <a:pt x="242" y="50"/>
                    <a:pt x="266" y="74"/>
                    <a:pt x="295" y="74"/>
                  </a:cubicBezTo>
                  <a:cubicBezTo>
                    <a:pt x="295" y="74"/>
                    <a:pt x="296" y="74"/>
                    <a:pt x="298" y="74"/>
                  </a:cubicBezTo>
                  <a:cubicBezTo>
                    <a:pt x="315" y="74"/>
                    <a:pt x="329" y="88"/>
                    <a:pt x="329" y="106"/>
                  </a:cubicBezTo>
                  <a:cubicBezTo>
                    <a:pt x="329" y="295"/>
                    <a:pt x="329" y="295"/>
                    <a:pt x="329" y="295"/>
                  </a:cubicBezTo>
                  <a:cubicBezTo>
                    <a:pt x="348" y="309"/>
                    <a:pt x="364" y="327"/>
                    <a:pt x="376" y="349"/>
                  </a:cubicBezTo>
                  <a:cubicBezTo>
                    <a:pt x="383" y="359"/>
                    <a:pt x="391" y="371"/>
                    <a:pt x="399" y="384"/>
                  </a:cubicBezTo>
                  <a:cubicBezTo>
                    <a:pt x="404" y="392"/>
                    <a:pt x="409" y="401"/>
                    <a:pt x="414" y="410"/>
                  </a:cubicBezTo>
                  <a:cubicBezTo>
                    <a:pt x="430" y="443"/>
                    <a:pt x="441" y="486"/>
                    <a:pt x="458" y="535"/>
                  </a:cubicBezTo>
                  <a:cubicBezTo>
                    <a:pt x="477" y="589"/>
                    <a:pt x="526" y="730"/>
                    <a:pt x="537" y="741"/>
                  </a:cubicBezTo>
                  <a:cubicBezTo>
                    <a:pt x="553" y="757"/>
                    <a:pt x="560" y="781"/>
                    <a:pt x="560" y="806"/>
                  </a:cubicBezTo>
                  <a:close/>
                </a:path>
              </a:pathLst>
            </a:custGeom>
            <a:solidFill>
              <a:schemeClr val="accent6">
                <a:lumMod val="5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19">
              <a:extLst>
                <a:ext uri="{FF2B5EF4-FFF2-40B4-BE49-F238E27FC236}">
                  <a16:creationId xmlns:a16="http://schemas.microsoft.com/office/drawing/2014/main" id="{C95D15FA-1044-4476-B089-3764647ED306}"/>
                </a:ext>
              </a:extLst>
            </p:cNvPr>
            <p:cNvSpPr>
              <a:spLocks/>
            </p:cNvSpPr>
            <p:nvPr/>
          </p:nvSpPr>
          <p:spPr bwMode="auto">
            <a:xfrm>
              <a:off x="4245" y="4171"/>
              <a:ext cx="9" cy="0"/>
            </a:xfrm>
            <a:custGeom>
              <a:avLst/>
              <a:gdLst>
                <a:gd name="T0" fmla="*/ 9 w 9"/>
                <a:gd name="T1" fmla="*/ 0 w 9"/>
                <a:gd name="T2" fmla="*/ 9 w 9"/>
              </a:gdLst>
              <a:ahLst/>
              <a:cxnLst>
                <a:cxn ang="0">
                  <a:pos x="T0" y="0"/>
                </a:cxn>
                <a:cxn ang="0">
                  <a:pos x="T1" y="0"/>
                </a:cxn>
                <a:cxn ang="0">
                  <a:pos x="T2" y="0"/>
                </a:cxn>
              </a:cxnLst>
              <a:rect l="0" t="0" r="r" b="b"/>
              <a:pathLst>
                <a:path w="9">
                  <a:moveTo>
                    <a:pt x="9" y="0"/>
                  </a:moveTo>
                  <a:lnTo>
                    <a:pt x="0" y="0"/>
                  </a:lnTo>
                  <a:lnTo>
                    <a:pt x="9" y="0"/>
                  </a:lnTo>
                  <a:close/>
                </a:path>
              </a:pathLst>
            </a:custGeom>
            <a:solidFill>
              <a:srgbClr val="005E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Line 20">
              <a:extLst>
                <a:ext uri="{FF2B5EF4-FFF2-40B4-BE49-F238E27FC236}">
                  <a16:creationId xmlns:a16="http://schemas.microsoft.com/office/drawing/2014/main" id="{E32D49B8-F75D-48A1-8E60-FAC8C870E0C2}"/>
                </a:ext>
              </a:extLst>
            </p:cNvPr>
            <p:cNvSpPr>
              <a:spLocks noChangeShapeType="1"/>
            </p:cNvSpPr>
            <p:nvPr/>
          </p:nvSpPr>
          <p:spPr bwMode="auto">
            <a:xfrm flipH="1">
              <a:off x="4245" y="4171"/>
              <a:ext cx="9"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1">
              <a:extLst>
                <a:ext uri="{FF2B5EF4-FFF2-40B4-BE49-F238E27FC236}">
                  <a16:creationId xmlns:a16="http://schemas.microsoft.com/office/drawing/2014/main" id="{5D1D4A44-2E8A-4036-B077-0B9214F1CF52}"/>
                </a:ext>
              </a:extLst>
            </p:cNvPr>
            <p:cNvSpPr>
              <a:spLocks/>
            </p:cNvSpPr>
            <p:nvPr/>
          </p:nvSpPr>
          <p:spPr bwMode="auto">
            <a:xfrm>
              <a:off x="1420" y="1855"/>
              <a:ext cx="1610" cy="937"/>
            </a:xfrm>
            <a:custGeom>
              <a:avLst/>
              <a:gdLst>
                <a:gd name="T0" fmla="*/ 509 w 509"/>
                <a:gd name="T1" fmla="*/ 152 h 296"/>
                <a:gd name="T2" fmla="*/ 509 w 509"/>
                <a:gd name="T3" fmla="*/ 186 h 296"/>
                <a:gd name="T4" fmla="*/ 440 w 509"/>
                <a:gd name="T5" fmla="*/ 255 h 296"/>
                <a:gd name="T6" fmla="*/ 278 w 509"/>
                <a:gd name="T7" fmla="*/ 255 h 296"/>
                <a:gd name="T8" fmla="*/ 215 w 509"/>
                <a:gd name="T9" fmla="*/ 296 h 296"/>
                <a:gd name="T10" fmla="*/ 69 w 509"/>
                <a:gd name="T11" fmla="*/ 296 h 296"/>
                <a:gd name="T12" fmla="*/ 0 w 509"/>
                <a:gd name="T13" fmla="*/ 228 h 296"/>
                <a:gd name="T14" fmla="*/ 0 w 509"/>
                <a:gd name="T15" fmla="*/ 183 h 296"/>
                <a:gd name="T16" fmla="*/ 69 w 509"/>
                <a:gd name="T17" fmla="*/ 114 h 296"/>
                <a:gd name="T18" fmla="*/ 141 w 509"/>
                <a:gd name="T19" fmla="*/ 114 h 296"/>
                <a:gd name="T20" fmla="*/ 142 w 509"/>
                <a:gd name="T21" fmla="*/ 69 h 296"/>
                <a:gd name="T22" fmla="*/ 210 w 509"/>
                <a:gd name="T23" fmla="*/ 0 h 296"/>
                <a:gd name="T24" fmla="*/ 319 w 509"/>
                <a:gd name="T25" fmla="*/ 0 h 296"/>
                <a:gd name="T26" fmla="*/ 388 w 509"/>
                <a:gd name="T27" fmla="*/ 69 h 296"/>
                <a:gd name="T28" fmla="*/ 388 w 509"/>
                <a:gd name="T29" fmla="*/ 83 h 296"/>
                <a:gd name="T30" fmla="*/ 440 w 509"/>
                <a:gd name="T31" fmla="*/ 83 h 296"/>
                <a:gd name="T32" fmla="*/ 509 w 509"/>
                <a:gd name="T33" fmla="*/ 152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9" h="296">
                  <a:moveTo>
                    <a:pt x="509" y="152"/>
                  </a:moveTo>
                  <a:cubicBezTo>
                    <a:pt x="509" y="186"/>
                    <a:pt x="509" y="186"/>
                    <a:pt x="509" y="186"/>
                  </a:cubicBezTo>
                  <a:cubicBezTo>
                    <a:pt x="509" y="224"/>
                    <a:pt x="478" y="255"/>
                    <a:pt x="440" y="255"/>
                  </a:cubicBezTo>
                  <a:cubicBezTo>
                    <a:pt x="278" y="255"/>
                    <a:pt x="278" y="255"/>
                    <a:pt x="278" y="255"/>
                  </a:cubicBezTo>
                  <a:cubicBezTo>
                    <a:pt x="267" y="279"/>
                    <a:pt x="243" y="296"/>
                    <a:pt x="215" y="296"/>
                  </a:cubicBezTo>
                  <a:cubicBezTo>
                    <a:pt x="69" y="296"/>
                    <a:pt x="69" y="296"/>
                    <a:pt x="69" y="296"/>
                  </a:cubicBezTo>
                  <a:cubicBezTo>
                    <a:pt x="31" y="296"/>
                    <a:pt x="0" y="265"/>
                    <a:pt x="0" y="228"/>
                  </a:cubicBezTo>
                  <a:cubicBezTo>
                    <a:pt x="0" y="183"/>
                    <a:pt x="0" y="183"/>
                    <a:pt x="0" y="183"/>
                  </a:cubicBezTo>
                  <a:cubicBezTo>
                    <a:pt x="0" y="145"/>
                    <a:pt x="31" y="114"/>
                    <a:pt x="69" y="114"/>
                  </a:cubicBezTo>
                  <a:cubicBezTo>
                    <a:pt x="141" y="114"/>
                    <a:pt x="141" y="114"/>
                    <a:pt x="141" y="114"/>
                  </a:cubicBezTo>
                  <a:cubicBezTo>
                    <a:pt x="142" y="69"/>
                    <a:pt x="142" y="69"/>
                    <a:pt x="142" y="69"/>
                  </a:cubicBezTo>
                  <a:cubicBezTo>
                    <a:pt x="142" y="31"/>
                    <a:pt x="173" y="0"/>
                    <a:pt x="210" y="0"/>
                  </a:cubicBezTo>
                  <a:cubicBezTo>
                    <a:pt x="319" y="0"/>
                    <a:pt x="319" y="0"/>
                    <a:pt x="319" y="0"/>
                  </a:cubicBezTo>
                  <a:cubicBezTo>
                    <a:pt x="357" y="0"/>
                    <a:pt x="388" y="31"/>
                    <a:pt x="388" y="69"/>
                  </a:cubicBezTo>
                  <a:cubicBezTo>
                    <a:pt x="388" y="83"/>
                    <a:pt x="388" y="83"/>
                    <a:pt x="388" y="83"/>
                  </a:cubicBezTo>
                  <a:cubicBezTo>
                    <a:pt x="440" y="83"/>
                    <a:pt x="440" y="83"/>
                    <a:pt x="440" y="83"/>
                  </a:cubicBezTo>
                  <a:cubicBezTo>
                    <a:pt x="478" y="83"/>
                    <a:pt x="509" y="114"/>
                    <a:pt x="509" y="152"/>
                  </a:cubicBezTo>
                  <a:close/>
                </a:path>
              </a:pathLst>
            </a:custGeom>
            <a:solidFill>
              <a:srgbClr val="CFE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2">
              <a:extLst>
                <a:ext uri="{FF2B5EF4-FFF2-40B4-BE49-F238E27FC236}">
                  <a16:creationId xmlns:a16="http://schemas.microsoft.com/office/drawing/2014/main" id="{0284F49E-0726-4A13-91FC-9E4AF32450D1}"/>
                </a:ext>
              </a:extLst>
            </p:cNvPr>
            <p:cNvSpPr>
              <a:spLocks/>
            </p:cNvSpPr>
            <p:nvPr/>
          </p:nvSpPr>
          <p:spPr bwMode="auto">
            <a:xfrm>
              <a:off x="2106" y="1067"/>
              <a:ext cx="1367" cy="994"/>
            </a:xfrm>
            <a:custGeom>
              <a:avLst/>
              <a:gdLst>
                <a:gd name="T0" fmla="*/ 432 w 432"/>
                <a:gd name="T1" fmla="*/ 130 h 314"/>
                <a:gd name="T2" fmla="*/ 432 w 432"/>
                <a:gd name="T3" fmla="*/ 185 h 314"/>
                <a:gd name="T4" fmla="*/ 372 w 432"/>
                <a:gd name="T5" fmla="*/ 232 h 314"/>
                <a:gd name="T6" fmla="*/ 359 w 432"/>
                <a:gd name="T7" fmla="*/ 232 h 314"/>
                <a:gd name="T8" fmla="*/ 359 w 432"/>
                <a:gd name="T9" fmla="*/ 267 h 314"/>
                <a:gd name="T10" fmla="*/ 299 w 432"/>
                <a:gd name="T11" fmla="*/ 314 h 314"/>
                <a:gd name="T12" fmla="*/ 132 w 432"/>
                <a:gd name="T13" fmla="*/ 314 h 314"/>
                <a:gd name="T14" fmla="*/ 73 w 432"/>
                <a:gd name="T15" fmla="*/ 267 h 314"/>
                <a:gd name="T16" fmla="*/ 73 w 432"/>
                <a:gd name="T17" fmla="*/ 232 h 314"/>
                <a:gd name="T18" fmla="*/ 59 w 432"/>
                <a:gd name="T19" fmla="*/ 232 h 314"/>
                <a:gd name="T20" fmla="*/ 0 w 432"/>
                <a:gd name="T21" fmla="*/ 185 h 314"/>
                <a:gd name="T22" fmla="*/ 0 w 432"/>
                <a:gd name="T23" fmla="*/ 130 h 314"/>
                <a:gd name="T24" fmla="*/ 59 w 432"/>
                <a:gd name="T25" fmla="*/ 83 h 314"/>
                <a:gd name="T26" fmla="*/ 73 w 432"/>
                <a:gd name="T27" fmla="*/ 83 h 314"/>
                <a:gd name="T28" fmla="*/ 73 w 432"/>
                <a:gd name="T29" fmla="*/ 47 h 314"/>
                <a:gd name="T30" fmla="*/ 132 w 432"/>
                <a:gd name="T31" fmla="*/ 0 h 314"/>
                <a:gd name="T32" fmla="*/ 299 w 432"/>
                <a:gd name="T33" fmla="*/ 0 h 314"/>
                <a:gd name="T34" fmla="*/ 359 w 432"/>
                <a:gd name="T35" fmla="*/ 47 h 314"/>
                <a:gd name="T36" fmla="*/ 359 w 432"/>
                <a:gd name="T37" fmla="*/ 83 h 314"/>
                <a:gd name="T38" fmla="*/ 372 w 432"/>
                <a:gd name="T39" fmla="*/ 83 h 314"/>
                <a:gd name="T40" fmla="*/ 432 w 432"/>
                <a:gd name="T41" fmla="*/ 130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32" h="314">
                  <a:moveTo>
                    <a:pt x="432" y="130"/>
                  </a:moveTo>
                  <a:cubicBezTo>
                    <a:pt x="432" y="185"/>
                    <a:pt x="432" y="185"/>
                    <a:pt x="432" y="185"/>
                  </a:cubicBezTo>
                  <a:cubicBezTo>
                    <a:pt x="432" y="210"/>
                    <a:pt x="405" y="232"/>
                    <a:pt x="372" y="232"/>
                  </a:cubicBezTo>
                  <a:cubicBezTo>
                    <a:pt x="359" y="232"/>
                    <a:pt x="359" y="232"/>
                    <a:pt x="359" y="232"/>
                  </a:cubicBezTo>
                  <a:cubicBezTo>
                    <a:pt x="359" y="267"/>
                    <a:pt x="359" y="267"/>
                    <a:pt x="359" y="267"/>
                  </a:cubicBezTo>
                  <a:cubicBezTo>
                    <a:pt x="359" y="293"/>
                    <a:pt x="332" y="314"/>
                    <a:pt x="299" y="314"/>
                  </a:cubicBezTo>
                  <a:cubicBezTo>
                    <a:pt x="132" y="314"/>
                    <a:pt x="132" y="314"/>
                    <a:pt x="132" y="314"/>
                  </a:cubicBezTo>
                  <a:cubicBezTo>
                    <a:pt x="99" y="314"/>
                    <a:pt x="73" y="293"/>
                    <a:pt x="73" y="267"/>
                  </a:cubicBezTo>
                  <a:cubicBezTo>
                    <a:pt x="73" y="232"/>
                    <a:pt x="73" y="232"/>
                    <a:pt x="73" y="232"/>
                  </a:cubicBezTo>
                  <a:cubicBezTo>
                    <a:pt x="59" y="232"/>
                    <a:pt x="59" y="232"/>
                    <a:pt x="59" y="232"/>
                  </a:cubicBezTo>
                  <a:cubicBezTo>
                    <a:pt x="27" y="232"/>
                    <a:pt x="0" y="210"/>
                    <a:pt x="0" y="185"/>
                  </a:cubicBezTo>
                  <a:cubicBezTo>
                    <a:pt x="0" y="130"/>
                    <a:pt x="0" y="130"/>
                    <a:pt x="0" y="130"/>
                  </a:cubicBezTo>
                  <a:cubicBezTo>
                    <a:pt x="0" y="104"/>
                    <a:pt x="27" y="83"/>
                    <a:pt x="59" y="83"/>
                  </a:cubicBezTo>
                  <a:cubicBezTo>
                    <a:pt x="73" y="83"/>
                    <a:pt x="73" y="83"/>
                    <a:pt x="73" y="83"/>
                  </a:cubicBezTo>
                  <a:cubicBezTo>
                    <a:pt x="73" y="47"/>
                    <a:pt x="73" y="47"/>
                    <a:pt x="73" y="47"/>
                  </a:cubicBezTo>
                  <a:cubicBezTo>
                    <a:pt x="73" y="21"/>
                    <a:pt x="99" y="0"/>
                    <a:pt x="132" y="0"/>
                  </a:cubicBezTo>
                  <a:cubicBezTo>
                    <a:pt x="299" y="0"/>
                    <a:pt x="299" y="0"/>
                    <a:pt x="299" y="0"/>
                  </a:cubicBezTo>
                  <a:cubicBezTo>
                    <a:pt x="332" y="0"/>
                    <a:pt x="359" y="21"/>
                    <a:pt x="359" y="47"/>
                  </a:cubicBezTo>
                  <a:cubicBezTo>
                    <a:pt x="359" y="83"/>
                    <a:pt x="359" y="83"/>
                    <a:pt x="359" y="83"/>
                  </a:cubicBezTo>
                  <a:cubicBezTo>
                    <a:pt x="372" y="83"/>
                    <a:pt x="372" y="83"/>
                    <a:pt x="372" y="83"/>
                  </a:cubicBezTo>
                  <a:cubicBezTo>
                    <a:pt x="405" y="83"/>
                    <a:pt x="432" y="104"/>
                    <a:pt x="432" y="130"/>
                  </a:cubicBezTo>
                  <a:close/>
                </a:path>
              </a:pathLst>
            </a:custGeom>
            <a:solidFill>
              <a:srgbClr val="FF4E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3">
              <a:extLst>
                <a:ext uri="{FF2B5EF4-FFF2-40B4-BE49-F238E27FC236}">
                  <a16:creationId xmlns:a16="http://schemas.microsoft.com/office/drawing/2014/main" id="{55226E29-1B10-4ADB-B835-25DED5109AC0}"/>
                </a:ext>
              </a:extLst>
            </p:cNvPr>
            <p:cNvSpPr>
              <a:spLocks/>
            </p:cNvSpPr>
            <p:nvPr/>
          </p:nvSpPr>
          <p:spPr bwMode="auto">
            <a:xfrm>
              <a:off x="3331" y="1036"/>
              <a:ext cx="1407" cy="968"/>
            </a:xfrm>
            <a:custGeom>
              <a:avLst/>
              <a:gdLst>
                <a:gd name="T0" fmla="*/ 445 w 445"/>
                <a:gd name="T1" fmla="*/ 132 h 306"/>
                <a:gd name="T2" fmla="*/ 445 w 445"/>
                <a:gd name="T3" fmla="*/ 249 h 306"/>
                <a:gd name="T4" fmla="*/ 388 w 445"/>
                <a:gd name="T5" fmla="*/ 306 h 306"/>
                <a:gd name="T6" fmla="*/ 58 w 445"/>
                <a:gd name="T7" fmla="*/ 306 h 306"/>
                <a:gd name="T8" fmla="*/ 0 w 445"/>
                <a:gd name="T9" fmla="*/ 249 h 306"/>
                <a:gd name="T10" fmla="*/ 0 w 445"/>
                <a:gd name="T11" fmla="*/ 132 h 306"/>
                <a:gd name="T12" fmla="*/ 58 w 445"/>
                <a:gd name="T13" fmla="*/ 74 h 306"/>
                <a:gd name="T14" fmla="*/ 98 w 445"/>
                <a:gd name="T15" fmla="*/ 74 h 306"/>
                <a:gd name="T16" fmla="*/ 98 w 445"/>
                <a:gd name="T17" fmla="*/ 41 h 306"/>
                <a:gd name="T18" fmla="*/ 138 w 445"/>
                <a:gd name="T19" fmla="*/ 0 h 306"/>
                <a:gd name="T20" fmla="*/ 307 w 445"/>
                <a:gd name="T21" fmla="*/ 0 h 306"/>
                <a:gd name="T22" fmla="*/ 348 w 445"/>
                <a:gd name="T23" fmla="*/ 41 h 306"/>
                <a:gd name="T24" fmla="*/ 348 w 445"/>
                <a:gd name="T25" fmla="*/ 74 h 306"/>
                <a:gd name="T26" fmla="*/ 388 w 445"/>
                <a:gd name="T27" fmla="*/ 74 h 306"/>
                <a:gd name="T28" fmla="*/ 445 w 445"/>
                <a:gd name="T29" fmla="*/ 132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45" h="306">
                  <a:moveTo>
                    <a:pt x="445" y="132"/>
                  </a:moveTo>
                  <a:cubicBezTo>
                    <a:pt x="445" y="249"/>
                    <a:pt x="445" y="249"/>
                    <a:pt x="445" y="249"/>
                  </a:cubicBezTo>
                  <a:cubicBezTo>
                    <a:pt x="445" y="280"/>
                    <a:pt x="419" y="306"/>
                    <a:pt x="388" y="306"/>
                  </a:cubicBezTo>
                  <a:cubicBezTo>
                    <a:pt x="58" y="306"/>
                    <a:pt x="58" y="306"/>
                    <a:pt x="58" y="306"/>
                  </a:cubicBezTo>
                  <a:cubicBezTo>
                    <a:pt x="26" y="306"/>
                    <a:pt x="0" y="280"/>
                    <a:pt x="0" y="249"/>
                  </a:cubicBezTo>
                  <a:cubicBezTo>
                    <a:pt x="0" y="132"/>
                    <a:pt x="0" y="132"/>
                    <a:pt x="0" y="132"/>
                  </a:cubicBezTo>
                  <a:cubicBezTo>
                    <a:pt x="0" y="100"/>
                    <a:pt x="26" y="74"/>
                    <a:pt x="58" y="74"/>
                  </a:cubicBezTo>
                  <a:cubicBezTo>
                    <a:pt x="98" y="74"/>
                    <a:pt x="98" y="74"/>
                    <a:pt x="98" y="74"/>
                  </a:cubicBezTo>
                  <a:cubicBezTo>
                    <a:pt x="98" y="41"/>
                    <a:pt x="98" y="41"/>
                    <a:pt x="98" y="41"/>
                  </a:cubicBezTo>
                  <a:cubicBezTo>
                    <a:pt x="98" y="18"/>
                    <a:pt x="116" y="0"/>
                    <a:pt x="138" y="0"/>
                  </a:cubicBezTo>
                  <a:cubicBezTo>
                    <a:pt x="307" y="0"/>
                    <a:pt x="307" y="0"/>
                    <a:pt x="307" y="0"/>
                  </a:cubicBezTo>
                  <a:cubicBezTo>
                    <a:pt x="329" y="0"/>
                    <a:pt x="348" y="18"/>
                    <a:pt x="348" y="41"/>
                  </a:cubicBezTo>
                  <a:cubicBezTo>
                    <a:pt x="348" y="74"/>
                    <a:pt x="348" y="74"/>
                    <a:pt x="348" y="74"/>
                  </a:cubicBezTo>
                  <a:cubicBezTo>
                    <a:pt x="388" y="74"/>
                    <a:pt x="388" y="74"/>
                    <a:pt x="388" y="74"/>
                  </a:cubicBezTo>
                  <a:cubicBezTo>
                    <a:pt x="419" y="74"/>
                    <a:pt x="445" y="100"/>
                    <a:pt x="445" y="132"/>
                  </a:cubicBezTo>
                  <a:close/>
                </a:path>
              </a:pathLst>
            </a:custGeom>
            <a:solidFill>
              <a:srgbClr val="99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4">
              <a:extLst>
                <a:ext uri="{FF2B5EF4-FFF2-40B4-BE49-F238E27FC236}">
                  <a16:creationId xmlns:a16="http://schemas.microsoft.com/office/drawing/2014/main" id="{AE918D70-E4F4-4AFC-9648-D59C65E191BB}"/>
                </a:ext>
              </a:extLst>
            </p:cNvPr>
            <p:cNvSpPr>
              <a:spLocks/>
            </p:cNvSpPr>
            <p:nvPr/>
          </p:nvSpPr>
          <p:spPr bwMode="auto">
            <a:xfrm>
              <a:off x="4327" y="1694"/>
              <a:ext cx="1234" cy="835"/>
            </a:xfrm>
            <a:custGeom>
              <a:avLst/>
              <a:gdLst>
                <a:gd name="T0" fmla="*/ 390 w 390"/>
                <a:gd name="T1" fmla="*/ 149 h 264"/>
                <a:gd name="T2" fmla="*/ 390 w 390"/>
                <a:gd name="T3" fmla="*/ 210 h 264"/>
                <a:gd name="T4" fmla="*/ 336 w 390"/>
                <a:gd name="T5" fmla="*/ 264 h 264"/>
                <a:gd name="T6" fmla="*/ 54 w 390"/>
                <a:gd name="T7" fmla="*/ 264 h 264"/>
                <a:gd name="T8" fmla="*/ 0 w 390"/>
                <a:gd name="T9" fmla="*/ 210 h 264"/>
                <a:gd name="T10" fmla="*/ 0 w 390"/>
                <a:gd name="T11" fmla="*/ 149 h 264"/>
                <a:gd name="T12" fmla="*/ 54 w 390"/>
                <a:gd name="T13" fmla="*/ 95 h 264"/>
                <a:gd name="T14" fmla="*/ 66 w 390"/>
                <a:gd name="T15" fmla="*/ 95 h 264"/>
                <a:gd name="T16" fmla="*/ 66 w 390"/>
                <a:gd name="T17" fmla="*/ 53 h 264"/>
                <a:gd name="T18" fmla="*/ 120 w 390"/>
                <a:gd name="T19" fmla="*/ 0 h 264"/>
                <a:gd name="T20" fmla="*/ 270 w 390"/>
                <a:gd name="T21" fmla="*/ 0 h 264"/>
                <a:gd name="T22" fmla="*/ 324 w 390"/>
                <a:gd name="T23" fmla="*/ 53 h 264"/>
                <a:gd name="T24" fmla="*/ 324 w 390"/>
                <a:gd name="T25" fmla="*/ 95 h 264"/>
                <a:gd name="T26" fmla="*/ 336 w 390"/>
                <a:gd name="T27" fmla="*/ 95 h 264"/>
                <a:gd name="T28" fmla="*/ 390 w 390"/>
                <a:gd name="T29" fmla="*/ 149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0" h="264">
                  <a:moveTo>
                    <a:pt x="390" y="149"/>
                  </a:moveTo>
                  <a:cubicBezTo>
                    <a:pt x="390" y="210"/>
                    <a:pt x="390" y="210"/>
                    <a:pt x="390" y="210"/>
                  </a:cubicBezTo>
                  <a:cubicBezTo>
                    <a:pt x="390" y="240"/>
                    <a:pt x="365" y="264"/>
                    <a:pt x="336" y="264"/>
                  </a:cubicBezTo>
                  <a:cubicBezTo>
                    <a:pt x="54" y="264"/>
                    <a:pt x="54" y="264"/>
                    <a:pt x="54" y="264"/>
                  </a:cubicBezTo>
                  <a:cubicBezTo>
                    <a:pt x="24" y="264"/>
                    <a:pt x="0" y="240"/>
                    <a:pt x="0" y="210"/>
                  </a:cubicBezTo>
                  <a:cubicBezTo>
                    <a:pt x="0" y="149"/>
                    <a:pt x="0" y="149"/>
                    <a:pt x="0" y="149"/>
                  </a:cubicBezTo>
                  <a:cubicBezTo>
                    <a:pt x="0" y="119"/>
                    <a:pt x="24" y="95"/>
                    <a:pt x="54" y="95"/>
                  </a:cubicBezTo>
                  <a:cubicBezTo>
                    <a:pt x="66" y="95"/>
                    <a:pt x="66" y="95"/>
                    <a:pt x="66" y="95"/>
                  </a:cubicBezTo>
                  <a:cubicBezTo>
                    <a:pt x="66" y="53"/>
                    <a:pt x="66" y="53"/>
                    <a:pt x="66" y="53"/>
                  </a:cubicBezTo>
                  <a:cubicBezTo>
                    <a:pt x="66" y="24"/>
                    <a:pt x="90" y="0"/>
                    <a:pt x="120" y="0"/>
                  </a:cubicBezTo>
                  <a:cubicBezTo>
                    <a:pt x="270" y="0"/>
                    <a:pt x="270" y="0"/>
                    <a:pt x="270" y="0"/>
                  </a:cubicBezTo>
                  <a:cubicBezTo>
                    <a:pt x="300" y="0"/>
                    <a:pt x="324" y="24"/>
                    <a:pt x="324" y="53"/>
                  </a:cubicBezTo>
                  <a:cubicBezTo>
                    <a:pt x="324" y="95"/>
                    <a:pt x="324" y="95"/>
                    <a:pt x="324" y="95"/>
                  </a:cubicBezTo>
                  <a:cubicBezTo>
                    <a:pt x="336" y="95"/>
                    <a:pt x="336" y="95"/>
                    <a:pt x="336" y="95"/>
                  </a:cubicBezTo>
                  <a:cubicBezTo>
                    <a:pt x="365" y="95"/>
                    <a:pt x="390" y="119"/>
                    <a:pt x="390" y="149"/>
                  </a:cubicBezTo>
                  <a:close/>
                </a:path>
              </a:pathLst>
            </a:custGeom>
            <a:solidFill>
              <a:srgbClr val="6DCF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5">
              <a:extLst>
                <a:ext uri="{FF2B5EF4-FFF2-40B4-BE49-F238E27FC236}">
                  <a16:creationId xmlns:a16="http://schemas.microsoft.com/office/drawing/2014/main" id="{9F9D0CD6-05A4-465A-8DC1-D890F5D26082}"/>
                </a:ext>
              </a:extLst>
            </p:cNvPr>
            <p:cNvSpPr>
              <a:spLocks/>
            </p:cNvSpPr>
            <p:nvPr/>
          </p:nvSpPr>
          <p:spPr bwMode="auto">
            <a:xfrm>
              <a:off x="5010" y="1292"/>
              <a:ext cx="361" cy="361"/>
            </a:xfrm>
            <a:custGeom>
              <a:avLst/>
              <a:gdLst>
                <a:gd name="T0" fmla="*/ 0 w 114"/>
                <a:gd name="T1" fmla="*/ 72 h 114"/>
                <a:gd name="T2" fmla="*/ 0 w 114"/>
                <a:gd name="T3" fmla="*/ 114 h 114"/>
                <a:gd name="T4" fmla="*/ 43 w 114"/>
                <a:gd name="T5" fmla="*/ 114 h 114"/>
                <a:gd name="T6" fmla="*/ 114 w 114"/>
                <a:gd name="T7" fmla="*/ 43 h 114"/>
                <a:gd name="T8" fmla="*/ 114 w 114"/>
                <a:gd name="T9" fmla="*/ 0 h 114"/>
                <a:gd name="T10" fmla="*/ 71 w 114"/>
                <a:gd name="T11" fmla="*/ 0 h 114"/>
                <a:gd name="T12" fmla="*/ 0 w 114"/>
                <a:gd name="T13" fmla="*/ 72 h 114"/>
              </a:gdLst>
              <a:ahLst/>
              <a:cxnLst>
                <a:cxn ang="0">
                  <a:pos x="T0" y="T1"/>
                </a:cxn>
                <a:cxn ang="0">
                  <a:pos x="T2" y="T3"/>
                </a:cxn>
                <a:cxn ang="0">
                  <a:pos x="T4" y="T5"/>
                </a:cxn>
                <a:cxn ang="0">
                  <a:pos x="T6" y="T7"/>
                </a:cxn>
                <a:cxn ang="0">
                  <a:pos x="T8" y="T9"/>
                </a:cxn>
                <a:cxn ang="0">
                  <a:pos x="T10" y="T11"/>
                </a:cxn>
                <a:cxn ang="0">
                  <a:pos x="T12" y="T13"/>
                </a:cxn>
              </a:cxnLst>
              <a:rect l="0" t="0" r="r" b="b"/>
              <a:pathLst>
                <a:path w="114" h="114">
                  <a:moveTo>
                    <a:pt x="0" y="72"/>
                  </a:moveTo>
                  <a:cubicBezTo>
                    <a:pt x="0" y="114"/>
                    <a:pt x="0" y="114"/>
                    <a:pt x="0" y="114"/>
                  </a:cubicBezTo>
                  <a:cubicBezTo>
                    <a:pt x="43" y="114"/>
                    <a:pt x="43" y="114"/>
                    <a:pt x="43" y="114"/>
                  </a:cubicBezTo>
                  <a:cubicBezTo>
                    <a:pt x="82" y="114"/>
                    <a:pt x="114" y="82"/>
                    <a:pt x="114" y="43"/>
                  </a:cubicBezTo>
                  <a:cubicBezTo>
                    <a:pt x="114" y="0"/>
                    <a:pt x="114" y="0"/>
                    <a:pt x="114" y="0"/>
                  </a:cubicBezTo>
                  <a:cubicBezTo>
                    <a:pt x="71" y="0"/>
                    <a:pt x="71" y="0"/>
                    <a:pt x="71" y="0"/>
                  </a:cubicBezTo>
                  <a:cubicBezTo>
                    <a:pt x="32" y="0"/>
                    <a:pt x="0" y="32"/>
                    <a:pt x="0" y="72"/>
                  </a:cubicBezTo>
                  <a:close/>
                </a:path>
              </a:pathLst>
            </a:custGeom>
            <a:solidFill>
              <a:srgbClr val="6DCF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3200" dirty="0">
                  <a:solidFill>
                    <a:schemeClr val="bg1"/>
                  </a:solidFill>
                </a:rPr>
                <a:t>4</a:t>
              </a:r>
            </a:p>
          </p:txBody>
        </p:sp>
        <p:sp>
          <p:nvSpPr>
            <p:cNvPr id="29" name="Freeform 26">
              <a:extLst>
                <a:ext uri="{FF2B5EF4-FFF2-40B4-BE49-F238E27FC236}">
                  <a16:creationId xmlns:a16="http://schemas.microsoft.com/office/drawing/2014/main" id="{AA4C4E0D-8F95-4CE1-940F-14E54BEF941A}"/>
                </a:ext>
              </a:extLst>
            </p:cNvPr>
            <p:cNvSpPr>
              <a:spLocks/>
            </p:cNvSpPr>
            <p:nvPr/>
          </p:nvSpPr>
          <p:spPr bwMode="auto">
            <a:xfrm>
              <a:off x="4795" y="1453"/>
              <a:ext cx="193" cy="197"/>
            </a:xfrm>
            <a:custGeom>
              <a:avLst/>
              <a:gdLst>
                <a:gd name="T0" fmla="*/ 61 w 61"/>
                <a:gd name="T1" fmla="*/ 38 h 62"/>
                <a:gd name="T2" fmla="*/ 61 w 61"/>
                <a:gd name="T3" fmla="*/ 62 h 62"/>
                <a:gd name="T4" fmla="*/ 38 w 61"/>
                <a:gd name="T5" fmla="*/ 62 h 62"/>
                <a:gd name="T6" fmla="*/ 0 w 61"/>
                <a:gd name="T7" fmla="*/ 23 h 62"/>
                <a:gd name="T8" fmla="*/ 0 w 61"/>
                <a:gd name="T9" fmla="*/ 0 h 62"/>
                <a:gd name="T10" fmla="*/ 23 w 61"/>
                <a:gd name="T11" fmla="*/ 0 h 62"/>
                <a:gd name="T12" fmla="*/ 61 w 61"/>
                <a:gd name="T13" fmla="*/ 38 h 62"/>
              </a:gdLst>
              <a:ahLst/>
              <a:cxnLst>
                <a:cxn ang="0">
                  <a:pos x="T0" y="T1"/>
                </a:cxn>
                <a:cxn ang="0">
                  <a:pos x="T2" y="T3"/>
                </a:cxn>
                <a:cxn ang="0">
                  <a:pos x="T4" y="T5"/>
                </a:cxn>
                <a:cxn ang="0">
                  <a:pos x="T6" y="T7"/>
                </a:cxn>
                <a:cxn ang="0">
                  <a:pos x="T8" y="T9"/>
                </a:cxn>
                <a:cxn ang="0">
                  <a:pos x="T10" y="T11"/>
                </a:cxn>
                <a:cxn ang="0">
                  <a:pos x="T12" y="T13"/>
                </a:cxn>
              </a:cxnLst>
              <a:rect l="0" t="0" r="r" b="b"/>
              <a:pathLst>
                <a:path w="61" h="62">
                  <a:moveTo>
                    <a:pt x="61" y="38"/>
                  </a:moveTo>
                  <a:cubicBezTo>
                    <a:pt x="61" y="62"/>
                    <a:pt x="61" y="62"/>
                    <a:pt x="61" y="62"/>
                  </a:cubicBezTo>
                  <a:cubicBezTo>
                    <a:pt x="38" y="62"/>
                    <a:pt x="38" y="62"/>
                    <a:pt x="38" y="62"/>
                  </a:cubicBezTo>
                  <a:cubicBezTo>
                    <a:pt x="17" y="62"/>
                    <a:pt x="0" y="44"/>
                    <a:pt x="0" y="23"/>
                  </a:cubicBezTo>
                  <a:cubicBezTo>
                    <a:pt x="0" y="0"/>
                    <a:pt x="0" y="0"/>
                    <a:pt x="0" y="0"/>
                  </a:cubicBezTo>
                  <a:cubicBezTo>
                    <a:pt x="23" y="0"/>
                    <a:pt x="23" y="0"/>
                    <a:pt x="23" y="0"/>
                  </a:cubicBezTo>
                  <a:cubicBezTo>
                    <a:pt x="44" y="0"/>
                    <a:pt x="61" y="17"/>
                    <a:pt x="61" y="38"/>
                  </a:cubicBezTo>
                  <a:close/>
                </a:path>
              </a:pathLst>
            </a:custGeom>
            <a:solidFill>
              <a:srgbClr val="6DCF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7">
              <a:extLst>
                <a:ext uri="{FF2B5EF4-FFF2-40B4-BE49-F238E27FC236}">
                  <a16:creationId xmlns:a16="http://schemas.microsoft.com/office/drawing/2014/main" id="{0C49AF57-A3D4-42C5-9E26-5D4422F4DA45}"/>
                </a:ext>
              </a:extLst>
            </p:cNvPr>
            <p:cNvSpPr>
              <a:spLocks/>
            </p:cNvSpPr>
            <p:nvPr/>
          </p:nvSpPr>
          <p:spPr bwMode="auto">
            <a:xfrm>
              <a:off x="1059" y="1839"/>
              <a:ext cx="361" cy="361"/>
            </a:xfrm>
            <a:custGeom>
              <a:avLst/>
              <a:gdLst>
                <a:gd name="T0" fmla="*/ 114 w 114"/>
                <a:gd name="T1" fmla="*/ 71 h 114"/>
                <a:gd name="T2" fmla="*/ 114 w 114"/>
                <a:gd name="T3" fmla="*/ 114 h 114"/>
                <a:gd name="T4" fmla="*/ 71 w 114"/>
                <a:gd name="T5" fmla="*/ 114 h 114"/>
                <a:gd name="T6" fmla="*/ 0 w 114"/>
                <a:gd name="T7" fmla="*/ 43 h 114"/>
                <a:gd name="T8" fmla="*/ 0 w 114"/>
                <a:gd name="T9" fmla="*/ 0 h 114"/>
                <a:gd name="T10" fmla="*/ 43 w 114"/>
                <a:gd name="T11" fmla="*/ 0 h 114"/>
                <a:gd name="T12" fmla="*/ 114 w 114"/>
                <a:gd name="T13" fmla="*/ 71 h 114"/>
              </a:gdLst>
              <a:ahLst/>
              <a:cxnLst>
                <a:cxn ang="0">
                  <a:pos x="T0" y="T1"/>
                </a:cxn>
                <a:cxn ang="0">
                  <a:pos x="T2" y="T3"/>
                </a:cxn>
                <a:cxn ang="0">
                  <a:pos x="T4" y="T5"/>
                </a:cxn>
                <a:cxn ang="0">
                  <a:pos x="T6" y="T7"/>
                </a:cxn>
                <a:cxn ang="0">
                  <a:pos x="T8" y="T9"/>
                </a:cxn>
                <a:cxn ang="0">
                  <a:pos x="T10" y="T11"/>
                </a:cxn>
                <a:cxn ang="0">
                  <a:pos x="T12" y="T13"/>
                </a:cxn>
              </a:cxnLst>
              <a:rect l="0" t="0" r="r" b="b"/>
              <a:pathLst>
                <a:path w="114" h="114">
                  <a:moveTo>
                    <a:pt x="114" y="71"/>
                  </a:moveTo>
                  <a:cubicBezTo>
                    <a:pt x="114" y="114"/>
                    <a:pt x="114" y="114"/>
                    <a:pt x="114" y="114"/>
                  </a:cubicBezTo>
                  <a:cubicBezTo>
                    <a:pt x="71" y="114"/>
                    <a:pt x="71" y="114"/>
                    <a:pt x="71" y="114"/>
                  </a:cubicBezTo>
                  <a:cubicBezTo>
                    <a:pt x="32" y="114"/>
                    <a:pt x="0" y="82"/>
                    <a:pt x="0" y="43"/>
                  </a:cubicBezTo>
                  <a:cubicBezTo>
                    <a:pt x="0" y="0"/>
                    <a:pt x="0" y="0"/>
                    <a:pt x="0" y="0"/>
                  </a:cubicBezTo>
                  <a:cubicBezTo>
                    <a:pt x="43" y="0"/>
                    <a:pt x="43" y="0"/>
                    <a:pt x="43" y="0"/>
                  </a:cubicBezTo>
                  <a:cubicBezTo>
                    <a:pt x="82" y="0"/>
                    <a:pt x="114" y="32"/>
                    <a:pt x="114" y="71"/>
                  </a:cubicBezTo>
                  <a:close/>
                </a:path>
              </a:pathLst>
            </a:custGeom>
            <a:solidFill>
              <a:srgbClr val="CFE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3200" dirty="0">
                  <a:solidFill>
                    <a:schemeClr val="bg1"/>
                  </a:solidFill>
                </a:rPr>
                <a:t>1</a:t>
              </a:r>
            </a:p>
          </p:txBody>
        </p:sp>
        <p:sp>
          <p:nvSpPr>
            <p:cNvPr id="31" name="Freeform 28">
              <a:extLst>
                <a:ext uri="{FF2B5EF4-FFF2-40B4-BE49-F238E27FC236}">
                  <a16:creationId xmlns:a16="http://schemas.microsoft.com/office/drawing/2014/main" id="{BC8C86C6-E765-4EF7-93B5-31150E07E775}"/>
                </a:ext>
              </a:extLst>
            </p:cNvPr>
            <p:cNvSpPr>
              <a:spLocks/>
            </p:cNvSpPr>
            <p:nvPr/>
          </p:nvSpPr>
          <p:spPr bwMode="auto">
            <a:xfrm>
              <a:off x="1442" y="2001"/>
              <a:ext cx="193" cy="193"/>
            </a:xfrm>
            <a:custGeom>
              <a:avLst/>
              <a:gdLst>
                <a:gd name="T0" fmla="*/ 0 w 61"/>
                <a:gd name="T1" fmla="*/ 38 h 61"/>
                <a:gd name="T2" fmla="*/ 0 w 61"/>
                <a:gd name="T3" fmla="*/ 61 h 61"/>
                <a:gd name="T4" fmla="*/ 23 w 61"/>
                <a:gd name="T5" fmla="*/ 61 h 61"/>
                <a:gd name="T6" fmla="*/ 61 w 61"/>
                <a:gd name="T7" fmla="*/ 23 h 61"/>
                <a:gd name="T8" fmla="*/ 61 w 61"/>
                <a:gd name="T9" fmla="*/ 0 h 61"/>
                <a:gd name="T10" fmla="*/ 38 w 61"/>
                <a:gd name="T11" fmla="*/ 0 h 61"/>
                <a:gd name="T12" fmla="*/ 0 w 61"/>
                <a:gd name="T13" fmla="*/ 38 h 61"/>
              </a:gdLst>
              <a:ahLst/>
              <a:cxnLst>
                <a:cxn ang="0">
                  <a:pos x="T0" y="T1"/>
                </a:cxn>
                <a:cxn ang="0">
                  <a:pos x="T2" y="T3"/>
                </a:cxn>
                <a:cxn ang="0">
                  <a:pos x="T4" y="T5"/>
                </a:cxn>
                <a:cxn ang="0">
                  <a:pos x="T6" y="T7"/>
                </a:cxn>
                <a:cxn ang="0">
                  <a:pos x="T8" y="T9"/>
                </a:cxn>
                <a:cxn ang="0">
                  <a:pos x="T10" y="T11"/>
                </a:cxn>
                <a:cxn ang="0">
                  <a:pos x="T12" y="T13"/>
                </a:cxn>
              </a:cxnLst>
              <a:rect l="0" t="0" r="r" b="b"/>
              <a:pathLst>
                <a:path w="61" h="61">
                  <a:moveTo>
                    <a:pt x="0" y="38"/>
                  </a:moveTo>
                  <a:cubicBezTo>
                    <a:pt x="0" y="61"/>
                    <a:pt x="0" y="61"/>
                    <a:pt x="0" y="61"/>
                  </a:cubicBezTo>
                  <a:cubicBezTo>
                    <a:pt x="23" y="61"/>
                    <a:pt x="23" y="61"/>
                    <a:pt x="23" y="61"/>
                  </a:cubicBezTo>
                  <a:cubicBezTo>
                    <a:pt x="44" y="61"/>
                    <a:pt x="61" y="44"/>
                    <a:pt x="61" y="23"/>
                  </a:cubicBezTo>
                  <a:cubicBezTo>
                    <a:pt x="61" y="0"/>
                    <a:pt x="61" y="0"/>
                    <a:pt x="61" y="0"/>
                  </a:cubicBezTo>
                  <a:cubicBezTo>
                    <a:pt x="38" y="0"/>
                    <a:pt x="38" y="0"/>
                    <a:pt x="38" y="0"/>
                  </a:cubicBezTo>
                  <a:cubicBezTo>
                    <a:pt x="17" y="0"/>
                    <a:pt x="0" y="17"/>
                    <a:pt x="0" y="38"/>
                  </a:cubicBezTo>
                  <a:close/>
                </a:path>
              </a:pathLst>
            </a:custGeom>
            <a:solidFill>
              <a:srgbClr val="CFE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9">
              <a:extLst>
                <a:ext uri="{FF2B5EF4-FFF2-40B4-BE49-F238E27FC236}">
                  <a16:creationId xmlns:a16="http://schemas.microsoft.com/office/drawing/2014/main" id="{C4177133-E59B-4C0F-80B1-FE68CB12838A}"/>
                </a:ext>
              </a:extLst>
            </p:cNvPr>
            <p:cNvSpPr>
              <a:spLocks/>
            </p:cNvSpPr>
            <p:nvPr/>
          </p:nvSpPr>
          <p:spPr bwMode="auto">
            <a:xfrm>
              <a:off x="1954" y="957"/>
              <a:ext cx="361" cy="360"/>
            </a:xfrm>
            <a:custGeom>
              <a:avLst/>
              <a:gdLst>
                <a:gd name="T0" fmla="*/ 114 w 114"/>
                <a:gd name="T1" fmla="*/ 71 h 114"/>
                <a:gd name="T2" fmla="*/ 114 w 114"/>
                <a:gd name="T3" fmla="*/ 114 h 114"/>
                <a:gd name="T4" fmla="*/ 72 w 114"/>
                <a:gd name="T5" fmla="*/ 114 h 114"/>
                <a:gd name="T6" fmla="*/ 0 w 114"/>
                <a:gd name="T7" fmla="*/ 43 h 114"/>
                <a:gd name="T8" fmla="*/ 0 w 114"/>
                <a:gd name="T9" fmla="*/ 0 h 114"/>
                <a:gd name="T10" fmla="*/ 43 w 114"/>
                <a:gd name="T11" fmla="*/ 0 h 114"/>
                <a:gd name="T12" fmla="*/ 114 w 114"/>
                <a:gd name="T13" fmla="*/ 71 h 114"/>
              </a:gdLst>
              <a:ahLst/>
              <a:cxnLst>
                <a:cxn ang="0">
                  <a:pos x="T0" y="T1"/>
                </a:cxn>
                <a:cxn ang="0">
                  <a:pos x="T2" y="T3"/>
                </a:cxn>
                <a:cxn ang="0">
                  <a:pos x="T4" y="T5"/>
                </a:cxn>
                <a:cxn ang="0">
                  <a:pos x="T6" y="T7"/>
                </a:cxn>
                <a:cxn ang="0">
                  <a:pos x="T8" y="T9"/>
                </a:cxn>
                <a:cxn ang="0">
                  <a:pos x="T10" y="T11"/>
                </a:cxn>
                <a:cxn ang="0">
                  <a:pos x="T12" y="T13"/>
                </a:cxn>
              </a:cxnLst>
              <a:rect l="0" t="0" r="r" b="b"/>
              <a:pathLst>
                <a:path w="114" h="114">
                  <a:moveTo>
                    <a:pt x="114" y="71"/>
                  </a:moveTo>
                  <a:cubicBezTo>
                    <a:pt x="114" y="114"/>
                    <a:pt x="114" y="114"/>
                    <a:pt x="114" y="114"/>
                  </a:cubicBezTo>
                  <a:cubicBezTo>
                    <a:pt x="72" y="114"/>
                    <a:pt x="72" y="114"/>
                    <a:pt x="72" y="114"/>
                  </a:cubicBezTo>
                  <a:cubicBezTo>
                    <a:pt x="32" y="114"/>
                    <a:pt x="0" y="82"/>
                    <a:pt x="0" y="43"/>
                  </a:cubicBezTo>
                  <a:cubicBezTo>
                    <a:pt x="0" y="0"/>
                    <a:pt x="0" y="0"/>
                    <a:pt x="0" y="0"/>
                  </a:cubicBezTo>
                  <a:cubicBezTo>
                    <a:pt x="43" y="0"/>
                    <a:pt x="43" y="0"/>
                    <a:pt x="43" y="0"/>
                  </a:cubicBezTo>
                  <a:cubicBezTo>
                    <a:pt x="83" y="0"/>
                    <a:pt x="114" y="32"/>
                    <a:pt x="114" y="71"/>
                  </a:cubicBezTo>
                  <a:close/>
                </a:path>
              </a:pathLst>
            </a:custGeom>
            <a:solidFill>
              <a:srgbClr val="FF4E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3200" dirty="0">
                  <a:solidFill>
                    <a:schemeClr val="bg1"/>
                  </a:solidFill>
                </a:rPr>
                <a:t>2</a:t>
              </a:r>
            </a:p>
          </p:txBody>
        </p:sp>
        <p:sp>
          <p:nvSpPr>
            <p:cNvPr id="33" name="Freeform 30">
              <a:extLst>
                <a:ext uri="{FF2B5EF4-FFF2-40B4-BE49-F238E27FC236}">
                  <a16:creationId xmlns:a16="http://schemas.microsoft.com/office/drawing/2014/main" id="{856B346C-A786-4A9A-8055-66C515B769A2}"/>
                </a:ext>
              </a:extLst>
            </p:cNvPr>
            <p:cNvSpPr>
              <a:spLocks/>
            </p:cNvSpPr>
            <p:nvPr/>
          </p:nvSpPr>
          <p:spPr bwMode="auto">
            <a:xfrm>
              <a:off x="1856" y="1273"/>
              <a:ext cx="272" cy="209"/>
            </a:xfrm>
            <a:custGeom>
              <a:avLst/>
              <a:gdLst>
                <a:gd name="T0" fmla="*/ 14 w 86"/>
                <a:gd name="T1" fmla="*/ 22 h 66"/>
                <a:gd name="T2" fmla="*/ 0 w 86"/>
                <a:gd name="T3" fmla="*/ 40 h 66"/>
                <a:gd name="T4" fmla="*/ 19 w 86"/>
                <a:gd name="T5" fmla="*/ 54 h 66"/>
                <a:gd name="T6" fmla="*/ 73 w 86"/>
                <a:gd name="T7" fmla="*/ 45 h 66"/>
                <a:gd name="T8" fmla="*/ 86 w 86"/>
                <a:gd name="T9" fmla="*/ 26 h 66"/>
                <a:gd name="T10" fmla="*/ 68 w 86"/>
                <a:gd name="T11" fmla="*/ 13 h 66"/>
                <a:gd name="T12" fmla="*/ 14 w 86"/>
                <a:gd name="T13" fmla="*/ 22 h 66"/>
              </a:gdLst>
              <a:ahLst/>
              <a:cxnLst>
                <a:cxn ang="0">
                  <a:pos x="T0" y="T1"/>
                </a:cxn>
                <a:cxn ang="0">
                  <a:pos x="T2" y="T3"/>
                </a:cxn>
                <a:cxn ang="0">
                  <a:pos x="T4" y="T5"/>
                </a:cxn>
                <a:cxn ang="0">
                  <a:pos x="T6" y="T7"/>
                </a:cxn>
                <a:cxn ang="0">
                  <a:pos x="T8" y="T9"/>
                </a:cxn>
                <a:cxn ang="0">
                  <a:pos x="T10" y="T11"/>
                </a:cxn>
                <a:cxn ang="0">
                  <a:pos x="T12" y="T13"/>
                </a:cxn>
              </a:cxnLst>
              <a:rect l="0" t="0" r="r" b="b"/>
              <a:pathLst>
                <a:path w="86" h="66">
                  <a:moveTo>
                    <a:pt x="14" y="22"/>
                  </a:moveTo>
                  <a:cubicBezTo>
                    <a:pt x="0" y="40"/>
                    <a:pt x="0" y="40"/>
                    <a:pt x="0" y="40"/>
                  </a:cubicBezTo>
                  <a:cubicBezTo>
                    <a:pt x="19" y="54"/>
                    <a:pt x="19" y="54"/>
                    <a:pt x="19" y="54"/>
                  </a:cubicBezTo>
                  <a:cubicBezTo>
                    <a:pt x="36" y="66"/>
                    <a:pt x="60" y="62"/>
                    <a:pt x="73" y="45"/>
                  </a:cubicBezTo>
                  <a:cubicBezTo>
                    <a:pt x="86" y="26"/>
                    <a:pt x="86" y="26"/>
                    <a:pt x="86" y="26"/>
                  </a:cubicBezTo>
                  <a:cubicBezTo>
                    <a:pt x="68" y="13"/>
                    <a:pt x="68" y="13"/>
                    <a:pt x="68" y="13"/>
                  </a:cubicBezTo>
                  <a:cubicBezTo>
                    <a:pt x="50" y="0"/>
                    <a:pt x="26" y="4"/>
                    <a:pt x="14" y="22"/>
                  </a:cubicBezTo>
                  <a:close/>
                </a:path>
              </a:pathLst>
            </a:custGeom>
            <a:solidFill>
              <a:srgbClr val="FF4E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1">
              <a:extLst>
                <a:ext uri="{FF2B5EF4-FFF2-40B4-BE49-F238E27FC236}">
                  <a16:creationId xmlns:a16="http://schemas.microsoft.com/office/drawing/2014/main" id="{BFB505DF-4519-4B30-8A0A-E6BB682DEA4B}"/>
                </a:ext>
              </a:extLst>
            </p:cNvPr>
            <p:cNvSpPr>
              <a:spLocks/>
            </p:cNvSpPr>
            <p:nvPr/>
          </p:nvSpPr>
          <p:spPr bwMode="auto">
            <a:xfrm>
              <a:off x="2268" y="837"/>
              <a:ext cx="208" cy="275"/>
            </a:xfrm>
            <a:custGeom>
              <a:avLst/>
              <a:gdLst>
                <a:gd name="T0" fmla="*/ 54 w 66"/>
                <a:gd name="T1" fmla="*/ 19 h 87"/>
                <a:gd name="T2" fmla="*/ 40 w 66"/>
                <a:gd name="T3" fmla="*/ 0 h 87"/>
                <a:gd name="T4" fmla="*/ 21 w 66"/>
                <a:gd name="T5" fmla="*/ 14 h 87"/>
                <a:gd name="T6" fmla="*/ 13 w 66"/>
                <a:gd name="T7" fmla="*/ 68 h 87"/>
                <a:gd name="T8" fmla="*/ 27 w 66"/>
                <a:gd name="T9" fmla="*/ 87 h 87"/>
                <a:gd name="T10" fmla="*/ 45 w 66"/>
                <a:gd name="T11" fmla="*/ 73 h 87"/>
                <a:gd name="T12" fmla="*/ 54 w 66"/>
                <a:gd name="T13" fmla="*/ 19 h 87"/>
              </a:gdLst>
              <a:ahLst/>
              <a:cxnLst>
                <a:cxn ang="0">
                  <a:pos x="T0" y="T1"/>
                </a:cxn>
                <a:cxn ang="0">
                  <a:pos x="T2" y="T3"/>
                </a:cxn>
                <a:cxn ang="0">
                  <a:pos x="T4" y="T5"/>
                </a:cxn>
                <a:cxn ang="0">
                  <a:pos x="T6" y="T7"/>
                </a:cxn>
                <a:cxn ang="0">
                  <a:pos x="T8" y="T9"/>
                </a:cxn>
                <a:cxn ang="0">
                  <a:pos x="T10" y="T11"/>
                </a:cxn>
                <a:cxn ang="0">
                  <a:pos x="T12" y="T13"/>
                </a:cxn>
              </a:cxnLst>
              <a:rect l="0" t="0" r="r" b="b"/>
              <a:pathLst>
                <a:path w="66" h="87">
                  <a:moveTo>
                    <a:pt x="54" y="19"/>
                  </a:moveTo>
                  <a:cubicBezTo>
                    <a:pt x="40" y="0"/>
                    <a:pt x="40" y="0"/>
                    <a:pt x="40" y="0"/>
                  </a:cubicBezTo>
                  <a:cubicBezTo>
                    <a:pt x="21" y="14"/>
                    <a:pt x="21" y="14"/>
                    <a:pt x="21" y="14"/>
                  </a:cubicBezTo>
                  <a:cubicBezTo>
                    <a:pt x="4" y="27"/>
                    <a:pt x="0" y="51"/>
                    <a:pt x="13" y="68"/>
                  </a:cubicBezTo>
                  <a:cubicBezTo>
                    <a:pt x="27" y="87"/>
                    <a:pt x="27" y="87"/>
                    <a:pt x="27" y="87"/>
                  </a:cubicBezTo>
                  <a:cubicBezTo>
                    <a:pt x="45" y="73"/>
                    <a:pt x="45" y="73"/>
                    <a:pt x="45" y="73"/>
                  </a:cubicBezTo>
                  <a:cubicBezTo>
                    <a:pt x="62" y="60"/>
                    <a:pt x="66" y="36"/>
                    <a:pt x="54" y="19"/>
                  </a:cubicBezTo>
                  <a:close/>
                </a:path>
              </a:pathLst>
            </a:custGeom>
            <a:solidFill>
              <a:srgbClr val="FF4E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2">
              <a:extLst>
                <a:ext uri="{FF2B5EF4-FFF2-40B4-BE49-F238E27FC236}">
                  <a16:creationId xmlns:a16="http://schemas.microsoft.com/office/drawing/2014/main" id="{06AC7F4E-3E37-489E-BAE5-F31C87F86B5B}"/>
                </a:ext>
              </a:extLst>
            </p:cNvPr>
            <p:cNvSpPr>
              <a:spLocks/>
            </p:cNvSpPr>
            <p:nvPr/>
          </p:nvSpPr>
          <p:spPr bwMode="auto">
            <a:xfrm>
              <a:off x="3255" y="865"/>
              <a:ext cx="360" cy="361"/>
            </a:xfrm>
            <a:custGeom>
              <a:avLst/>
              <a:gdLst>
                <a:gd name="T0" fmla="*/ 114 w 114"/>
                <a:gd name="T1" fmla="*/ 71 h 114"/>
                <a:gd name="T2" fmla="*/ 114 w 114"/>
                <a:gd name="T3" fmla="*/ 114 h 114"/>
                <a:gd name="T4" fmla="*/ 72 w 114"/>
                <a:gd name="T5" fmla="*/ 114 h 114"/>
                <a:gd name="T6" fmla="*/ 0 w 114"/>
                <a:gd name="T7" fmla="*/ 43 h 114"/>
                <a:gd name="T8" fmla="*/ 0 w 114"/>
                <a:gd name="T9" fmla="*/ 0 h 114"/>
                <a:gd name="T10" fmla="*/ 43 w 114"/>
                <a:gd name="T11" fmla="*/ 0 h 114"/>
                <a:gd name="T12" fmla="*/ 114 w 114"/>
                <a:gd name="T13" fmla="*/ 71 h 114"/>
              </a:gdLst>
              <a:ahLst/>
              <a:cxnLst>
                <a:cxn ang="0">
                  <a:pos x="T0" y="T1"/>
                </a:cxn>
                <a:cxn ang="0">
                  <a:pos x="T2" y="T3"/>
                </a:cxn>
                <a:cxn ang="0">
                  <a:pos x="T4" y="T5"/>
                </a:cxn>
                <a:cxn ang="0">
                  <a:pos x="T6" y="T7"/>
                </a:cxn>
                <a:cxn ang="0">
                  <a:pos x="T8" y="T9"/>
                </a:cxn>
                <a:cxn ang="0">
                  <a:pos x="T10" y="T11"/>
                </a:cxn>
                <a:cxn ang="0">
                  <a:pos x="T12" y="T13"/>
                </a:cxn>
              </a:cxnLst>
              <a:rect l="0" t="0" r="r" b="b"/>
              <a:pathLst>
                <a:path w="114" h="114">
                  <a:moveTo>
                    <a:pt x="114" y="71"/>
                  </a:moveTo>
                  <a:cubicBezTo>
                    <a:pt x="114" y="114"/>
                    <a:pt x="114" y="114"/>
                    <a:pt x="114" y="114"/>
                  </a:cubicBezTo>
                  <a:cubicBezTo>
                    <a:pt x="72" y="114"/>
                    <a:pt x="72" y="114"/>
                    <a:pt x="72" y="114"/>
                  </a:cubicBezTo>
                  <a:cubicBezTo>
                    <a:pt x="32" y="114"/>
                    <a:pt x="0" y="82"/>
                    <a:pt x="0" y="43"/>
                  </a:cubicBezTo>
                  <a:cubicBezTo>
                    <a:pt x="0" y="0"/>
                    <a:pt x="0" y="0"/>
                    <a:pt x="0" y="0"/>
                  </a:cubicBezTo>
                  <a:cubicBezTo>
                    <a:pt x="43" y="0"/>
                    <a:pt x="43" y="0"/>
                    <a:pt x="43" y="0"/>
                  </a:cubicBezTo>
                  <a:cubicBezTo>
                    <a:pt x="82" y="0"/>
                    <a:pt x="114" y="32"/>
                    <a:pt x="114" y="71"/>
                  </a:cubicBezTo>
                  <a:close/>
                </a:path>
              </a:pathLst>
            </a:custGeom>
            <a:solidFill>
              <a:srgbClr val="99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3200" dirty="0">
                  <a:solidFill>
                    <a:schemeClr val="bg1"/>
                  </a:solidFill>
                </a:rPr>
                <a:t>3</a:t>
              </a:r>
            </a:p>
          </p:txBody>
        </p:sp>
        <p:sp>
          <p:nvSpPr>
            <p:cNvPr id="36" name="Freeform 33">
              <a:extLst>
                <a:ext uri="{FF2B5EF4-FFF2-40B4-BE49-F238E27FC236}">
                  <a16:creationId xmlns:a16="http://schemas.microsoft.com/office/drawing/2014/main" id="{FBD8B47E-931B-4DD2-A991-85553D9311A4}"/>
                </a:ext>
              </a:extLst>
            </p:cNvPr>
            <p:cNvSpPr>
              <a:spLocks/>
            </p:cNvSpPr>
            <p:nvPr/>
          </p:nvSpPr>
          <p:spPr bwMode="auto">
            <a:xfrm>
              <a:off x="3580" y="789"/>
              <a:ext cx="212" cy="266"/>
            </a:xfrm>
            <a:custGeom>
              <a:avLst/>
              <a:gdLst>
                <a:gd name="T0" fmla="*/ 10 w 67"/>
                <a:gd name="T1" fmla="*/ 64 h 84"/>
                <a:gd name="T2" fmla="*/ 22 w 67"/>
                <a:gd name="T3" fmla="*/ 84 h 84"/>
                <a:gd name="T4" fmla="*/ 42 w 67"/>
                <a:gd name="T5" fmla="*/ 73 h 84"/>
                <a:gd name="T6" fmla="*/ 56 w 67"/>
                <a:gd name="T7" fmla="*/ 20 h 84"/>
                <a:gd name="T8" fmla="*/ 45 w 67"/>
                <a:gd name="T9" fmla="*/ 0 h 84"/>
                <a:gd name="T10" fmla="*/ 25 w 67"/>
                <a:gd name="T11" fmla="*/ 12 h 84"/>
                <a:gd name="T12" fmla="*/ 10 w 67"/>
                <a:gd name="T13" fmla="*/ 64 h 84"/>
              </a:gdLst>
              <a:ahLst/>
              <a:cxnLst>
                <a:cxn ang="0">
                  <a:pos x="T0" y="T1"/>
                </a:cxn>
                <a:cxn ang="0">
                  <a:pos x="T2" y="T3"/>
                </a:cxn>
                <a:cxn ang="0">
                  <a:pos x="T4" y="T5"/>
                </a:cxn>
                <a:cxn ang="0">
                  <a:pos x="T6" y="T7"/>
                </a:cxn>
                <a:cxn ang="0">
                  <a:pos x="T8" y="T9"/>
                </a:cxn>
                <a:cxn ang="0">
                  <a:pos x="T10" y="T11"/>
                </a:cxn>
                <a:cxn ang="0">
                  <a:pos x="T12" y="T13"/>
                </a:cxn>
              </a:cxnLst>
              <a:rect l="0" t="0" r="r" b="b"/>
              <a:pathLst>
                <a:path w="67" h="84">
                  <a:moveTo>
                    <a:pt x="10" y="64"/>
                  </a:moveTo>
                  <a:cubicBezTo>
                    <a:pt x="22" y="84"/>
                    <a:pt x="22" y="84"/>
                    <a:pt x="22" y="84"/>
                  </a:cubicBezTo>
                  <a:cubicBezTo>
                    <a:pt x="42" y="73"/>
                    <a:pt x="42" y="73"/>
                    <a:pt x="42" y="73"/>
                  </a:cubicBezTo>
                  <a:cubicBezTo>
                    <a:pt x="60" y="62"/>
                    <a:pt x="67" y="39"/>
                    <a:pt x="56" y="20"/>
                  </a:cubicBezTo>
                  <a:cubicBezTo>
                    <a:pt x="45" y="0"/>
                    <a:pt x="45" y="0"/>
                    <a:pt x="45" y="0"/>
                  </a:cubicBezTo>
                  <a:cubicBezTo>
                    <a:pt x="25" y="12"/>
                    <a:pt x="25" y="12"/>
                    <a:pt x="25" y="12"/>
                  </a:cubicBezTo>
                  <a:cubicBezTo>
                    <a:pt x="6" y="22"/>
                    <a:pt x="0" y="46"/>
                    <a:pt x="10" y="64"/>
                  </a:cubicBezTo>
                  <a:close/>
                </a:path>
              </a:pathLst>
            </a:custGeom>
            <a:solidFill>
              <a:srgbClr val="99C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7" name="Title 36">
            <a:extLst>
              <a:ext uri="{FF2B5EF4-FFF2-40B4-BE49-F238E27FC236}">
                <a16:creationId xmlns:a16="http://schemas.microsoft.com/office/drawing/2014/main" id="{9F914D66-7053-4184-894D-DC443A5F60B4}"/>
              </a:ext>
            </a:extLst>
          </p:cNvPr>
          <p:cNvSpPr>
            <a:spLocks noGrp="1"/>
          </p:cNvSpPr>
          <p:nvPr>
            <p:ph type="title"/>
          </p:nvPr>
        </p:nvSpPr>
        <p:spPr>
          <a:xfrm>
            <a:off x="562202" y="2084220"/>
            <a:ext cx="3617686" cy="1158875"/>
          </a:xfrm>
        </p:spPr>
        <p:txBody>
          <a:bodyPr/>
          <a:lstStyle/>
          <a:p>
            <a:r>
              <a:rPr lang="en-US" dirty="0">
                <a:solidFill>
                  <a:srgbClr val="207DA6"/>
                </a:solidFill>
              </a:rPr>
              <a:t>Add your title </a:t>
            </a:r>
            <a:r>
              <a:rPr lang="en-US" dirty="0">
                <a:solidFill>
                  <a:srgbClr val="FF4E85"/>
                </a:solidFill>
              </a:rPr>
              <a:t>Here</a:t>
            </a:r>
          </a:p>
        </p:txBody>
      </p:sp>
      <p:sp>
        <p:nvSpPr>
          <p:cNvPr id="38" name="TextBox 37">
            <a:extLst>
              <a:ext uri="{FF2B5EF4-FFF2-40B4-BE49-F238E27FC236}">
                <a16:creationId xmlns:a16="http://schemas.microsoft.com/office/drawing/2014/main" id="{F2FBC269-2457-4476-9DC5-39453CF23B41}"/>
              </a:ext>
            </a:extLst>
          </p:cNvPr>
          <p:cNvSpPr txBox="1"/>
          <p:nvPr/>
        </p:nvSpPr>
        <p:spPr>
          <a:xfrm>
            <a:off x="6664327" y="2100265"/>
            <a:ext cx="1762125" cy="646331"/>
          </a:xfrm>
          <a:prstGeom prst="rect">
            <a:avLst/>
          </a:prstGeom>
          <a:noFill/>
        </p:spPr>
        <p:txBody>
          <a:bodyPr wrap="square" rtlCol="0">
            <a:spAutoFit/>
          </a:bodyPr>
          <a:lstStyle/>
          <a:p>
            <a:r>
              <a:rPr lang="en-US" b="1" dirty="0">
                <a:solidFill>
                  <a:schemeClr val="bg1"/>
                </a:solidFill>
              </a:rPr>
              <a:t>Lorem ipsum </a:t>
            </a:r>
            <a:r>
              <a:rPr lang="en-US" dirty="0">
                <a:solidFill>
                  <a:schemeClr val="bg1"/>
                </a:solidFill>
              </a:rPr>
              <a:t>dolor sit </a:t>
            </a:r>
            <a:r>
              <a:rPr lang="en-US" dirty="0" err="1">
                <a:solidFill>
                  <a:schemeClr val="bg1"/>
                </a:solidFill>
              </a:rPr>
              <a:t>amet</a:t>
            </a:r>
            <a:r>
              <a:rPr lang="en-US" dirty="0">
                <a:solidFill>
                  <a:schemeClr val="bg1"/>
                </a:solidFill>
              </a:rPr>
              <a:t>, </a:t>
            </a:r>
          </a:p>
        </p:txBody>
      </p:sp>
      <p:sp>
        <p:nvSpPr>
          <p:cNvPr id="43" name="TextBox 42">
            <a:extLst>
              <a:ext uri="{FF2B5EF4-FFF2-40B4-BE49-F238E27FC236}">
                <a16:creationId xmlns:a16="http://schemas.microsoft.com/office/drawing/2014/main" id="{5B146F7B-86E5-4845-BE94-DB29EAF8E721}"/>
              </a:ext>
            </a:extLst>
          </p:cNvPr>
          <p:cNvSpPr txBox="1"/>
          <p:nvPr/>
        </p:nvSpPr>
        <p:spPr>
          <a:xfrm>
            <a:off x="8691564" y="2157413"/>
            <a:ext cx="1762125" cy="646331"/>
          </a:xfrm>
          <a:prstGeom prst="rect">
            <a:avLst/>
          </a:prstGeom>
          <a:noFill/>
        </p:spPr>
        <p:txBody>
          <a:bodyPr wrap="square" rtlCol="0">
            <a:spAutoFit/>
          </a:bodyPr>
          <a:lstStyle/>
          <a:p>
            <a:r>
              <a:rPr lang="en-US" b="1" dirty="0">
                <a:solidFill>
                  <a:schemeClr val="bg1"/>
                </a:solidFill>
              </a:rPr>
              <a:t>Lorem ipsum </a:t>
            </a:r>
            <a:r>
              <a:rPr lang="en-US" dirty="0">
                <a:solidFill>
                  <a:schemeClr val="bg1"/>
                </a:solidFill>
              </a:rPr>
              <a:t>dolor sit </a:t>
            </a:r>
            <a:r>
              <a:rPr lang="en-US" dirty="0" err="1">
                <a:solidFill>
                  <a:schemeClr val="bg1"/>
                </a:solidFill>
              </a:rPr>
              <a:t>amet</a:t>
            </a:r>
            <a:r>
              <a:rPr lang="en-US" dirty="0">
                <a:solidFill>
                  <a:schemeClr val="bg1"/>
                </a:solidFill>
              </a:rPr>
              <a:t>, </a:t>
            </a:r>
          </a:p>
        </p:txBody>
      </p:sp>
      <p:sp>
        <p:nvSpPr>
          <p:cNvPr id="48" name="TextBox 47">
            <a:extLst>
              <a:ext uri="{FF2B5EF4-FFF2-40B4-BE49-F238E27FC236}">
                <a16:creationId xmlns:a16="http://schemas.microsoft.com/office/drawing/2014/main" id="{09451E38-2495-488B-B8A3-06D7241FEE14}"/>
              </a:ext>
            </a:extLst>
          </p:cNvPr>
          <p:cNvSpPr txBox="1"/>
          <p:nvPr/>
        </p:nvSpPr>
        <p:spPr>
          <a:xfrm>
            <a:off x="5980114" y="3422654"/>
            <a:ext cx="1762125" cy="646331"/>
          </a:xfrm>
          <a:prstGeom prst="rect">
            <a:avLst/>
          </a:prstGeom>
          <a:noFill/>
        </p:spPr>
        <p:txBody>
          <a:bodyPr wrap="square" rtlCol="0">
            <a:spAutoFit/>
          </a:bodyPr>
          <a:lstStyle/>
          <a:p>
            <a:r>
              <a:rPr lang="en-US" b="1" dirty="0">
                <a:solidFill>
                  <a:schemeClr val="bg1"/>
                </a:solidFill>
              </a:rPr>
              <a:t>Lorem ipsum </a:t>
            </a:r>
            <a:r>
              <a:rPr lang="en-US" dirty="0">
                <a:solidFill>
                  <a:schemeClr val="bg1"/>
                </a:solidFill>
              </a:rPr>
              <a:t>dolor sit </a:t>
            </a:r>
            <a:r>
              <a:rPr lang="en-US" dirty="0" err="1">
                <a:solidFill>
                  <a:schemeClr val="bg1"/>
                </a:solidFill>
              </a:rPr>
              <a:t>amet</a:t>
            </a:r>
            <a:r>
              <a:rPr lang="en-US" dirty="0">
                <a:solidFill>
                  <a:schemeClr val="bg1"/>
                </a:solidFill>
              </a:rPr>
              <a:t>, </a:t>
            </a:r>
          </a:p>
        </p:txBody>
      </p:sp>
      <p:sp>
        <p:nvSpPr>
          <p:cNvPr id="49" name="TextBox 48">
            <a:extLst>
              <a:ext uri="{FF2B5EF4-FFF2-40B4-BE49-F238E27FC236}">
                <a16:creationId xmlns:a16="http://schemas.microsoft.com/office/drawing/2014/main" id="{B5978F67-A0D2-45E8-8C86-1B76003AF5EC}"/>
              </a:ext>
            </a:extLst>
          </p:cNvPr>
          <p:cNvSpPr txBox="1"/>
          <p:nvPr/>
        </p:nvSpPr>
        <p:spPr>
          <a:xfrm>
            <a:off x="10161589" y="3110379"/>
            <a:ext cx="1762125" cy="646331"/>
          </a:xfrm>
          <a:prstGeom prst="rect">
            <a:avLst/>
          </a:prstGeom>
          <a:noFill/>
        </p:spPr>
        <p:txBody>
          <a:bodyPr wrap="square" rtlCol="0">
            <a:spAutoFit/>
          </a:bodyPr>
          <a:lstStyle/>
          <a:p>
            <a:r>
              <a:rPr lang="en-US" b="1" dirty="0">
                <a:solidFill>
                  <a:schemeClr val="bg1"/>
                </a:solidFill>
              </a:rPr>
              <a:t>Lorem ipsum </a:t>
            </a:r>
            <a:r>
              <a:rPr lang="en-US" dirty="0">
                <a:solidFill>
                  <a:schemeClr val="bg1"/>
                </a:solidFill>
              </a:rPr>
              <a:t>dolor sit </a:t>
            </a:r>
            <a:r>
              <a:rPr lang="en-US" dirty="0" err="1">
                <a:solidFill>
                  <a:schemeClr val="bg1"/>
                </a:solidFill>
              </a:rPr>
              <a:t>amet</a:t>
            </a:r>
            <a:r>
              <a:rPr lang="en-US" dirty="0">
                <a:solidFill>
                  <a:schemeClr val="bg1"/>
                </a:solidFill>
              </a:rPr>
              <a:t>, </a:t>
            </a:r>
          </a:p>
        </p:txBody>
      </p:sp>
      <p:sp>
        <p:nvSpPr>
          <p:cNvPr id="50" name="Rectángulo 61">
            <a:extLst>
              <a:ext uri="{FF2B5EF4-FFF2-40B4-BE49-F238E27FC236}">
                <a16:creationId xmlns:a16="http://schemas.microsoft.com/office/drawing/2014/main" id="{1246BEAD-0D3E-4A9D-AB8D-4DE3CB89C87D}"/>
              </a:ext>
            </a:extLst>
          </p:cNvPr>
          <p:cNvSpPr/>
          <p:nvPr/>
        </p:nvSpPr>
        <p:spPr>
          <a:xfrm>
            <a:off x="570742" y="3463418"/>
            <a:ext cx="4287915" cy="1200329"/>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a:t>
            </a:r>
            <a:endParaRPr lang="en-US" sz="1600" dirty="0"/>
          </a:p>
        </p:txBody>
      </p:sp>
      <p:grpSp>
        <p:nvGrpSpPr>
          <p:cNvPr id="51" name="Group 59">
            <a:extLst>
              <a:ext uri="{FF2B5EF4-FFF2-40B4-BE49-F238E27FC236}">
                <a16:creationId xmlns:a16="http://schemas.microsoft.com/office/drawing/2014/main" id="{44AEE8E5-BB31-4D85-89AC-DBFBC243C319}"/>
              </a:ext>
            </a:extLst>
          </p:cNvPr>
          <p:cNvGrpSpPr>
            <a:grpSpLocks/>
          </p:cNvGrpSpPr>
          <p:nvPr/>
        </p:nvGrpSpPr>
        <p:grpSpPr bwMode="auto">
          <a:xfrm>
            <a:off x="811115" y="1844677"/>
            <a:ext cx="738981" cy="129382"/>
            <a:chOff x="1703388" y="2006913"/>
            <a:chExt cx="1478230" cy="258682"/>
          </a:xfrm>
        </p:grpSpPr>
        <p:sp>
          <p:nvSpPr>
            <p:cNvPr id="52" name="Oval 51">
              <a:extLst>
                <a:ext uri="{FF2B5EF4-FFF2-40B4-BE49-F238E27FC236}">
                  <a16:creationId xmlns:a16="http://schemas.microsoft.com/office/drawing/2014/main" id="{0A08DB14-4EC5-4B94-839A-7F596DA1B782}"/>
                </a:ext>
              </a:extLst>
            </p:cNvPr>
            <p:cNvSpPr/>
            <p:nvPr/>
          </p:nvSpPr>
          <p:spPr>
            <a:xfrm>
              <a:off x="1703388" y="2006913"/>
              <a:ext cx="258809" cy="258682"/>
            </a:xfrm>
            <a:prstGeom prst="ellipse">
              <a:avLst/>
            </a:prstGeom>
            <a:solidFill>
              <a:srgbClr val="CD539A"/>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53" name="Oval 52">
              <a:extLst>
                <a:ext uri="{FF2B5EF4-FFF2-40B4-BE49-F238E27FC236}">
                  <a16:creationId xmlns:a16="http://schemas.microsoft.com/office/drawing/2014/main" id="{5C55478B-3FA6-4007-A35D-45DB900045A5}"/>
                </a:ext>
              </a:extLst>
            </p:cNvPr>
            <p:cNvSpPr/>
            <p:nvPr/>
          </p:nvSpPr>
          <p:spPr>
            <a:xfrm>
              <a:off x="2008243" y="2006913"/>
              <a:ext cx="258809" cy="258682"/>
            </a:xfrm>
            <a:prstGeom prst="ellipse">
              <a:avLst/>
            </a:prstGeom>
            <a:solidFill>
              <a:srgbClr val="FB677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54" name="Oval 53">
              <a:extLst>
                <a:ext uri="{FF2B5EF4-FFF2-40B4-BE49-F238E27FC236}">
                  <a16:creationId xmlns:a16="http://schemas.microsoft.com/office/drawing/2014/main" id="{A666BBB5-2D09-48CD-8F36-C1999AD0FFD0}"/>
                </a:ext>
              </a:extLst>
            </p:cNvPr>
            <p:cNvSpPr/>
            <p:nvPr/>
          </p:nvSpPr>
          <p:spPr>
            <a:xfrm>
              <a:off x="2313099" y="2006913"/>
              <a:ext cx="258809" cy="258682"/>
            </a:xfrm>
            <a:prstGeom prst="ellipse">
              <a:avLst/>
            </a:prstGeom>
            <a:solidFill>
              <a:srgbClr val="6DCFD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55" name="Oval 54">
              <a:extLst>
                <a:ext uri="{FF2B5EF4-FFF2-40B4-BE49-F238E27FC236}">
                  <a16:creationId xmlns:a16="http://schemas.microsoft.com/office/drawing/2014/main" id="{FC5E0495-EEEF-4FEF-81BB-DD010E13E949}"/>
                </a:ext>
              </a:extLst>
            </p:cNvPr>
            <p:cNvSpPr/>
            <p:nvPr/>
          </p:nvSpPr>
          <p:spPr>
            <a:xfrm>
              <a:off x="2617954" y="2006913"/>
              <a:ext cx="258809" cy="258682"/>
            </a:xfrm>
            <a:prstGeom prst="ellipse">
              <a:avLst/>
            </a:prstGeom>
            <a:solidFill>
              <a:srgbClr val="FEC2C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56" name="Oval 55">
              <a:extLst>
                <a:ext uri="{FF2B5EF4-FFF2-40B4-BE49-F238E27FC236}">
                  <a16:creationId xmlns:a16="http://schemas.microsoft.com/office/drawing/2014/main" id="{8C90DDBD-35C2-4864-B8D7-5F9ACE4FFD7F}"/>
                </a:ext>
              </a:extLst>
            </p:cNvPr>
            <p:cNvSpPr/>
            <p:nvPr/>
          </p:nvSpPr>
          <p:spPr>
            <a:xfrm>
              <a:off x="2922809" y="2006913"/>
              <a:ext cx="258809" cy="258682"/>
            </a:xfrm>
            <a:prstGeom prst="ellipse">
              <a:avLst/>
            </a:prstGeom>
            <a:solidFill>
              <a:srgbClr val="CFEA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grpSp>
    </p:spTree>
    <p:extLst>
      <p:ext uri="{BB962C8B-B14F-4D97-AF65-F5344CB8AC3E}">
        <p14:creationId xmlns:p14="http://schemas.microsoft.com/office/powerpoint/2010/main" val="4236351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
            <a:extLst>
              <a:ext uri="{FF2B5EF4-FFF2-40B4-BE49-F238E27FC236}">
                <a16:creationId xmlns:a16="http://schemas.microsoft.com/office/drawing/2014/main" id="{C6685998-6957-46AF-A382-0A18F5B9B204}"/>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rot="-5400000">
            <a:off x="4952207" y="473075"/>
            <a:ext cx="4733925" cy="643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40">
            <a:extLst>
              <a:ext uri="{FF2B5EF4-FFF2-40B4-BE49-F238E27FC236}">
                <a16:creationId xmlns:a16="http://schemas.microsoft.com/office/drawing/2014/main" id="{DB79D12E-EC29-4172-A0BE-1538693103F9}"/>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9412288" y="1522413"/>
            <a:ext cx="2119313"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a:extLst>
              <a:ext uri="{FF2B5EF4-FFF2-40B4-BE49-F238E27FC236}">
                <a16:creationId xmlns:a16="http://schemas.microsoft.com/office/drawing/2014/main" id="{06578CF3-F1F8-44E2-8E6E-C3F95C314371}"/>
              </a:ext>
            </a:extLst>
          </p:cNvPr>
          <p:cNvSpPr>
            <a:spLocks noGrp="1"/>
          </p:cNvSpPr>
          <p:nvPr>
            <p:ph type="title"/>
          </p:nvPr>
        </p:nvSpPr>
        <p:spPr>
          <a:xfrm>
            <a:off x="370982" y="2220827"/>
            <a:ext cx="3581400" cy="1158082"/>
          </a:xfrm>
        </p:spPr>
        <p:txBody>
          <a:bodyPr/>
          <a:lstStyle/>
          <a:p>
            <a:r>
              <a:rPr lang="en-US" dirty="0">
                <a:solidFill>
                  <a:srgbClr val="207DA6"/>
                </a:solidFill>
              </a:rPr>
              <a:t>Add your </a:t>
            </a:r>
            <a:r>
              <a:rPr lang="en-US" dirty="0">
                <a:solidFill>
                  <a:srgbClr val="FF4E85"/>
                </a:solidFill>
              </a:rPr>
              <a:t>title here</a:t>
            </a:r>
          </a:p>
        </p:txBody>
      </p:sp>
      <p:sp>
        <p:nvSpPr>
          <p:cNvPr id="17" name="Rectángulo 61">
            <a:extLst>
              <a:ext uri="{FF2B5EF4-FFF2-40B4-BE49-F238E27FC236}">
                <a16:creationId xmlns:a16="http://schemas.microsoft.com/office/drawing/2014/main" id="{13011496-7D9D-44FD-A226-8CA0B24612AF}"/>
              </a:ext>
            </a:extLst>
          </p:cNvPr>
          <p:cNvSpPr/>
          <p:nvPr/>
        </p:nvSpPr>
        <p:spPr>
          <a:xfrm>
            <a:off x="324528" y="3479092"/>
            <a:ext cx="3579134" cy="1477328"/>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a:t>
            </a:r>
            <a:endParaRPr lang="en-US" sz="1600" dirty="0"/>
          </a:p>
        </p:txBody>
      </p:sp>
      <p:grpSp>
        <p:nvGrpSpPr>
          <p:cNvPr id="18" name="Group 59">
            <a:extLst>
              <a:ext uri="{FF2B5EF4-FFF2-40B4-BE49-F238E27FC236}">
                <a16:creationId xmlns:a16="http://schemas.microsoft.com/office/drawing/2014/main" id="{87742081-E6EE-44B2-B1E9-27940EDCBF9D}"/>
              </a:ext>
            </a:extLst>
          </p:cNvPr>
          <p:cNvGrpSpPr>
            <a:grpSpLocks/>
          </p:cNvGrpSpPr>
          <p:nvPr/>
        </p:nvGrpSpPr>
        <p:grpSpPr bwMode="auto">
          <a:xfrm>
            <a:off x="415036" y="1828800"/>
            <a:ext cx="738981" cy="129382"/>
            <a:chOff x="1703388" y="2006913"/>
            <a:chExt cx="1478230" cy="258682"/>
          </a:xfrm>
        </p:grpSpPr>
        <p:sp>
          <p:nvSpPr>
            <p:cNvPr id="19" name="Oval 18">
              <a:extLst>
                <a:ext uri="{FF2B5EF4-FFF2-40B4-BE49-F238E27FC236}">
                  <a16:creationId xmlns:a16="http://schemas.microsoft.com/office/drawing/2014/main" id="{3A74BAAA-02CA-4118-BFE8-EF6147A09497}"/>
                </a:ext>
              </a:extLst>
            </p:cNvPr>
            <p:cNvSpPr/>
            <p:nvPr/>
          </p:nvSpPr>
          <p:spPr>
            <a:xfrm>
              <a:off x="1703388" y="2006913"/>
              <a:ext cx="258809" cy="258682"/>
            </a:xfrm>
            <a:prstGeom prst="ellipse">
              <a:avLst/>
            </a:prstGeom>
            <a:solidFill>
              <a:srgbClr val="CD539A"/>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0" name="Oval 19">
              <a:extLst>
                <a:ext uri="{FF2B5EF4-FFF2-40B4-BE49-F238E27FC236}">
                  <a16:creationId xmlns:a16="http://schemas.microsoft.com/office/drawing/2014/main" id="{23594DC2-BF54-4445-90BE-4B3273684E29}"/>
                </a:ext>
              </a:extLst>
            </p:cNvPr>
            <p:cNvSpPr/>
            <p:nvPr/>
          </p:nvSpPr>
          <p:spPr>
            <a:xfrm>
              <a:off x="2008243" y="2006913"/>
              <a:ext cx="258809" cy="258682"/>
            </a:xfrm>
            <a:prstGeom prst="ellipse">
              <a:avLst/>
            </a:prstGeom>
            <a:solidFill>
              <a:srgbClr val="FB677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1" name="Oval 20">
              <a:extLst>
                <a:ext uri="{FF2B5EF4-FFF2-40B4-BE49-F238E27FC236}">
                  <a16:creationId xmlns:a16="http://schemas.microsoft.com/office/drawing/2014/main" id="{E84CE4E8-CFED-4467-A461-4BF090CA9452}"/>
                </a:ext>
              </a:extLst>
            </p:cNvPr>
            <p:cNvSpPr/>
            <p:nvPr/>
          </p:nvSpPr>
          <p:spPr>
            <a:xfrm>
              <a:off x="2313099" y="2006913"/>
              <a:ext cx="258809" cy="258682"/>
            </a:xfrm>
            <a:prstGeom prst="ellipse">
              <a:avLst/>
            </a:prstGeom>
            <a:solidFill>
              <a:srgbClr val="6DCFD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2" name="Oval 21">
              <a:extLst>
                <a:ext uri="{FF2B5EF4-FFF2-40B4-BE49-F238E27FC236}">
                  <a16:creationId xmlns:a16="http://schemas.microsoft.com/office/drawing/2014/main" id="{4C5FF541-915F-4E0B-9AD2-56DDB6E0528C}"/>
                </a:ext>
              </a:extLst>
            </p:cNvPr>
            <p:cNvSpPr/>
            <p:nvPr/>
          </p:nvSpPr>
          <p:spPr>
            <a:xfrm>
              <a:off x="2617954" y="2006913"/>
              <a:ext cx="258809" cy="258682"/>
            </a:xfrm>
            <a:prstGeom prst="ellipse">
              <a:avLst/>
            </a:prstGeom>
            <a:solidFill>
              <a:srgbClr val="FEC2C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3" name="Oval 22">
              <a:extLst>
                <a:ext uri="{FF2B5EF4-FFF2-40B4-BE49-F238E27FC236}">
                  <a16:creationId xmlns:a16="http://schemas.microsoft.com/office/drawing/2014/main" id="{A694F52F-AD67-470B-AED9-FA52AF6D8CA6}"/>
                </a:ext>
              </a:extLst>
            </p:cNvPr>
            <p:cNvSpPr/>
            <p:nvPr/>
          </p:nvSpPr>
          <p:spPr>
            <a:xfrm>
              <a:off x="2922809" y="2006913"/>
              <a:ext cx="258809" cy="258682"/>
            </a:xfrm>
            <a:prstGeom prst="ellipse">
              <a:avLst/>
            </a:prstGeom>
            <a:solidFill>
              <a:srgbClr val="CFEA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grpSp>
      <p:pic>
        <p:nvPicPr>
          <p:cNvPr id="24" name="Picture Placeholder 23">
            <a:extLst>
              <a:ext uri="{FF2B5EF4-FFF2-40B4-BE49-F238E27FC236}">
                <a16:creationId xmlns:a16="http://schemas.microsoft.com/office/drawing/2014/main" id="{CBFD6406-4B28-4A0C-93FD-E4C8DC686279}"/>
              </a:ext>
            </a:extLst>
          </p:cNvPr>
          <p:cNvPicPr>
            <a:picLocks noGrp="1" noChangeAspect="1"/>
          </p:cNvPicPr>
          <p:nvPr>
            <p:ph type="pic" sz="quarter" idx="10"/>
          </p:nvPr>
        </p:nvPicPr>
        <p:blipFill>
          <a:blip r:embed="rId4" cstate="email">
            <a:extLst>
              <a:ext uri="{28A0092B-C50C-407E-A947-70E740481C1C}">
                <a14:useLocalDpi xmlns:a14="http://schemas.microsoft.com/office/drawing/2010/main"/>
              </a:ext>
            </a:extLst>
          </a:blip>
          <a:srcRect/>
          <a:stretch>
            <a:fillRect/>
          </a:stretch>
        </p:blipFill>
        <p:spPr/>
      </p:pic>
      <p:pic>
        <p:nvPicPr>
          <p:cNvPr id="28" name="Picture Placeholder 27">
            <a:extLst>
              <a:ext uri="{FF2B5EF4-FFF2-40B4-BE49-F238E27FC236}">
                <a16:creationId xmlns:a16="http://schemas.microsoft.com/office/drawing/2014/main" id="{3CE5E9BB-E977-4E14-B342-AF8676223174}"/>
              </a:ext>
            </a:extLst>
          </p:cNvPr>
          <p:cNvPicPr>
            <a:picLocks noGrp="1" noChangeAspect="1"/>
          </p:cNvPicPr>
          <p:nvPr>
            <p:ph type="pic" sz="quarter" idx="11"/>
          </p:nvPr>
        </p:nvPicPr>
        <p:blipFill>
          <a:blip r:embed="rId5" cstate="email">
            <a:extLst>
              <a:ext uri="{28A0092B-C50C-407E-A947-70E740481C1C}">
                <a14:useLocalDpi xmlns:a14="http://schemas.microsoft.com/office/drawing/2010/main"/>
              </a:ext>
            </a:extLst>
          </a:blip>
          <a:srcRect/>
          <a:stretch>
            <a:fillRect/>
          </a:stretch>
        </p:blipFill>
        <p:spPr/>
      </p:pic>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10">
            <a:extLst>
              <a:ext uri="{FF2B5EF4-FFF2-40B4-BE49-F238E27FC236}">
                <a16:creationId xmlns:a16="http://schemas.microsoft.com/office/drawing/2014/main" id="{35A1ADB6-5012-4468-B0FF-5FE86B08218B}"/>
              </a:ext>
            </a:extLst>
          </p:cNvPr>
          <p:cNvSpPr>
            <a:spLocks/>
          </p:cNvSpPr>
          <p:nvPr/>
        </p:nvSpPr>
        <p:spPr bwMode="auto">
          <a:xfrm>
            <a:off x="-984249" y="480958"/>
            <a:ext cx="7556499" cy="6377042"/>
          </a:xfrm>
          <a:custGeom>
            <a:avLst/>
            <a:gdLst>
              <a:gd name="T0" fmla="*/ 580 w 888"/>
              <a:gd name="T1" fmla="*/ 0 h 750"/>
              <a:gd name="T2" fmla="*/ 248 w 888"/>
              <a:gd name="T3" fmla="*/ 230 h 750"/>
              <a:gd name="T4" fmla="*/ 278 w 888"/>
              <a:gd name="T5" fmla="*/ 750 h 750"/>
              <a:gd name="T6" fmla="*/ 468 w 888"/>
              <a:gd name="T7" fmla="*/ 750 h 750"/>
              <a:gd name="T8" fmla="*/ 656 w 888"/>
              <a:gd name="T9" fmla="*/ 622 h 750"/>
              <a:gd name="T10" fmla="*/ 702 w 888"/>
              <a:gd name="T11" fmla="*/ 154 h 750"/>
              <a:gd name="T12" fmla="*/ 580 w 888"/>
              <a:gd name="T13" fmla="*/ 0 h 750"/>
            </a:gdLst>
            <a:ahLst/>
            <a:cxnLst>
              <a:cxn ang="0">
                <a:pos x="T0" y="T1"/>
              </a:cxn>
              <a:cxn ang="0">
                <a:pos x="T2" y="T3"/>
              </a:cxn>
              <a:cxn ang="0">
                <a:pos x="T4" y="T5"/>
              </a:cxn>
              <a:cxn ang="0">
                <a:pos x="T6" y="T7"/>
              </a:cxn>
              <a:cxn ang="0">
                <a:pos x="T8" y="T9"/>
              </a:cxn>
              <a:cxn ang="0">
                <a:pos x="T10" y="T11"/>
              </a:cxn>
              <a:cxn ang="0">
                <a:pos x="T12" y="T13"/>
              </a:cxn>
            </a:cxnLst>
            <a:rect l="0" t="0" r="r" b="b"/>
            <a:pathLst>
              <a:path w="888" h="750">
                <a:moveTo>
                  <a:pt x="580" y="0"/>
                </a:moveTo>
                <a:cubicBezTo>
                  <a:pt x="580" y="0"/>
                  <a:pt x="306" y="192"/>
                  <a:pt x="248" y="230"/>
                </a:cubicBezTo>
                <a:cubicBezTo>
                  <a:pt x="230" y="250"/>
                  <a:pt x="0" y="416"/>
                  <a:pt x="278" y="750"/>
                </a:cubicBezTo>
                <a:cubicBezTo>
                  <a:pt x="390" y="750"/>
                  <a:pt x="468" y="750"/>
                  <a:pt x="468" y="750"/>
                </a:cubicBezTo>
                <a:cubicBezTo>
                  <a:pt x="468" y="750"/>
                  <a:pt x="588" y="663"/>
                  <a:pt x="656" y="622"/>
                </a:cubicBezTo>
                <a:cubicBezTo>
                  <a:pt x="682" y="606"/>
                  <a:pt x="888" y="460"/>
                  <a:pt x="702" y="154"/>
                </a:cubicBezTo>
                <a:cubicBezTo>
                  <a:pt x="604" y="24"/>
                  <a:pt x="580" y="0"/>
                  <a:pt x="580" y="0"/>
                </a:cubicBezTo>
                <a:close/>
              </a:path>
            </a:pathLst>
          </a:custGeom>
          <a:blipFill>
            <a:blip r:embed="rId2"/>
            <a:stretch>
              <a:fillRect/>
            </a:stretch>
          </a:blipFill>
          <a:ln>
            <a:noFill/>
          </a:ln>
        </p:spPr>
        <p:txBody>
          <a:bodyPr vert="horz" wrap="square" lIns="91440" tIns="45720" rIns="91440" bIns="45720" numCol="1" anchor="t" anchorCtr="0" compatLnSpc="1">
            <a:prstTxWarp prst="textNoShape">
              <a:avLst/>
            </a:prstTxWarp>
          </a:bodyPr>
          <a:lstStyle/>
          <a:p>
            <a:endParaRPr lang="en-US" dirty="0"/>
          </a:p>
        </p:txBody>
      </p:sp>
      <p:sp>
        <p:nvSpPr>
          <p:cNvPr id="18" name="Title 17">
            <a:extLst>
              <a:ext uri="{FF2B5EF4-FFF2-40B4-BE49-F238E27FC236}">
                <a16:creationId xmlns:a16="http://schemas.microsoft.com/office/drawing/2014/main" id="{93298732-5873-4D66-B616-EA5C55E263E7}"/>
              </a:ext>
            </a:extLst>
          </p:cNvPr>
          <p:cNvSpPr>
            <a:spLocks noGrp="1"/>
          </p:cNvSpPr>
          <p:nvPr>
            <p:ph type="title"/>
          </p:nvPr>
        </p:nvSpPr>
        <p:spPr/>
        <p:txBody>
          <a:bodyPr/>
          <a:lstStyle/>
          <a:p>
            <a:r>
              <a:rPr lang="en-US" dirty="0">
                <a:solidFill>
                  <a:srgbClr val="99CC33"/>
                </a:solidFill>
              </a:rPr>
              <a:t>Add</a:t>
            </a:r>
            <a:r>
              <a:rPr lang="en-US" dirty="0"/>
              <a:t> </a:t>
            </a:r>
            <a:r>
              <a:rPr lang="en-US" dirty="0">
                <a:solidFill>
                  <a:srgbClr val="FF4E85"/>
                </a:solidFill>
              </a:rPr>
              <a:t>your </a:t>
            </a:r>
            <a:br>
              <a:rPr lang="en-US" dirty="0">
                <a:solidFill>
                  <a:srgbClr val="FF4E85"/>
                </a:solidFill>
              </a:rPr>
            </a:br>
            <a:r>
              <a:rPr lang="en-US" dirty="0">
                <a:solidFill>
                  <a:srgbClr val="FF4E85"/>
                </a:solidFill>
              </a:rPr>
              <a:t>title</a:t>
            </a:r>
          </a:p>
        </p:txBody>
      </p:sp>
      <p:sp>
        <p:nvSpPr>
          <p:cNvPr id="22" name="Rectángulo 61">
            <a:extLst>
              <a:ext uri="{FF2B5EF4-FFF2-40B4-BE49-F238E27FC236}">
                <a16:creationId xmlns:a16="http://schemas.microsoft.com/office/drawing/2014/main" id="{334FA725-9439-4C6E-AF5E-5122AF916792}"/>
              </a:ext>
            </a:extLst>
          </p:cNvPr>
          <p:cNvSpPr/>
          <p:nvPr/>
        </p:nvSpPr>
        <p:spPr>
          <a:xfrm>
            <a:off x="6096000" y="3634406"/>
            <a:ext cx="4287915" cy="1200329"/>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a:t>
            </a:r>
            <a:endParaRPr lang="en-US" sz="1600" dirty="0"/>
          </a:p>
        </p:txBody>
      </p:sp>
      <p:grpSp>
        <p:nvGrpSpPr>
          <p:cNvPr id="23" name="Group 59">
            <a:extLst>
              <a:ext uri="{FF2B5EF4-FFF2-40B4-BE49-F238E27FC236}">
                <a16:creationId xmlns:a16="http://schemas.microsoft.com/office/drawing/2014/main" id="{1AB75088-4F44-4634-BBEC-DA3A4C361892}"/>
              </a:ext>
            </a:extLst>
          </p:cNvPr>
          <p:cNvGrpSpPr>
            <a:grpSpLocks/>
          </p:cNvGrpSpPr>
          <p:nvPr/>
        </p:nvGrpSpPr>
        <p:grpSpPr bwMode="auto">
          <a:xfrm>
            <a:off x="6202759" y="1997077"/>
            <a:ext cx="738981" cy="129382"/>
            <a:chOff x="1703388" y="2006913"/>
            <a:chExt cx="1478230" cy="258682"/>
          </a:xfrm>
        </p:grpSpPr>
        <p:sp>
          <p:nvSpPr>
            <p:cNvPr id="24" name="Oval 23">
              <a:extLst>
                <a:ext uri="{FF2B5EF4-FFF2-40B4-BE49-F238E27FC236}">
                  <a16:creationId xmlns:a16="http://schemas.microsoft.com/office/drawing/2014/main" id="{9AAAA0D1-1C83-4BD7-ABC2-1C48A1B4E5E2}"/>
                </a:ext>
              </a:extLst>
            </p:cNvPr>
            <p:cNvSpPr/>
            <p:nvPr/>
          </p:nvSpPr>
          <p:spPr>
            <a:xfrm>
              <a:off x="1703388" y="2006913"/>
              <a:ext cx="258809" cy="258682"/>
            </a:xfrm>
            <a:prstGeom prst="ellipse">
              <a:avLst/>
            </a:prstGeom>
            <a:solidFill>
              <a:srgbClr val="CD539A"/>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5" name="Oval 24">
              <a:extLst>
                <a:ext uri="{FF2B5EF4-FFF2-40B4-BE49-F238E27FC236}">
                  <a16:creationId xmlns:a16="http://schemas.microsoft.com/office/drawing/2014/main" id="{8538779B-E48C-4980-AA27-A31B7AF5AFE1}"/>
                </a:ext>
              </a:extLst>
            </p:cNvPr>
            <p:cNvSpPr/>
            <p:nvPr/>
          </p:nvSpPr>
          <p:spPr>
            <a:xfrm>
              <a:off x="2008243" y="2006913"/>
              <a:ext cx="258809" cy="258682"/>
            </a:xfrm>
            <a:prstGeom prst="ellipse">
              <a:avLst/>
            </a:prstGeom>
            <a:solidFill>
              <a:srgbClr val="FB677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6" name="Oval 25">
              <a:extLst>
                <a:ext uri="{FF2B5EF4-FFF2-40B4-BE49-F238E27FC236}">
                  <a16:creationId xmlns:a16="http://schemas.microsoft.com/office/drawing/2014/main" id="{C496702A-73ED-45DD-A865-926FE2AF6667}"/>
                </a:ext>
              </a:extLst>
            </p:cNvPr>
            <p:cNvSpPr/>
            <p:nvPr/>
          </p:nvSpPr>
          <p:spPr>
            <a:xfrm>
              <a:off x="2313099" y="2006913"/>
              <a:ext cx="258809" cy="258682"/>
            </a:xfrm>
            <a:prstGeom prst="ellipse">
              <a:avLst/>
            </a:prstGeom>
            <a:solidFill>
              <a:srgbClr val="6DCFD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7" name="Oval 26">
              <a:extLst>
                <a:ext uri="{FF2B5EF4-FFF2-40B4-BE49-F238E27FC236}">
                  <a16:creationId xmlns:a16="http://schemas.microsoft.com/office/drawing/2014/main" id="{D4AD4369-9826-4059-BD78-9B8C13728833}"/>
                </a:ext>
              </a:extLst>
            </p:cNvPr>
            <p:cNvSpPr/>
            <p:nvPr/>
          </p:nvSpPr>
          <p:spPr>
            <a:xfrm>
              <a:off x="2617954" y="2006913"/>
              <a:ext cx="258809" cy="258682"/>
            </a:xfrm>
            <a:prstGeom prst="ellipse">
              <a:avLst/>
            </a:prstGeom>
            <a:solidFill>
              <a:srgbClr val="FEC2C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31" name="Oval 30">
              <a:extLst>
                <a:ext uri="{FF2B5EF4-FFF2-40B4-BE49-F238E27FC236}">
                  <a16:creationId xmlns:a16="http://schemas.microsoft.com/office/drawing/2014/main" id="{D5A4F876-78E8-4BFB-9774-3F18451E7589}"/>
                </a:ext>
              </a:extLst>
            </p:cNvPr>
            <p:cNvSpPr/>
            <p:nvPr/>
          </p:nvSpPr>
          <p:spPr>
            <a:xfrm>
              <a:off x="2922809" y="2006913"/>
              <a:ext cx="258809" cy="258682"/>
            </a:xfrm>
            <a:prstGeom prst="ellipse">
              <a:avLst/>
            </a:prstGeom>
            <a:solidFill>
              <a:srgbClr val="CFEA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grpSp>
    </p:spTree>
    <p:extLst>
      <p:ext uri="{BB962C8B-B14F-4D97-AF65-F5344CB8AC3E}">
        <p14:creationId xmlns:p14="http://schemas.microsoft.com/office/powerpoint/2010/main" val="2008607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 name="Group 4">
            <a:extLst>
              <a:ext uri="{FF2B5EF4-FFF2-40B4-BE49-F238E27FC236}">
                <a16:creationId xmlns:a16="http://schemas.microsoft.com/office/drawing/2014/main" id="{B265199E-CB3F-481B-9D2F-97E8EDF4B5A2}"/>
              </a:ext>
            </a:extLst>
          </p:cNvPr>
          <p:cNvGrpSpPr>
            <a:grpSpLocks noChangeAspect="1"/>
          </p:cNvGrpSpPr>
          <p:nvPr/>
        </p:nvGrpSpPr>
        <p:grpSpPr bwMode="auto">
          <a:xfrm>
            <a:off x="0" y="-23813"/>
            <a:ext cx="12192000" cy="6902450"/>
            <a:chOff x="0" y="-15"/>
            <a:chExt cx="7680" cy="4348"/>
          </a:xfrm>
        </p:grpSpPr>
        <p:sp>
          <p:nvSpPr>
            <p:cNvPr id="80" name="Freeform 5">
              <a:extLst>
                <a:ext uri="{FF2B5EF4-FFF2-40B4-BE49-F238E27FC236}">
                  <a16:creationId xmlns:a16="http://schemas.microsoft.com/office/drawing/2014/main" id="{249F3474-4C4C-44AB-88FA-17FFCBC22636}"/>
                </a:ext>
              </a:extLst>
            </p:cNvPr>
            <p:cNvSpPr>
              <a:spLocks/>
            </p:cNvSpPr>
            <p:nvPr/>
          </p:nvSpPr>
          <p:spPr bwMode="auto">
            <a:xfrm>
              <a:off x="1814" y="1513"/>
              <a:ext cx="5406" cy="2820"/>
            </a:xfrm>
            <a:custGeom>
              <a:avLst/>
              <a:gdLst>
                <a:gd name="T0" fmla="*/ 2702 w 5406"/>
                <a:gd name="T1" fmla="*/ 2820 h 2820"/>
                <a:gd name="T2" fmla="*/ 0 w 5406"/>
                <a:gd name="T3" fmla="*/ 2820 h 2820"/>
                <a:gd name="T4" fmla="*/ 1352 w 5406"/>
                <a:gd name="T5" fmla="*/ 1411 h 2820"/>
                <a:gd name="T6" fmla="*/ 2702 w 5406"/>
                <a:gd name="T7" fmla="*/ 0 h 2820"/>
                <a:gd name="T8" fmla="*/ 4054 w 5406"/>
                <a:gd name="T9" fmla="*/ 1411 h 2820"/>
                <a:gd name="T10" fmla="*/ 5406 w 5406"/>
                <a:gd name="T11" fmla="*/ 2820 h 2820"/>
                <a:gd name="T12" fmla="*/ 2702 w 5406"/>
                <a:gd name="T13" fmla="*/ 2820 h 2820"/>
              </a:gdLst>
              <a:ahLst/>
              <a:cxnLst>
                <a:cxn ang="0">
                  <a:pos x="T0" y="T1"/>
                </a:cxn>
                <a:cxn ang="0">
                  <a:pos x="T2" y="T3"/>
                </a:cxn>
                <a:cxn ang="0">
                  <a:pos x="T4" y="T5"/>
                </a:cxn>
                <a:cxn ang="0">
                  <a:pos x="T6" y="T7"/>
                </a:cxn>
                <a:cxn ang="0">
                  <a:pos x="T8" y="T9"/>
                </a:cxn>
                <a:cxn ang="0">
                  <a:pos x="T10" y="T11"/>
                </a:cxn>
                <a:cxn ang="0">
                  <a:pos x="T12" y="T13"/>
                </a:cxn>
              </a:cxnLst>
              <a:rect l="0" t="0" r="r" b="b"/>
              <a:pathLst>
                <a:path w="5406" h="2820">
                  <a:moveTo>
                    <a:pt x="2702" y="2820"/>
                  </a:moveTo>
                  <a:lnTo>
                    <a:pt x="0" y="2820"/>
                  </a:lnTo>
                  <a:lnTo>
                    <a:pt x="1352" y="1411"/>
                  </a:lnTo>
                  <a:lnTo>
                    <a:pt x="2702" y="0"/>
                  </a:lnTo>
                  <a:lnTo>
                    <a:pt x="4054" y="1411"/>
                  </a:lnTo>
                  <a:lnTo>
                    <a:pt x="5406" y="2820"/>
                  </a:lnTo>
                  <a:lnTo>
                    <a:pt x="2702" y="2820"/>
                  </a:lnTo>
                  <a:close/>
                </a:path>
              </a:pathLst>
            </a:custGeom>
            <a:solidFill>
              <a:srgbClr val="FEC2C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1" name="Freeform 6">
              <a:extLst>
                <a:ext uri="{FF2B5EF4-FFF2-40B4-BE49-F238E27FC236}">
                  <a16:creationId xmlns:a16="http://schemas.microsoft.com/office/drawing/2014/main" id="{C9831ACC-BAA0-4655-AFE9-AB4C7F7CE9FF}"/>
                </a:ext>
              </a:extLst>
            </p:cNvPr>
            <p:cNvSpPr>
              <a:spLocks/>
            </p:cNvSpPr>
            <p:nvPr/>
          </p:nvSpPr>
          <p:spPr bwMode="auto">
            <a:xfrm>
              <a:off x="0" y="2"/>
              <a:ext cx="5972" cy="4331"/>
            </a:xfrm>
            <a:custGeom>
              <a:avLst/>
              <a:gdLst>
                <a:gd name="T0" fmla="*/ 1814 w 5972"/>
                <a:gd name="T1" fmla="*/ 4327 h 4331"/>
                <a:gd name="T2" fmla="*/ 5972 w 5972"/>
                <a:gd name="T3" fmla="*/ 0 h 4331"/>
                <a:gd name="T4" fmla="*/ 0 w 5972"/>
                <a:gd name="T5" fmla="*/ 0 h 4331"/>
                <a:gd name="T6" fmla="*/ 0 w 5972"/>
                <a:gd name="T7" fmla="*/ 4331 h 4331"/>
                <a:gd name="T8" fmla="*/ 1814 w 5972"/>
                <a:gd name="T9" fmla="*/ 4327 h 4331"/>
              </a:gdLst>
              <a:ahLst/>
              <a:cxnLst>
                <a:cxn ang="0">
                  <a:pos x="T0" y="T1"/>
                </a:cxn>
                <a:cxn ang="0">
                  <a:pos x="T2" y="T3"/>
                </a:cxn>
                <a:cxn ang="0">
                  <a:pos x="T4" y="T5"/>
                </a:cxn>
                <a:cxn ang="0">
                  <a:pos x="T6" y="T7"/>
                </a:cxn>
                <a:cxn ang="0">
                  <a:pos x="T8" y="T9"/>
                </a:cxn>
              </a:cxnLst>
              <a:rect l="0" t="0" r="r" b="b"/>
              <a:pathLst>
                <a:path w="5972" h="4331">
                  <a:moveTo>
                    <a:pt x="1814" y="4327"/>
                  </a:moveTo>
                  <a:lnTo>
                    <a:pt x="5972" y="0"/>
                  </a:lnTo>
                  <a:lnTo>
                    <a:pt x="0" y="0"/>
                  </a:lnTo>
                  <a:lnTo>
                    <a:pt x="0" y="4331"/>
                  </a:lnTo>
                  <a:lnTo>
                    <a:pt x="1814" y="4327"/>
                  </a:lnTo>
                  <a:close/>
                </a:path>
              </a:pathLst>
            </a:custGeom>
            <a:solidFill>
              <a:srgbClr val="207DA6"/>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2" name="Freeform 7">
              <a:extLst>
                <a:ext uri="{FF2B5EF4-FFF2-40B4-BE49-F238E27FC236}">
                  <a16:creationId xmlns:a16="http://schemas.microsoft.com/office/drawing/2014/main" id="{CF4C0559-D725-4F8B-8D47-50117579F12E}"/>
                </a:ext>
              </a:extLst>
            </p:cNvPr>
            <p:cNvSpPr>
              <a:spLocks/>
            </p:cNvSpPr>
            <p:nvPr/>
          </p:nvSpPr>
          <p:spPr bwMode="auto">
            <a:xfrm>
              <a:off x="4516" y="-15"/>
              <a:ext cx="3164" cy="4333"/>
            </a:xfrm>
            <a:custGeom>
              <a:avLst/>
              <a:gdLst>
                <a:gd name="T0" fmla="*/ 1456 w 3164"/>
                <a:gd name="T1" fmla="*/ 0 h 4333"/>
                <a:gd name="T2" fmla="*/ 0 w 3164"/>
                <a:gd name="T3" fmla="*/ 1513 h 4333"/>
                <a:gd name="T4" fmla="*/ 2704 w 3164"/>
                <a:gd name="T5" fmla="*/ 4333 h 4333"/>
                <a:gd name="T6" fmla="*/ 3164 w 3164"/>
                <a:gd name="T7" fmla="*/ 4333 h 4333"/>
                <a:gd name="T8" fmla="*/ 3164 w 3164"/>
                <a:gd name="T9" fmla="*/ 2 h 4333"/>
                <a:gd name="T10" fmla="*/ 1456 w 3164"/>
                <a:gd name="T11" fmla="*/ 0 h 4333"/>
              </a:gdLst>
              <a:ahLst/>
              <a:cxnLst>
                <a:cxn ang="0">
                  <a:pos x="T0" y="T1"/>
                </a:cxn>
                <a:cxn ang="0">
                  <a:pos x="T2" y="T3"/>
                </a:cxn>
                <a:cxn ang="0">
                  <a:pos x="T4" y="T5"/>
                </a:cxn>
                <a:cxn ang="0">
                  <a:pos x="T6" y="T7"/>
                </a:cxn>
                <a:cxn ang="0">
                  <a:pos x="T8" y="T9"/>
                </a:cxn>
                <a:cxn ang="0">
                  <a:pos x="T10" y="T11"/>
                </a:cxn>
              </a:cxnLst>
              <a:rect l="0" t="0" r="r" b="b"/>
              <a:pathLst>
                <a:path w="3164" h="4333">
                  <a:moveTo>
                    <a:pt x="1456" y="0"/>
                  </a:moveTo>
                  <a:lnTo>
                    <a:pt x="0" y="1513"/>
                  </a:lnTo>
                  <a:lnTo>
                    <a:pt x="2704" y="4333"/>
                  </a:lnTo>
                  <a:lnTo>
                    <a:pt x="3164" y="4333"/>
                  </a:lnTo>
                  <a:lnTo>
                    <a:pt x="3164" y="2"/>
                  </a:lnTo>
                  <a:lnTo>
                    <a:pt x="1456" y="0"/>
                  </a:lnTo>
                  <a:close/>
                </a:path>
              </a:pathLst>
            </a:custGeom>
            <a:solidFill>
              <a:srgbClr val="FF4E8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84" name="TextBox 83">
            <a:extLst>
              <a:ext uri="{FF2B5EF4-FFF2-40B4-BE49-F238E27FC236}">
                <a16:creationId xmlns:a16="http://schemas.microsoft.com/office/drawing/2014/main" id="{F554A62B-F6D1-4CEB-B90D-96F697D884DC}"/>
              </a:ext>
            </a:extLst>
          </p:cNvPr>
          <p:cNvSpPr txBox="1"/>
          <p:nvPr/>
        </p:nvSpPr>
        <p:spPr>
          <a:xfrm>
            <a:off x="842167" y="1304972"/>
            <a:ext cx="8364541" cy="1862048"/>
          </a:xfrm>
          <a:prstGeom prst="rect">
            <a:avLst/>
          </a:prstGeom>
          <a:noFill/>
        </p:spPr>
        <p:txBody>
          <a:bodyPr wrap="square" rtlCol="0">
            <a:spAutoFit/>
          </a:bodyPr>
          <a:lstStyle/>
          <a:p>
            <a:r>
              <a:rPr lang="en-US" sz="11500" dirty="0">
                <a:solidFill>
                  <a:schemeClr val="bg1"/>
                </a:solidFill>
                <a:effectLst>
                  <a:outerShdw blurRad="38100" dist="38100" dir="2700000" algn="tl">
                    <a:srgbClr val="000000">
                      <a:alpha val="43137"/>
                    </a:srgbClr>
                  </a:outerShdw>
                </a:effectLst>
                <a:latin typeface="Milkshake" panose="02000505000000020003" pitchFamily="2" charset="0"/>
              </a:rPr>
              <a:t>Thanks</a:t>
            </a:r>
          </a:p>
        </p:txBody>
      </p:sp>
      <p:grpSp>
        <p:nvGrpSpPr>
          <p:cNvPr id="85" name="Grupo 1">
            <a:extLst>
              <a:ext uri="{FF2B5EF4-FFF2-40B4-BE49-F238E27FC236}">
                <a16:creationId xmlns:a16="http://schemas.microsoft.com/office/drawing/2014/main" id="{19480333-864D-4CBC-BF9D-A40211503FA3}"/>
              </a:ext>
            </a:extLst>
          </p:cNvPr>
          <p:cNvGrpSpPr/>
          <p:nvPr/>
        </p:nvGrpSpPr>
        <p:grpSpPr>
          <a:xfrm>
            <a:off x="899346" y="2946411"/>
            <a:ext cx="1559296" cy="1522406"/>
            <a:chOff x="6502457" y="2952553"/>
            <a:chExt cx="1559296" cy="1522406"/>
          </a:xfrm>
        </p:grpSpPr>
        <p:sp>
          <p:nvSpPr>
            <p:cNvPr id="86" name="Rectangle 58">
              <a:extLst>
                <a:ext uri="{FF2B5EF4-FFF2-40B4-BE49-F238E27FC236}">
                  <a16:creationId xmlns:a16="http://schemas.microsoft.com/office/drawing/2014/main" id="{DAFECC43-C6F6-4A7A-BBDF-DA5D6D387EC5}"/>
                </a:ext>
              </a:extLst>
            </p:cNvPr>
            <p:cNvSpPr>
              <a:spLocks noChangeArrowheads="1"/>
            </p:cNvSpPr>
            <p:nvPr/>
          </p:nvSpPr>
          <p:spPr bwMode="auto">
            <a:xfrm>
              <a:off x="6735026" y="2952553"/>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Address</a:t>
              </a:r>
            </a:p>
          </p:txBody>
        </p:sp>
        <p:sp>
          <p:nvSpPr>
            <p:cNvPr id="87" name="Rectangle 59">
              <a:extLst>
                <a:ext uri="{FF2B5EF4-FFF2-40B4-BE49-F238E27FC236}">
                  <a16:creationId xmlns:a16="http://schemas.microsoft.com/office/drawing/2014/main" id="{E6F163AB-4D75-4398-96D9-5435318555CC}"/>
                </a:ext>
              </a:extLst>
            </p:cNvPr>
            <p:cNvSpPr>
              <a:spLocks noChangeArrowheads="1"/>
            </p:cNvSpPr>
            <p:nvPr/>
          </p:nvSpPr>
          <p:spPr bwMode="auto">
            <a:xfrm>
              <a:off x="6722326" y="3531085"/>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Contact Info</a:t>
              </a:r>
            </a:p>
          </p:txBody>
        </p:sp>
        <p:sp>
          <p:nvSpPr>
            <p:cNvPr id="88" name="Rectangle 60">
              <a:extLst>
                <a:ext uri="{FF2B5EF4-FFF2-40B4-BE49-F238E27FC236}">
                  <a16:creationId xmlns:a16="http://schemas.microsoft.com/office/drawing/2014/main" id="{2123029A-517D-4289-B4CF-D604402747EE}"/>
                </a:ext>
              </a:extLst>
            </p:cNvPr>
            <p:cNvSpPr>
              <a:spLocks noChangeArrowheads="1"/>
            </p:cNvSpPr>
            <p:nvPr/>
          </p:nvSpPr>
          <p:spPr bwMode="auto">
            <a:xfrm>
              <a:off x="6722326" y="4105647"/>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Telephone</a:t>
              </a:r>
            </a:p>
          </p:txBody>
        </p:sp>
        <p:sp>
          <p:nvSpPr>
            <p:cNvPr id="89" name="Freeform 161">
              <a:extLst>
                <a:ext uri="{FF2B5EF4-FFF2-40B4-BE49-F238E27FC236}">
                  <a16:creationId xmlns:a16="http://schemas.microsoft.com/office/drawing/2014/main" id="{9405EFFD-8E0F-4B11-80DA-C0086270420C}"/>
                </a:ext>
              </a:extLst>
            </p:cNvPr>
            <p:cNvSpPr>
              <a:spLocks noChangeArrowheads="1"/>
            </p:cNvSpPr>
            <p:nvPr/>
          </p:nvSpPr>
          <p:spPr bwMode="auto">
            <a:xfrm>
              <a:off x="6521507" y="3049391"/>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solidFill>
                  <a:schemeClr val="bg1"/>
                </a:solidFill>
              </a:endParaRPr>
            </a:p>
          </p:txBody>
        </p:sp>
        <p:sp>
          <p:nvSpPr>
            <p:cNvPr id="90" name="Freeform 185">
              <a:extLst>
                <a:ext uri="{FF2B5EF4-FFF2-40B4-BE49-F238E27FC236}">
                  <a16:creationId xmlns:a16="http://schemas.microsoft.com/office/drawing/2014/main" id="{299E66F2-5FF4-4DB3-827F-F070839282D5}"/>
                </a:ext>
              </a:extLst>
            </p:cNvPr>
            <p:cNvSpPr>
              <a:spLocks noChangeArrowheads="1"/>
            </p:cNvSpPr>
            <p:nvPr/>
          </p:nvSpPr>
          <p:spPr bwMode="auto">
            <a:xfrm>
              <a:off x="6504838" y="3631097"/>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a:solidFill>
                  <a:schemeClr val="bg1"/>
                </a:solidFill>
              </a:endParaRPr>
            </a:p>
          </p:txBody>
        </p:sp>
        <p:sp>
          <p:nvSpPr>
            <p:cNvPr id="91" name="Freeform 178">
              <a:extLst>
                <a:ext uri="{FF2B5EF4-FFF2-40B4-BE49-F238E27FC236}">
                  <a16:creationId xmlns:a16="http://schemas.microsoft.com/office/drawing/2014/main" id="{C8AFC9D3-F089-40DC-B0DB-9C9CB6DC1BAC}"/>
                </a:ext>
              </a:extLst>
            </p:cNvPr>
            <p:cNvSpPr>
              <a:spLocks noChangeArrowheads="1"/>
            </p:cNvSpPr>
            <p:nvPr/>
          </p:nvSpPr>
          <p:spPr bwMode="auto">
            <a:xfrm>
              <a:off x="6502457" y="4176291"/>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bg1"/>
            </a:solidFill>
            <a:ln>
              <a:noFill/>
            </a:ln>
            <a:effectLst/>
          </p:spPr>
          <p:txBody>
            <a:bodyPr wrap="none" lIns="45716" tIns="22858" rIns="45716" bIns="22858" anchor="ctr"/>
            <a:lstStyle/>
            <a:p>
              <a:pPr defTabSz="914217">
                <a:defRPr/>
              </a:pPr>
              <a:endParaRPr lang="en-US" sz="900">
                <a:solidFill>
                  <a:schemeClr val="bg1"/>
                </a:solidFill>
              </a:endParaRPr>
            </a:p>
          </p:txBody>
        </p:sp>
      </p:grpSp>
    </p:spTree>
    <p:extLst>
      <p:ext uri="{BB962C8B-B14F-4D97-AF65-F5344CB8AC3E}">
        <p14:creationId xmlns:p14="http://schemas.microsoft.com/office/powerpoint/2010/main" val="1982460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CD539A">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bg1"/>
                </a:solidFill>
                <a:latin typeface="Lato Black" panose="020F0A02020204030203" pitchFamily="34" charset="0"/>
              </a:rPr>
              <a:t>THANKS FOR DOWNLOADING THESE TEMPLATES! </a:t>
            </a:r>
            <a:br>
              <a:rPr kumimoji="1" lang="en-US" altLang="ja-JP" sz="2000" b="1" dirty="0">
                <a:solidFill>
                  <a:schemeClr val="bg1"/>
                </a:solidFill>
                <a:latin typeface="Lato Light" panose="020F0302020204030203" pitchFamily="34" charset="0"/>
              </a:rPr>
            </a:br>
            <a:r>
              <a:rPr kumimoji="1" lang="en-US" altLang="ja-JP" sz="2400" dirty="0">
                <a:solidFill>
                  <a:schemeClr val="bg1"/>
                </a:solidFill>
                <a:latin typeface="Lato Light" panose="020F0302020204030203" pitchFamily="34" charset="0"/>
              </a:rPr>
              <a:t>Find even more free templates at </a:t>
            </a:r>
            <a:endParaRPr kumimoji="1" lang="en-US" altLang="ja-JP" sz="2000"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D0AECE8B-57D8-4531-BF19-F6AA79F9C1F2}"/>
              </a:ext>
            </a:extLst>
          </p:cNvPr>
          <p:cNvGrpSpPr>
            <a:grpSpLocks noChangeAspect="1"/>
          </p:cNvGrpSpPr>
          <p:nvPr/>
        </p:nvGrpSpPr>
        <p:grpSpPr bwMode="auto">
          <a:xfrm>
            <a:off x="0" y="-23813"/>
            <a:ext cx="12192000" cy="6902450"/>
            <a:chOff x="0" y="-15"/>
            <a:chExt cx="7680" cy="4348"/>
          </a:xfrm>
        </p:grpSpPr>
        <p:sp>
          <p:nvSpPr>
            <p:cNvPr id="11" name="Freeform 5">
              <a:extLst>
                <a:ext uri="{FF2B5EF4-FFF2-40B4-BE49-F238E27FC236}">
                  <a16:creationId xmlns:a16="http://schemas.microsoft.com/office/drawing/2014/main" id="{8EC75206-E9B1-4AAB-B585-3D6716573B10}"/>
                </a:ext>
              </a:extLst>
            </p:cNvPr>
            <p:cNvSpPr>
              <a:spLocks/>
            </p:cNvSpPr>
            <p:nvPr/>
          </p:nvSpPr>
          <p:spPr bwMode="auto">
            <a:xfrm>
              <a:off x="1814" y="1513"/>
              <a:ext cx="5406" cy="2820"/>
            </a:xfrm>
            <a:custGeom>
              <a:avLst/>
              <a:gdLst>
                <a:gd name="T0" fmla="*/ 2702 w 5406"/>
                <a:gd name="T1" fmla="*/ 2820 h 2820"/>
                <a:gd name="T2" fmla="*/ 0 w 5406"/>
                <a:gd name="T3" fmla="*/ 2820 h 2820"/>
                <a:gd name="T4" fmla="*/ 1352 w 5406"/>
                <a:gd name="T5" fmla="*/ 1411 h 2820"/>
                <a:gd name="T6" fmla="*/ 2702 w 5406"/>
                <a:gd name="T7" fmla="*/ 0 h 2820"/>
                <a:gd name="T8" fmla="*/ 4054 w 5406"/>
                <a:gd name="T9" fmla="*/ 1411 h 2820"/>
                <a:gd name="T10" fmla="*/ 5406 w 5406"/>
                <a:gd name="T11" fmla="*/ 2820 h 2820"/>
                <a:gd name="T12" fmla="*/ 2702 w 5406"/>
                <a:gd name="T13" fmla="*/ 2820 h 2820"/>
              </a:gdLst>
              <a:ahLst/>
              <a:cxnLst>
                <a:cxn ang="0">
                  <a:pos x="T0" y="T1"/>
                </a:cxn>
                <a:cxn ang="0">
                  <a:pos x="T2" y="T3"/>
                </a:cxn>
                <a:cxn ang="0">
                  <a:pos x="T4" y="T5"/>
                </a:cxn>
                <a:cxn ang="0">
                  <a:pos x="T6" y="T7"/>
                </a:cxn>
                <a:cxn ang="0">
                  <a:pos x="T8" y="T9"/>
                </a:cxn>
                <a:cxn ang="0">
                  <a:pos x="T10" y="T11"/>
                </a:cxn>
                <a:cxn ang="0">
                  <a:pos x="T12" y="T13"/>
                </a:cxn>
              </a:cxnLst>
              <a:rect l="0" t="0" r="r" b="b"/>
              <a:pathLst>
                <a:path w="5406" h="2820">
                  <a:moveTo>
                    <a:pt x="2702" y="2820"/>
                  </a:moveTo>
                  <a:lnTo>
                    <a:pt x="0" y="2820"/>
                  </a:lnTo>
                  <a:lnTo>
                    <a:pt x="1352" y="1411"/>
                  </a:lnTo>
                  <a:lnTo>
                    <a:pt x="2702" y="0"/>
                  </a:lnTo>
                  <a:lnTo>
                    <a:pt x="4054" y="1411"/>
                  </a:lnTo>
                  <a:lnTo>
                    <a:pt x="5406" y="2820"/>
                  </a:lnTo>
                  <a:lnTo>
                    <a:pt x="2702" y="2820"/>
                  </a:lnTo>
                  <a:close/>
                </a:path>
              </a:pathLst>
            </a:custGeom>
            <a:solidFill>
              <a:srgbClr val="6DCFD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5B32CFCE-D289-4FBB-9B48-CF96B1709E73}"/>
                </a:ext>
              </a:extLst>
            </p:cNvPr>
            <p:cNvSpPr>
              <a:spLocks/>
            </p:cNvSpPr>
            <p:nvPr/>
          </p:nvSpPr>
          <p:spPr bwMode="auto">
            <a:xfrm>
              <a:off x="0" y="2"/>
              <a:ext cx="5972" cy="4331"/>
            </a:xfrm>
            <a:custGeom>
              <a:avLst/>
              <a:gdLst>
                <a:gd name="T0" fmla="*/ 1814 w 5972"/>
                <a:gd name="T1" fmla="*/ 4327 h 4331"/>
                <a:gd name="T2" fmla="*/ 5972 w 5972"/>
                <a:gd name="T3" fmla="*/ 0 h 4331"/>
                <a:gd name="T4" fmla="*/ 0 w 5972"/>
                <a:gd name="T5" fmla="*/ 0 h 4331"/>
                <a:gd name="T6" fmla="*/ 0 w 5972"/>
                <a:gd name="T7" fmla="*/ 4331 h 4331"/>
                <a:gd name="T8" fmla="*/ 1814 w 5972"/>
                <a:gd name="T9" fmla="*/ 4327 h 4331"/>
              </a:gdLst>
              <a:ahLst/>
              <a:cxnLst>
                <a:cxn ang="0">
                  <a:pos x="T0" y="T1"/>
                </a:cxn>
                <a:cxn ang="0">
                  <a:pos x="T2" y="T3"/>
                </a:cxn>
                <a:cxn ang="0">
                  <a:pos x="T4" y="T5"/>
                </a:cxn>
                <a:cxn ang="0">
                  <a:pos x="T6" y="T7"/>
                </a:cxn>
                <a:cxn ang="0">
                  <a:pos x="T8" y="T9"/>
                </a:cxn>
              </a:cxnLst>
              <a:rect l="0" t="0" r="r" b="b"/>
              <a:pathLst>
                <a:path w="5972" h="4331">
                  <a:moveTo>
                    <a:pt x="1814" y="4327"/>
                  </a:moveTo>
                  <a:lnTo>
                    <a:pt x="5972" y="0"/>
                  </a:lnTo>
                  <a:lnTo>
                    <a:pt x="0" y="0"/>
                  </a:lnTo>
                  <a:lnTo>
                    <a:pt x="0" y="4331"/>
                  </a:lnTo>
                  <a:lnTo>
                    <a:pt x="1814" y="4327"/>
                  </a:lnTo>
                  <a:close/>
                </a:path>
              </a:pathLst>
            </a:custGeom>
            <a:solidFill>
              <a:srgbClr val="FEC2C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7">
              <a:extLst>
                <a:ext uri="{FF2B5EF4-FFF2-40B4-BE49-F238E27FC236}">
                  <a16:creationId xmlns:a16="http://schemas.microsoft.com/office/drawing/2014/main" id="{87689FAE-FAF7-4276-B1B7-23DBDADE3ACD}"/>
                </a:ext>
              </a:extLst>
            </p:cNvPr>
            <p:cNvSpPr>
              <a:spLocks/>
            </p:cNvSpPr>
            <p:nvPr/>
          </p:nvSpPr>
          <p:spPr bwMode="auto">
            <a:xfrm>
              <a:off x="4516" y="-15"/>
              <a:ext cx="3164" cy="4333"/>
            </a:xfrm>
            <a:custGeom>
              <a:avLst/>
              <a:gdLst>
                <a:gd name="T0" fmla="*/ 1456 w 3164"/>
                <a:gd name="T1" fmla="*/ 0 h 4333"/>
                <a:gd name="T2" fmla="*/ 0 w 3164"/>
                <a:gd name="T3" fmla="*/ 1513 h 4333"/>
                <a:gd name="T4" fmla="*/ 2704 w 3164"/>
                <a:gd name="T5" fmla="*/ 4333 h 4333"/>
                <a:gd name="T6" fmla="*/ 3164 w 3164"/>
                <a:gd name="T7" fmla="*/ 4333 h 4333"/>
                <a:gd name="T8" fmla="*/ 3164 w 3164"/>
                <a:gd name="T9" fmla="*/ 2 h 4333"/>
                <a:gd name="T10" fmla="*/ 1456 w 3164"/>
                <a:gd name="T11" fmla="*/ 0 h 4333"/>
              </a:gdLst>
              <a:ahLst/>
              <a:cxnLst>
                <a:cxn ang="0">
                  <a:pos x="T0" y="T1"/>
                </a:cxn>
                <a:cxn ang="0">
                  <a:pos x="T2" y="T3"/>
                </a:cxn>
                <a:cxn ang="0">
                  <a:pos x="T4" y="T5"/>
                </a:cxn>
                <a:cxn ang="0">
                  <a:pos x="T6" y="T7"/>
                </a:cxn>
                <a:cxn ang="0">
                  <a:pos x="T8" y="T9"/>
                </a:cxn>
                <a:cxn ang="0">
                  <a:pos x="T10" y="T11"/>
                </a:cxn>
              </a:cxnLst>
              <a:rect l="0" t="0" r="r" b="b"/>
              <a:pathLst>
                <a:path w="3164" h="4333">
                  <a:moveTo>
                    <a:pt x="1456" y="0"/>
                  </a:moveTo>
                  <a:lnTo>
                    <a:pt x="0" y="1513"/>
                  </a:lnTo>
                  <a:lnTo>
                    <a:pt x="2704" y="4333"/>
                  </a:lnTo>
                  <a:lnTo>
                    <a:pt x="3164" y="4333"/>
                  </a:lnTo>
                  <a:lnTo>
                    <a:pt x="3164" y="2"/>
                  </a:lnTo>
                  <a:lnTo>
                    <a:pt x="1456" y="0"/>
                  </a:lnTo>
                  <a:close/>
                </a:path>
              </a:pathLst>
            </a:custGeom>
            <a:solidFill>
              <a:srgbClr val="FF4E8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30" name="Rectangle 29">
            <a:extLst>
              <a:ext uri="{FF2B5EF4-FFF2-40B4-BE49-F238E27FC236}">
                <a16:creationId xmlns:a16="http://schemas.microsoft.com/office/drawing/2014/main" id="{0A95E437-B192-4E99-AA80-FDADDC10FF03}"/>
              </a:ext>
            </a:extLst>
          </p:cNvPr>
          <p:cNvSpPr/>
          <p:nvPr/>
        </p:nvSpPr>
        <p:spPr>
          <a:xfrm>
            <a:off x="3419475" y="485775"/>
            <a:ext cx="5353050" cy="5353050"/>
          </a:xfrm>
          <a:prstGeom prst="rect">
            <a:avLst/>
          </a:prstGeom>
          <a:solidFill>
            <a:schemeClr val="bg1">
              <a:lumMod val="95000"/>
            </a:schemeClr>
          </a:solidFill>
          <a:ln>
            <a:no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 name="Picture Placeholder 31">
            <a:extLst>
              <a:ext uri="{FF2B5EF4-FFF2-40B4-BE49-F238E27FC236}">
                <a16:creationId xmlns:a16="http://schemas.microsoft.com/office/drawing/2014/main" id="{52C5FC65-5F4D-454B-AF37-279F0A2CCD43}"/>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grpSp>
        <p:nvGrpSpPr>
          <p:cNvPr id="2074" name="Group 10063">
            <a:extLst>
              <a:ext uri="{FF2B5EF4-FFF2-40B4-BE49-F238E27FC236}">
                <a16:creationId xmlns:a16="http://schemas.microsoft.com/office/drawing/2014/main" id="{310D8000-AFEF-41F3-9F15-7AEAFA376C9B}"/>
              </a:ext>
            </a:extLst>
          </p:cNvPr>
          <p:cNvGrpSpPr>
            <a:grpSpLocks noChangeAspect="1"/>
          </p:cNvGrpSpPr>
          <p:nvPr/>
        </p:nvGrpSpPr>
        <p:grpSpPr bwMode="auto">
          <a:xfrm>
            <a:off x="2708272" y="2681284"/>
            <a:ext cx="3367087" cy="4054475"/>
            <a:chOff x="75" y="1766"/>
            <a:chExt cx="2121" cy="2554"/>
          </a:xfrm>
        </p:grpSpPr>
        <p:sp>
          <p:nvSpPr>
            <p:cNvPr id="2076" name="AutoShape 10062">
              <a:extLst>
                <a:ext uri="{FF2B5EF4-FFF2-40B4-BE49-F238E27FC236}">
                  <a16:creationId xmlns:a16="http://schemas.microsoft.com/office/drawing/2014/main" id="{DDC73F41-AA78-4D78-92B3-42DD8DE830F3}"/>
                </a:ext>
              </a:extLst>
            </p:cNvPr>
            <p:cNvSpPr>
              <a:spLocks noChangeAspect="1" noChangeArrowheads="1" noTextEdit="1"/>
            </p:cNvSpPr>
            <p:nvPr/>
          </p:nvSpPr>
          <p:spPr bwMode="auto">
            <a:xfrm>
              <a:off x="75" y="1766"/>
              <a:ext cx="2121" cy="2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4" name="Freeform 10064">
              <a:extLst>
                <a:ext uri="{FF2B5EF4-FFF2-40B4-BE49-F238E27FC236}">
                  <a16:creationId xmlns:a16="http://schemas.microsoft.com/office/drawing/2014/main" id="{4A0B88A2-CF4D-44AE-82B5-CE004AC49AF8}"/>
                </a:ext>
              </a:extLst>
            </p:cNvPr>
            <p:cNvSpPr>
              <a:spLocks/>
            </p:cNvSpPr>
            <p:nvPr/>
          </p:nvSpPr>
          <p:spPr bwMode="auto">
            <a:xfrm>
              <a:off x="1805" y="3830"/>
              <a:ext cx="183" cy="129"/>
            </a:xfrm>
            <a:custGeom>
              <a:avLst/>
              <a:gdLst>
                <a:gd name="T0" fmla="*/ 1 w 44"/>
                <a:gd name="T1" fmla="*/ 3 h 31"/>
                <a:gd name="T2" fmla="*/ 44 w 44"/>
                <a:gd name="T3" fmla="*/ 31 h 31"/>
                <a:gd name="T4" fmla="*/ 0 w 44"/>
                <a:gd name="T5" fmla="*/ 0 h 31"/>
                <a:gd name="T6" fmla="*/ 1 w 44"/>
                <a:gd name="T7" fmla="*/ 3 h 31"/>
              </a:gdLst>
              <a:ahLst/>
              <a:cxnLst>
                <a:cxn ang="0">
                  <a:pos x="T0" y="T1"/>
                </a:cxn>
                <a:cxn ang="0">
                  <a:pos x="T2" y="T3"/>
                </a:cxn>
                <a:cxn ang="0">
                  <a:pos x="T4" y="T5"/>
                </a:cxn>
                <a:cxn ang="0">
                  <a:pos x="T6" y="T7"/>
                </a:cxn>
              </a:cxnLst>
              <a:rect l="0" t="0" r="r" b="b"/>
              <a:pathLst>
                <a:path w="44" h="31">
                  <a:moveTo>
                    <a:pt x="1" y="3"/>
                  </a:moveTo>
                  <a:cubicBezTo>
                    <a:pt x="2" y="20"/>
                    <a:pt x="30" y="31"/>
                    <a:pt x="44" y="31"/>
                  </a:cubicBezTo>
                  <a:cubicBezTo>
                    <a:pt x="35" y="20"/>
                    <a:pt x="13" y="0"/>
                    <a:pt x="0" y="0"/>
                  </a:cubicBezTo>
                  <a:lnTo>
                    <a:pt x="1" y="3"/>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6" name="Freeform 10065">
              <a:extLst>
                <a:ext uri="{FF2B5EF4-FFF2-40B4-BE49-F238E27FC236}">
                  <a16:creationId xmlns:a16="http://schemas.microsoft.com/office/drawing/2014/main" id="{9289BE81-43DD-4844-9491-881ECBC39DA4}"/>
                </a:ext>
              </a:extLst>
            </p:cNvPr>
            <p:cNvSpPr>
              <a:spLocks/>
            </p:cNvSpPr>
            <p:nvPr/>
          </p:nvSpPr>
          <p:spPr bwMode="auto">
            <a:xfrm>
              <a:off x="1418" y="3809"/>
              <a:ext cx="163" cy="229"/>
            </a:xfrm>
            <a:custGeom>
              <a:avLst/>
              <a:gdLst>
                <a:gd name="T0" fmla="*/ 1 w 39"/>
                <a:gd name="T1" fmla="*/ 0 h 55"/>
                <a:gd name="T2" fmla="*/ 0 w 39"/>
                <a:gd name="T3" fmla="*/ 2 h 55"/>
                <a:gd name="T4" fmla="*/ 39 w 39"/>
                <a:gd name="T5" fmla="*/ 55 h 55"/>
                <a:gd name="T6" fmla="*/ 1 w 39"/>
                <a:gd name="T7" fmla="*/ 0 h 55"/>
              </a:gdLst>
              <a:ahLst/>
              <a:cxnLst>
                <a:cxn ang="0">
                  <a:pos x="T0" y="T1"/>
                </a:cxn>
                <a:cxn ang="0">
                  <a:pos x="T2" y="T3"/>
                </a:cxn>
                <a:cxn ang="0">
                  <a:pos x="T4" y="T5"/>
                </a:cxn>
                <a:cxn ang="0">
                  <a:pos x="T6" y="T7"/>
                </a:cxn>
              </a:cxnLst>
              <a:rect l="0" t="0" r="r" b="b"/>
              <a:pathLst>
                <a:path w="39" h="55">
                  <a:moveTo>
                    <a:pt x="1" y="0"/>
                  </a:moveTo>
                  <a:cubicBezTo>
                    <a:pt x="0" y="2"/>
                    <a:pt x="0" y="2"/>
                    <a:pt x="0" y="2"/>
                  </a:cubicBezTo>
                  <a:cubicBezTo>
                    <a:pt x="8" y="21"/>
                    <a:pt x="17" y="49"/>
                    <a:pt x="39" y="55"/>
                  </a:cubicBezTo>
                  <a:cubicBezTo>
                    <a:pt x="30" y="35"/>
                    <a:pt x="21" y="11"/>
                    <a:pt x="1" y="0"/>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4" name="Freeform 10066">
              <a:extLst>
                <a:ext uri="{FF2B5EF4-FFF2-40B4-BE49-F238E27FC236}">
                  <a16:creationId xmlns:a16="http://schemas.microsoft.com/office/drawing/2014/main" id="{DF6B2FE0-F71B-49FF-9219-4DD457FB7E92}"/>
                </a:ext>
              </a:extLst>
            </p:cNvPr>
            <p:cNvSpPr>
              <a:spLocks/>
            </p:cNvSpPr>
            <p:nvPr/>
          </p:nvSpPr>
          <p:spPr bwMode="auto">
            <a:xfrm>
              <a:off x="1073" y="3643"/>
              <a:ext cx="117" cy="266"/>
            </a:xfrm>
            <a:custGeom>
              <a:avLst/>
              <a:gdLst>
                <a:gd name="T0" fmla="*/ 1 w 28"/>
                <a:gd name="T1" fmla="*/ 0 h 64"/>
                <a:gd name="T2" fmla="*/ 28 w 28"/>
                <a:gd name="T3" fmla="*/ 64 h 64"/>
                <a:gd name="T4" fmla="*/ 2 w 28"/>
                <a:gd name="T5" fmla="*/ 1 h 64"/>
                <a:gd name="T6" fmla="*/ 1 w 28"/>
                <a:gd name="T7" fmla="*/ 0 h 64"/>
              </a:gdLst>
              <a:ahLst/>
              <a:cxnLst>
                <a:cxn ang="0">
                  <a:pos x="T0" y="T1"/>
                </a:cxn>
                <a:cxn ang="0">
                  <a:pos x="T2" y="T3"/>
                </a:cxn>
                <a:cxn ang="0">
                  <a:pos x="T4" y="T5"/>
                </a:cxn>
                <a:cxn ang="0">
                  <a:pos x="T6" y="T7"/>
                </a:cxn>
              </a:cxnLst>
              <a:rect l="0" t="0" r="r" b="b"/>
              <a:pathLst>
                <a:path w="28" h="64">
                  <a:moveTo>
                    <a:pt x="1" y="0"/>
                  </a:moveTo>
                  <a:cubicBezTo>
                    <a:pt x="0" y="22"/>
                    <a:pt x="6" y="53"/>
                    <a:pt x="28" y="64"/>
                  </a:cubicBezTo>
                  <a:cubicBezTo>
                    <a:pt x="21" y="41"/>
                    <a:pt x="12" y="22"/>
                    <a:pt x="2" y="1"/>
                  </a:cubicBezTo>
                  <a:lnTo>
                    <a:pt x="1" y="0"/>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7" name="Freeform 10067">
              <a:extLst>
                <a:ext uri="{FF2B5EF4-FFF2-40B4-BE49-F238E27FC236}">
                  <a16:creationId xmlns:a16="http://schemas.microsoft.com/office/drawing/2014/main" id="{C9644F6E-0931-40FB-9530-CBC3C701A307}"/>
                </a:ext>
              </a:extLst>
            </p:cNvPr>
            <p:cNvSpPr>
              <a:spLocks/>
            </p:cNvSpPr>
            <p:nvPr/>
          </p:nvSpPr>
          <p:spPr bwMode="auto">
            <a:xfrm>
              <a:off x="903" y="3423"/>
              <a:ext cx="4" cy="4"/>
            </a:xfrm>
            <a:custGeom>
              <a:avLst/>
              <a:gdLst>
                <a:gd name="T0" fmla="*/ 0 w 1"/>
                <a:gd name="T1" fmla="*/ 1 h 1"/>
                <a:gd name="T2" fmla="*/ 1 w 1"/>
                <a:gd name="T3" fmla="*/ 1 h 1"/>
                <a:gd name="T4" fmla="*/ 0 w 1"/>
                <a:gd name="T5" fmla="*/ 0 h 1"/>
                <a:gd name="T6" fmla="*/ 0 w 1"/>
                <a:gd name="T7" fmla="*/ 1 h 1"/>
              </a:gdLst>
              <a:ahLst/>
              <a:cxnLst>
                <a:cxn ang="0">
                  <a:pos x="T0" y="T1"/>
                </a:cxn>
                <a:cxn ang="0">
                  <a:pos x="T2" y="T3"/>
                </a:cxn>
                <a:cxn ang="0">
                  <a:pos x="T4" y="T5"/>
                </a:cxn>
                <a:cxn ang="0">
                  <a:pos x="T6" y="T7"/>
                </a:cxn>
              </a:cxnLst>
              <a:rect l="0" t="0" r="r" b="b"/>
              <a:pathLst>
                <a:path w="1" h="1">
                  <a:moveTo>
                    <a:pt x="0" y="1"/>
                  </a:moveTo>
                  <a:cubicBezTo>
                    <a:pt x="0" y="1"/>
                    <a:pt x="0" y="1"/>
                    <a:pt x="1" y="1"/>
                  </a:cubicBezTo>
                  <a:cubicBezTo>
                    <a:pt x="0" y="0"/>
                    <a:pt x="0" y="0"/>
                    <a:pt x="0" y="0"/>
                  </a:cubicBezTo>
                  <a:lnTo>
                    <a:pt x="0" y="1"/>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8" name="Freeform 10068">
              <a:extLst>
                <a:ext uri="{FF2B5EF4-FFF2-40B4-BE49-F238E27FC236}">
                  <a16:creationId xmlns:a16="http://schemas.microsoft.com/office/drawing/2014/main" id="{FF56E385-0E3D-4DA1-8436-5094E7E0C98D}"/>
                </a:ext>
              </a:extLst>
            </p:cNvPr>
            <p:cNvSpPr>
              <a:spLocks/>
            </p:cNvSpPr>
            <p:nvPr/>
          </p:nvSpPr>
          <p:spPr bwMode="auto">
            <a:xfrm>
              <a:off x="907" y="3406"/>
              <a:ext cx="328" cy="150"/>
            </a:xfrm>
            <a:custGeom>
              <a:avLst/>
              <a:gdLst>
                <a:gd name="T0" fmla="*/ 0 w 79"/>
                <a:gd name="T1" fmla="*/ 5 h 36"/>
                <a:gd name="T2" fmla="*/ 79 w 79"/>
                <a:gd name="T3" fmla="*/ 29 h 36"/>
                <a:gd name="T4" fmla="*/ 0 w 79"/>
                <a:gd name="T5" fmla="*/ 5 h 36"/>
              </a:gdLst>
              <a:ahLst/>
              <a:cxnLst>
                <a:cxn ang="0">
                  <a:pos x="T0" y="T1"/>
                </a:cxn>
                <a:cxn ang="0">
                  <a:pos x="T2" y="T3"/>
                </a:cxn>
                <a:cxn ang="0">
                  <a:pos x="T4" y="T5"/>
                </a:cxn>
              </a:cxnLst>
              <a:rect l="0" t="0" r="r" b="b"/>
              <a:pathLst>
                <a:path w="79" h="36">
                  <a:moveTo>
                    <a:pt x="0" y="5"/>
                  </a:moveTo>
                  <a:cubicBezTo>
                    <a:pt x="21" y="19"/>
                    <a:pt x="52" y="36"/>
                    <a:pt x="79" y="29"/>
                  </a:cubicBezTo>
                  <a:cubicBezTo>
                    <a:pt x="59" y="4"/>
                    <a:pt x="29" y="0"/>
                    <a:pt x="0" y="5"/>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9" name="Freeform 10069">
              <a:extLst>
                <a:ext uri="{FF2B5EF4-FFF2-40B4-BE49-F238E27FC236}">
                  <a16:creationId xmlns:a16="http://schemas.microsoft.com/office/drawing/2014/main" id="{2F8AC5A4-2835-42D9-B688-F5358C067D67}"/>
                </a:ext>
              </a:extLst>
            </p:cNvPr>
            <p:cNvSpPr>
              <a:spLocks/>
            </p:cNvSpPr>
            <p:nvPr/>
          </p:nvSpPr>
          <p:spPr bwMode="auto">
            <a:xfrm>
              <a:off x="1568" y="3651"/>
              <a:ext cx="283" cy="150"/>
            </a:xfrm>
            <a:custGeom>
              <a:avLst/>
              <a:gdLst>
                <a:gd name="T0" fmla="*/ 1 w 68"/>
                <a:gd name="T1" fmla="*/ 34 h 36"/>
                <a:gd name="T2" fmla="*/ 68 w 68"/>
                <a:gd name="T3" fmla="*/ 7 h 36"/>
                <a:gd name="T4" fmla="*/ 0 w 68"/>
                <a:gd name="T5" fmla="*/ 36 h 36"/>
                <a:gd name="T6" fmla="*/ 1 w 68"/>
                <a:gd name="T7" fmla="*/ 34 h 36"/>
              </a:gdLst>
              <a:ahLst/>
              <a:cxnLst>
                <a:cxn ang="0">
                  <a:pos x="T0" y="T1"/>
                </a:cxn>
                <a:cxn ang="0">
                  <a:pos x="T2" y="T3"/>
                </a:cxn>
                <a:cxn ang="0">
                  <a:pos x="T4" y="T5"/>
                </a:cxn>
                <a:cxn ang="0">
                  <a:pos x="T6" y="T7"/>
                </a:cxn>
              </a:cxnLst>
              <a:rect l="0" t="0" r="r" b="b"/>
              <a:pathLst>
                <a:path w="68" h="36">
                  <a:moveTo>
                    <a:pt x="1" y="34"/>
                  </a:moveTo>
                  <a:cubicBezTo>
                    <a:pt x="26" y="35"/>
                    <a:pt x="48" y="17"/>
                    <a:pt x="68" y="7"/>
                  </a:cubicBezTo>
                  <a:cubicBezTo>
                    <a:pt x="41" y="0"/>
                    <a:pt x="14" y="12"/>
                    <a:pt x="0" y="36"/>
                  </a:cubicBezTo>
                  <a:lnTo>
                    <a:pt x="1" y="34"/>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0" name="Freeform 10070">
              <a:extLst>
                <a:ext uri="{FF2B5EF4-FFF2-40B4-BE49-F238E27FC236}">
                  <a16:creationId xmlns:a16="http://schemas.microsoft.com/office/drawing/2014/main" id="{C8A528E5-7716-454D-ACED-5725FE4F27A9}"/>
                </a:ext>
              </a:extLst>
            </p:cNvPr>
            <p:cNvSpPr>
              <a:spLocks/>
            </p:cNvSpPr>
            <p:nvPr/>
          </p:nvSpPr>
          <p:spPr bwMode="auto">
            <a:xfrm>
              <a:off x="1406" y="3672"/>
              <a:ext cx="179" cy="71"/>
            </a:xfrm>
            <a:custGeom>
              <a:avLst/>
              <a:gdLst>
                <a:gd name="T0" fmla="*/ 0 w 43"/>
                <a:gd name="T1" fmla="*/ 14 h 17"/>
                <a:gd name="T2" fmla="*/ 1 w 43"/>
                <a:gd name="T3" fmla="*/ 15 h 17"/>
                <a:gd name="T4" fmla="*/ 43 w 43"/>
                <a:gd name="T5" fmla="*/ 5 h 17"/>
                <a:gd name="T6" fmla="*/ 0 w 43"/>
                <a:gd name="T7" fmla="*/ 14 h 17"/>
              </a:gdLst>
              <a:ahLst/>
              <a:cxnLst>
                <a:cxn ang="0">
                  <a:pos x="T0" y="T1"/>
                </a:cxn>
                <a:cxn ang="0">
                  <a:pos x="T2" y="T3"/>
                </a:cxn>
                <a:cxn ang="0">
                  <a:pos x="T4" y="T5"/>
                </a:cxn>
                <a:cxn ang="0">
                  <a:pos x="T6" y="T7"/>
                </a:cxn>
              </a:cxnLst>
              <a:rect l="0" t="0" r="r" b="b"/>
              <a:pathLst>
                <a:path w="43" h="17">
                  <a:moveTo>
                    <a:pt x="0" y="14"/>
                  </a:moveTo>
                  <a:cubicBezTo>
                    <a:pt x="1" y="15"/>
                    <a:pt x="1" y="15"/>
                    <a:pt x="1" y="15"/>
                  </a:cubicBezTo>
                  <a:cubicBezTo>
                    <a:pt x="12" y="17"/>
                    <a:pt x="37" y="16"/>
                    <a:pt x="43" y="5"/>
                  </a:cubicBezTo>
                  <a:cubicBezTo>
                    <a:pt x="29" y="0"/>
                    <a:pt x="12" y="8"/>
                    <a:pt x="0" y="14"/>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1" name="Freeform 10071">
              <a:extLst>
                <a:ext uri="{FF2B5EF4-FFF2-40B4-BE49-F238E27FC236}">
                  <a16:creationId xmlns:a16="http://schemas.microsoft.com/office/drawing/2014/main" id="{2A8114FE-CB70-44CD-A14F-F1E05050FACA}"/>
                </a:ext>
              </a:extLst>
            </p:cNvPr>
            <p:cNvSpPr>
              <a:spLocks/>
            </p:cNvSpPr>
            <p:nvPr/>
          </p:nvSpPr>
          <p:spPr bwMode="auto">
            <a:xfrm>
              <a:off x="740" y="3273"/>
              <a:ext cx="1460" cy="723"/>
            </a:xfrm>
            <a:custGeom>
              <a:avLst/>
              <a:gdLst>
                <a:gd name="T0" fmla="*/ 108 w 351"/>
                <a:gd name="T1" fmla="*/ 101 h 174"/>
                <a:gd name="T2" fmla="*/ 119 w 351"/>
                <a:gd name="T3" fmla="*/ 132 h 174"/>
                <a:gd name="T4" fmla="*/ 156 w 351"/>
                <a:gd name="T5" fmla="*/ 156 h 174"/>
                <a:gd name="T6" fmla="*/ 124 w 351"/>
                <a:gd name="T7" fmla="*/ 108 h 174"/>
                <a:gd name="T8" fmla="*/ 200 w 351"/>
                <a:gd name="T9" fmla="*/ 131 h 174"/>
                <a:gd name="T10" fmla="*/ 268 w 351"/>
                <a:gd name="T11" fmla="*/ 172 h 174"/>
                <a:gd name="T12" fmla="*/ 217 w 351"/>
                <a:gd name="T13" fmla="*/ 134 h 174"/>
                <a:gd name="T14" fmla="*/ 268 w 351"/>
                <a:gd name="T15" fmla="*/ 132 h 174"/>
                <a:gd name="T16" fmla="*/ 351 w 351"/>
                <a:gd name="T17" fmla="*/ 116 h 174"/>
                <a:gd name="T18" fmla="*/ 264 w 351"/>
                <a:gd name="T19" fmla="*/ 128 h 174"/>
                <a:gd name="T20" fmla="*/ 104 w 351"/>
                <a:gd name="T21" fmla="*/ 92 h 174"/>
                <a:gd name="T22" fmla="*/ 185 w 351"/>
                <a:gd name="T23" fmla="*/ 92 h 174"/>
                <a:gd name="T24" fmla="*/ 102 w 351"/>
                <a:gd name="T25" fmla="*/ 91 h 174"/>
                <a:gd name="T26" fmla="*/ 15 w 351"/>
                <a:gd name="T27" fmla="*/ 5 h 174"/>
                <a:gd name="T28" fmla="*/ 0 w 351"/>
                <a:gd name="T29" fmla="*/ 2 h 174"/>
                <a:gd name="T30" fmla="*/ 29 w 351"/>
                <a:gd name="T31" fmla="*/ 44 h 174"/>
                <a:gd name="T32" fmla="*/ 37 w 351"/>
                <a:gd name="T33" fmla="*/ 79 h 174"/>
                <a:gd name="T34" fmla="*/ 71 w 351"/>
                <a:gd name="T35" fmla="*/ 127 h 174"/>
                <a:gd name="T36" fmla="*/ 49 w 351"/>
                <a:gd name="T37" fmla="*/ 62 h 174"/>
                <a:gd name="T38" fmla="*/ 108 w 351"/>
                <a:gd name="T39" fmla="*/ 101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51" h="174">
                  <a:moveTo>
                    <a:pt x="108" y="101"/>
                  </a:moveTo>
                  <a:cubicBezTo>
                    <a:pt x="111" y="112"/>
                    <a:pt x="112" y="122"/>
                    <a:pt x="119" y="132"/>
                  </a:cubicBezTo>
                  <a:cubicBezTo>
                    <a:pt x="128" y="143"/>
                    <a:pt x="142" y="153"/>
                    <a:pt x="156" y="156"/>
                  </a:cubicBezTo>
                  <a:cubicBezTo>
                    <a:pt x="149" y="142"/>
                    <a:pt x="138" y="121"/>
                    <a:pt x="124" y="108"/>
                  </a:cubicBezTo>
                  <a:cubicBezTo>
                    <a:pt x="147" y="117"/>
                    <a:pt x="174" y="127"/>
                    <a:pt x="200" y="131"/>
                  </a:cubicBezTo>
                  <a:cubicBezTo>
                    <a:pt x="212" y="154"/>
                    <a:pt x="242" y="174"/>
                    <a:pt x="268" y="172"/>
                  </a:cubicBezTo>
                  <a:cubicBezTo>
                    <a:pt x="253" y="155"/>
                    <a:pt x="237" y="142"/>
                    <a:pt x="217" y="134"/>
                  </a:cubicBezTo>
                  <a:cubicBezTo>
                    <a:pt x="235" y="136"/>
                    <a:pt x="252" y="135"/>
                    <a:pt x="268" y="132"/>
                  </a:cubicBezTo>
                  <a:cubicBezTo>
                    <a:pt x="296" y="140"/>
                    <a:pt x="326" y="132"/>
                    <a:pt x="351" y="116"/>
                  </a:cubicBezTo>
                  <a:cubicBezTo>
                    <a:pt x="331" y="103"/>
                    <a:pt x="278" y="107"/>
                    <a:pt x="264" y="128"/>
                  </a:cubicBezTo>
                  <a:cubicBezTo>
                    <a:pt x="210" y="135"/>
                    <a:pt x="152" y="121"/>
                    <a:pt x="104" y="92"/>
                  </a:cubicBezTo>
                  <a:cubicBezTo>
                    <a:pt x="128" y="98"/>
                    <a:pt x="161" y="101"/>
                    <a:pt x="185" y="92"/>
                  </a:cubicBezTo>
                  <a:cubicBezTo>
                    <a:pt x="167" y="79"/>
                    <a:pt x="119" y="73"/>
                    <a:pt x="102" y="91"/>
                  </a:cubicBezTo>
                  <a:cubicBezTo>
                    <a:pt x="66" y="69"/>
                    <a:pt x="36" y="40"/>
                    <a:pt x="15" y="5"/>
                  </a:cubicBezTo>
                  <a:cubicBezTo>
                    <a:pt x="14" y="3"/>
                    <a:pt x="0" y="0"/>
                    <a:pt x="0" y="2"/>
                  </a:cubicBezTo>
                  <a:cubicBezTo>
                    <a:pt x="3" y="18"/>
                    <a:pt x="16" y="33"/>
                    <a:pt x="29" y="44"/>
                  </a:cubicBezTo>
                  <a:cubicBezTo>
                    <a:pt x="30" y="56"/>
                    <a:pt x="34" y="70"/>
                    <a:pt x="37" y="79"/>
                  </a:cubicBezTo>
                  <a:cubicBezTo>
                    <a:pt x="43" y="98"/>
                    <a:pt x="51" y="119"/>
                    <a:pt x="71" y="127"/>
                  </a:cubicBezTo>
                  <a:cubicBezTo>
                    <a:pt x="68" y="105"/>
                    <a:pt x="60" y="82"/>
                    <a:pt x="49" y="62"/>
                  </a:cubicBezTo>
                  <a:cubicBezTo>
                    <a:pt x="68" y="77"/>
                    <a:pt x="87" y="91"/>
                    <a:pt x="108" y="101"/>
                  </a:cubicBezTo>
                  <a:close/>
                </a:path>
              </a:pathLst>
            </a:custGeom>
            <a:solidFill>
              <a:srgbClr val="E8A6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2" name="Freeform 10072">
              <a:extLst>
                <a:ext uri="{FF2B5EF4-FFF2-40B4-BE49-F238E27FC236}">
                  <a16:creationId xmlns:a16="http://schemas.microsoft.com/office/drawing/2014/main" id="{594B7FA9-8D3B-4F3E-A028-7CF0B2861982}"/>
                </a:ext>
              </a:extLst>
            </p:cNvPr>
            <p:cNvSpPr>
              <a:spLocks/>
            </p:cNvSpPr>
            <p:nvPr/>
          </p:nvSpPr>
          <p:spPr bwMode="auto">
            <a:xfrm>
              <a:off x="732" y="3975"/>
              <a:ext cx="158" cy="208"/>
            </a:xfrm>
            <a:custGeom>
              <a:avLst/>
              <a:gdLst>
                <a:gd name="T0" fmla="*/ 33 w 38"/>
                <a:gd name="T1" fmla="*/ 1 h 50"/>
                <a:gd name="T2" fmla="*/ 8 w 38"/>
                <a:gd name="T3" fmla="*/ 22 h 50"/>
                <a:gd name="T4" fmla="*/ 9 w 38"/>
                <a:gd name="T5" fmla="*/ 36 h 50"/>
                <a:gd name="T6" fmla="*/ 22 w 38"/>
                <a:gd name="T7" fmla="*/ 26 h 50"/>
                <a:gd name="T8" fmla="*/ 22 w 38"/>
                <a:gd name="T9" fmla="*/ 48 h 50"/>
                <a:gd name="T10" fmla="*/ 35 w 38"/>
                <a:gd name="T11" fmla="*/ 35 h 50"/>
                <a:gd name="T12" fmla="*/ 33 w 38"/>
                <a:gd name="T13" fmla="*/ 1 h 50"/>
              </a:gdLst>
              <a:ahLst/>
              <a:cxnLst>
                <a:cxn ang="0">
                  <a:pos x="T0" y="T1"/>
                </a:cxn>
                <a:cxn ang="0">
                  <a:pos x="T2" y="T3"/>
                </a:cxn>
                <a:cxn ang="0">
                  <a:pos x="T4" y="T5"/>
                </a:cxn>
                <a:cxn ang="0">
                  <a:pos x="T6" y="T7"/>
                </a:cxn>
                <a:cxn ang="0">
                  <a:pos x="T8" y="T9"/>
                </a:cxn>
                <a:cxn ang="0">
                  <a:pos x="T10" y="T11"/>
                </a:cxn>
                <a:cxn ang="0">
                  <a:pos x="T12" y="T13"/>
                </a:cxn>
              </a:cxnLst>
              <a:rect l="0" t="0" r="r" b="b"/>
              <a:pathLst>
                <a:path w="38" h="50">
                  <a:moveTo>
                    <a:pt x="33" y="1"/>
                  </a:moveTo>
                  <a:cubicBezTo>
                    <a:pt x="24" y="0"/>
                    <a:pt x="12" y="16"/>
                    <a:pt x="8" y="22"/>
                  </a:cubicBezTo>
                  <a:cubicBezTo>
                    <a:pt x="6" y="26"/>
                    <a:pt x="0" y="36"/>
                    <a:pt x="9" y="36"/>
                  </a:cubicBezTo>
                  <a:cubicBezTo>
                    <a:pt x="13" y="36"/>
                    <a:pt x="20" y="30"/>
                    <a:pt x="22" y="26"/>
                  </a:cubicBezTo>
                  <a:cubicBezTo>
                    <a:pt x="19" y="30"/>
                    <a:pt x="14" y="45"/>
                    <a:pt x="22" y="48"/>
                  </a:cubicBezTo>
                  <a:cubicBezTo>
                    <a:pt x="28" y="50"/>
                    <a:pt x="34" y="40"/>
                    <a:pt x="35" y="35"/>
                  </a:cubicBezTo>
                  <a:cubicBezTo>
                    <a:pt x="38" y="23"/>
                    <a:pt x="36" y="12"/>
                    <a:pt x="33" y="1"/>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3" name="Freeform 10073">
              <a:extLst>
                <a:ext uri="{FF2B5EF4-FFF2-40B4-BE49-F238E27FC236}">
                  <a16:creationId xmlns:a16="http://schemas.microsoft.com/office/drawing/2014/main" id="{D39769F6-236F-44D9-AEBC-1178D69AC740}"/>
                </a:ext>
              </a:extLst>
            </p:cNvPr>
            <p:cNvSpPr>
              <a:spLocks/>
            </p:cNvSpPr>
            <p:nvPr/>
          </p:nvSpPr>
          <p:spPr bwMode="auto">
            <a:xfrm>
              <a:off x="790" y="3913"/>
              <a:ext cx="108" cy="137"/>
            </a:xfrm>
            <a:custGeom>
              <a:avLst/>
              <a:gdLst>
                <a:gd name="T0" fmla="*/ 3 w 26"/>
                <a:gd name="T1" fmla="*/ 26 h 33"/>
                <a:gd name="T2" fmla="*/ 15 w 26"/>
                <a:gd name="T3" fmla="*/ 33 h 33"/>
                <a:gd name="T4" fmla="*/ 24 w 26"/>
                <a:gd name="T5" fmla="*/ 22 h 33"/>
                <a:gd name="T6" fmla="*/ 3 w 26"/>
                <a:gd name="T7" fmla="*/ 26 h 33"/>
              </a:gdLst>
              <a:ahLst/>
              <a:cxnLst>
                <a:cxn ang="0">
                  <a:pos x="T0" y="T1"/>
                </a:cxn>
                <a:cxn ang="0">
                  <a:pos x="T2" y="T3"/>
                </a:cxn>
                <a:cxn ang="0">
                  <a:pos x="T4" y="T5"/>
                </a:cxn>
                <a:cxn ang="0">
                  <a:pos x="T6" y="T7"/>
                </a:cxn>
              </a:cxnLst>
              <a:rect l="0" t="0" r="r" b="b"/>
              <a:pathLst>
                <a:path w="26" h="33">
                  <a:moveTo>
                    <a:pt x="3" y="26"/>
                  </a:moveTo>
                  <a:cubicBezTo>
                    <a:pt x="5" y="31"/>
                    <a:pt x="11" y="33"/>
                    <a:pt x="15" y="33"/>
                  </a:cubicBezTo>
                  <a:cubicBezTo>
                    <a:pt x="23" y="33"/>
                    <a:pt x="26" y="29"/>
                    <a:pt x="24" y="22"/>
                  </a:cubicBezTo>
                  <a:cubicBezTo>
                    <a:pt x="18" y="0"/>
                    <a:pt x="0" y="20"/>
                    <a:pt x="3" y="26"/>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4" name="Freeform 10074">
              <a:extLst>
                <a:ext uri="{FF2B5EF4-FFF2-40B4-BE49-F238E27FC236}">
                  <a16:creationId xmlns:a16="http://schemas.microsoft.com/office/drawing/2014/main" id="{C56E4333-6A0A-43C5-A7CC-81C82E610DF9}"/>
                </a:ext>
              </a:extLst>
            </p:cNvPr>
            <p:cNvSpPr>
              <a:spLocks/>
            </p:cNvSpPr>
            <p:nvPr/>
          </p:nvSpPr>
          <p:spPr bwMode="auto">
            <a:xfrm>
              <a:off x="774" y="4046"/>
              <a:ext cx="83" cy="91"/>
            </a:xfrm>
            <a:custGeom>
              <a:avLst/>
              <a:gdLst>
                <a:gd name="T0" fmla="*/ 15 w 20"/>
                <a:gd name="T1" fmla="*/ 22 h 22"/>
                <a:gd name="T2" fmla="*/ 14 w 20"/>
                <a:gd name="T3" fmla="*/ 22 h 22"/>
                <a:gd name="T4" fmla="*/ 15 w 20"/>
                <a:gd name="T5" fmla="*/ 5 h 22"/>
                <a:gd name="T6" fmla="*/ 14 w 20"/>
                <a:gd name="T7" fmla="*/ 11 h 22"/>
                <a:gd name="T8" fmla="*/ 12 w 20"/>
                <a:gd name="T9" fmla="*/ 19 h 22"/>
                <a:gd name="T10" fmla="*/ 12 w 20"/>
                <a:gd name="T11" fmla="*/ 19 h 22"/>
                <a:gd name="T12" fmla="*/ 14 w 20"/>
                <a:gd name="T13" fmla="*/ 4 h 22"/>
                <a:gd name="T14" fmla="*/ 14 w 20"/>
                <a:gd name="T15" fmla="*/ 4 h 22"/>
                <a:gd name="T16" fmla="*/ 14 w 20"/>
                <a:gd name="T17" fmla="*/ 4 h 22"/>
                <a:gd name="T18" fmla="*/ 9 w 20"/>
                <a:gd name="T19" fmla="*/ 18 h 22"/>
                <a:gd name="T20" fmla="*/ 8 w 20"/>
                <a:gd name="T21" fmla="*/ 18 h 22"/>
                <a:gd name="T22" fmla="*/ 10 w 20"/>
                <a:gd name="T23" fmla="*/ 8 h 22"/>
                <a:gd name="T24" fmla="*/ 12 w 20"/>
                <a:gd name="T25" fmla="*/ 5 h 22"/>
                <a:gd name="T26" fmla="*/ 4 w 20"/>
                <a:gd name="T27" fmla="*/ 14 h 22"/>
                <a:gd name="T28" fmla="*/ 4 w 20"/>
                <a:gd name="T29" fmla="*/ 13 h 22"/>
                <a:gd name="T30" fmla="*/ 12 w 20"/>
                <a:gd name="T31" fmla="*/ 4 h 22"/>
                <a:gd name="T32" fmla="*/ 6 w 20"/>
                <a:gd name="T33" fmla="*/ 6 h 22"/>
                <a:gd name="T34" fmla="*/ 1 w 20"/>
                <a:gd name="T35" fmla="*/ 16 h 22"/>
                <a:gd name="T36" fmla="*/ 1 w 20"/>
                <a:gd name="T37" fmla="*/ 16 h 22"/>
                <a:gd name="T38" fmla="*/ 13 w 20"/>
                <a:gd name="T39" fmla="*/ 3 h 22"/>
                <a:gd name="T40" fmla="*/ 15 w 20"/>
                <a:gd name="T41" fmla="*/ 3 h 22"/>
                <a:gd name="T42" fmla="*/ 14 w 20"/>
                <a:gd name="T43" fmla="*/ 3 h 22"/>
                <a:gd name="T44" fmla="*/ 15 w 20"/>
                <a:gd name="T45"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 h="22">
                  <a:moveTo>
                    <a:pt x="15" y="22"/>
                  </a:moveTo>
                  <a:cubicBezTo>
                    <a:pt x="14" y="22"/>
                    <a:pt x="14" y="22"/>
                    <a:pt x="14" y="22"/>
                  </a:cubicBezTo>
                  <a:cubicBezTo>
                    <a:pt x="16" y="16"/>
                    <a:pt x="19" y="9"/>
                    <a:pt x="15" y="5"/>
                  </a:cubicBezTo>
                  <a:cubicBezTo>
                    <a:pt x="15" y="7"/>
                    <a:pt x="15" y="9"/>
                    <a:pt x="14" y="11"/>
                  </a:cubicBezTo>
                  <a:cubicBezTo>
                    <a:pt x="14" y="14"/>
                    <a:pt x="14" y="16"/>
                    <a:pt x="12" y="19"/>
                  </a:cubicBezTo>
                  <a:cubicBezTo>
                    <a:pt x="12" y="19"/>
                    <a:pt x="12" y="19"/>
                    <a:pt x="12" y="19"/>
                  </a:cubicBezTo>
                  <a:cubicBezTo>
                    <a:pt x="13" y="14"/>
                    <a:pt x="13" y="9"/>
                    <a:pt x="14" y="4"/>
                  </a:cubicBezTo>
                  <a:cubicBezTo>
                    <a:pt x="14" y="4"/>
                    <a:pt x="14" y="4"/>
                    <a:pt x="14" y="4"/>
                  </a:cubicBezTo>
                  <a:cubicBezTo>
                    <a:pt x="14" y="4"/>
                    <a:pt x="14" y="4"/>
                    <a:pt x="14" y="4"/>
                  </a:cubicBezTo>
                  <a:cubicBezTo>
                    <a:pt x="10" y="8"/>
                    <a:pt x="10" y="13"/>
                    <a:pt x="9" y="18"/>
                  </a:cubicBezTo>
                  <a:cubicBezTo>
                    <a:pt x="9" y="18"/>
                    <a:pt x="8" y="19"/>
                    <a:pt x="8" y="18"/>
                  </a:cubicBezTo>
                  <a:cubicBezTo>
                    <a:pt x="8" y="15"/>
                    <a:pt x="9" y="11"/>
                    <a:pt x="10" y="8"/>
                  </a:cubicBezTo>
                  <a:cubicBezTo>
                    <a:pt x="11" y="7"/>
                    <a:pt x="11" y="6"/>
                    <a:pt x="12" y="5"/>
                  </a:cubicBezTo>
                  <a:cubicBezTo>
                    <a:pt x="8" y="7"/>
                    <a:pt x="6" y="10"/>
                    <a:pt x="4" y="14"/>
                  </a:cubicBezTo>
                  <a:cubicBezTo>
                    <a:pt x="4" y="14"/>
                    <a:pt x="4" y="14"/>
                    <a:pt x="4" y="13"/>
                  </a:cubicBezTo>
                  <a:cubicBezTo>
                    <a:pt x="5" y="10"/>
                    <a:pt x="8" y="5"/>
                    <a:pt x="12" y="4"/>
                  </a:cubicBezTo>
                  <a:cubicBezTo>
                    <a:pt x="10" y="4"/>
                    <a:pt x="8" y="4"/>
                    <a:pt x="6" y="6"/>
                  </a:cubicBezTo>
                  <a:cubicBezTo>
                    <a:pt x="3" y="8"/>
                    <a:pt x="2" y="12"/>
                    <a:pt x="1" y="16"/>
                  </a:cubicBezTo>
                  <a:cubicBezTo>
                    <a:pt x="1" y="16"/>
                    <a:pt x="1" y="16"/>
                    <a:pt x="1" y="16"/>
                  </a:cubicBezTo>
                  <a:cubicBezTo>
                    <a:pt x="0" y="11"/>
                    <a:pt x="7" y="0"/>
                    <a:pt x="13" y="3"/>
                  </a:cubicBezTo>
                  <a:cubicBezTo>
                    <a:pt x="13" y="3"/>
                    <a:pt x="14" y="2"/>
                    <a:pt x="15" y="3"/>
                  </a:cubicBezTo>
                  <a:cubicBezTo>
                    <a:pt x="15" y="3"/>
                    <a:pt x="15" y="3"/>
                    <a:pt x="14" y="3"/>
                  </a:cubicBezTo>
                  <a:cubicBezTo>
                    <a:pt x="20" y="6"/>
                    <a:pt x="17" y="18"/>
                    <a:pt x="15" y="22"/>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5" name="Freeform 10075">
              <a:extLst>
                <a:ext uri="{FF2B5EF4-FFF2-40B4-BE49-F238E27FC236}">
                  <a16:creationId xmlns:a16="http://schemas.microsoft.com/office/drawing/2014/main" id="{BE5F1F81-03D0-4CAF-9EC2-4D974E60D3FB}"/>
                </a:ext>
              </a:extLst>
            </p:cNvPr>
            <p:cNvSpPr>
              <a:spLocks/>
            </p:cNvSpPr>
            <p:nvPr/>
          </p:nvSpPr>
          <p:spPr bwMode="auto">
            <a:xfrm>
              <a:off x="566" y="4121"/>
              <a:ext cx="158" cy="207"/>
            </a:xfrm>
            <a:custGeom>
              <a:avLst/>
              <a:gdLst>
                <a:gd name="T0" fmla="*/ 32 w 38"/>
                <a:gd name="T1" fmla="*/ 1 h 50"/>
                <a:gd name="T2" fmla="*/ 7 w 38"/>
                <a:gd name="T3" fmla="*/ 22 h 50"/>
                <a:gd name="T4" fmla="*/ 8 w 38"/>
                <a:gd name="T5" fmla="*/ 36 h 50"/>
                <a:gd name="T6" fmla="*/ 22 w 38"/>
                <a:gd name="T7" fmla="*/ 26 h 50"/>
                <a:gd name="T8" fmla="*/ 21 w 38"/>
                <a:gd name="T9" fmla="*/ 48 h 50"/>
                <a:gd name="T10" fmla="*/ 35 w 38"/>
                <a:gd name="T11" fmla="*/ 35 h 50"/>
                <a:gd name="T12" fmla="*/ 32 w 38"/>
                <a:gd name="T13" fmla="*/ 1 h 50"/>
              </a:gdLst>
              <a:ahLst/>
              <a:cxnLst>
                <a:cxn ang="0">
                  <a:pos x="T0" y="T1"/>
                </a:cxn>
                <a:cxn ang="0">
                  <a:pos x="T2" y="T3"/>
                </a:cxn>
                <a:cxn ang="0">
                  <a:pos x="T4" y="T5"/>
                </a:cxn>
                <a:cxn ang="0">
                  <a:pos x="T6" y="T7"/>
                </a:cxn>
                <a:cxn ang="0">
                  <a:pos x="T8" y="T9"/>
                </a:cxn>
                <a:cxn ang="0">
                  <a:pos x="T10" y="T11"/>
                </a:cxn>
                <a:cxn ang="0">
                  <a:pos x="T12" y="T13"/>
                </a:cxn>
              </a:cxnLst>
              <a:rect l="0" t="0" r="r" b="b"/>
              <a:pathLst>
                <a:path w="38" h="50">
                  <a:moveTo>
                    <a:pt x="32" y="1"/>
                  </a:moveTo>
                  <a:cubicBezTo>
                    <a:pt x="24" y="0"/>
                    <a:pt x="11" y="16"/>
                    <a:pt x="7" y="22"/>
                  </a:cubicBezTo>
                  <a:cubicBezTo>
                    <a:pt x="5" y="26"/>
                    <a:pt x="0" y="36"/>
                    <a:pt x="8" y="36"/>
                  </a:cubicBezTo>
                  <a:cubicBezTo>
                    <a:pt x="12" y="36"/>
                    <a:pt x="19" y="30"/>
                    <a:pt x="22" y="26"/>
                  </a:cubicBezTo>
                  <a:cubicBezTo>
                    <a:pt x="19" y="30"/>
                    <a:pt x="14" y="45"/>
                    <a:pt x="21" y="48"/>
                  </a:cubicBezTo>
                  <a:cubicBezTo>
                    <a:pt x="27" y="50"/>
                    <a:pt x="34" y="39"/>
                    <a:pt x="35" y="35"/>
                  </a:cubicBezTo>
                  <a:cubicBezTo>
                    <a:pt x="38" y="23"/>
                    <a:pt x="36" y="12"/>
                    <a:pt x="32" y="1"/>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6" name="Freeform 10076">
              <a:extLst>
                <a:ext uri="{FF2B5EF4-FFF2-40B4-BE49-F238E27FC236}">
                  <a16:creationId xmlns:a16="http://schemas.microsoft.com/office/drawing/2014/main" id="{9D050BA1-9D64-47B6-AE18-27B066F393D0}"/>
                </a:ext>
              </a:extLst>
            </p:cNvPr>
            <p:cNvSpPr>
              <a:spLocks/>
            </p:cNvSpPr>
            <p:nvPr/>
          </p:nvSpPr>
          <p:spPr bwMode="auto">
            <a:xfrm>
              <a:off x="624" y="4054"/>
              <a:ext cx="104" cy="141"/>
            </a:xfrm>
            <a:custGeom>
              <a:avLst/>
              <a:gdLst>
                <a:gd name="T0" fmla="*/ 3 w 25"/>
                <a:gd name="T1" fmla="*/ 27 h 34"/>
                <a:gd name="T2" fmla="*/ 14 w 25"/>
                <a:gd name="T3" fmla="*/ 34 h 34"/>
                <a:gd name="T4" fmla="*/ 23 w 25"/>
                <a:gd name="T5" fmla="*/ 23 h 34"/>
                <a:gd name="T6" fmla="*/ 3 w 25"/>
                <a:gd name="T7" fmla="*/ 27 h 34"/>
              </a:gdLst>
              <a:ahLst/>
              <a:cxnLst>
                <a:cxn ang="0">
                  <a:pos x="T0" y="T1"/>
                </a:cxn>
                <a:cxn ang="0">
                  <a:pos x="T2" y="T3"/>
                </a:cxn>
                <a:cxn ang="0">
                  <a:pos x="T4" y="T5"/>
                </a:cxn>
                <a:cxn ang="0">
                  <a:pos x="T6" y="T7"/>
                </a:cxn>
              </a:cxnLst>
              <a:rect l="0" t="0" r="r" b="b"/>
              <a:pathLst>
                <a:path w="25" h="34">
                  <a:moveTo>
                    <a:pt x="3" y="27"/>
                  </a:moveTo>
                  <a:cubicBezTo>
                    <a:pt x="5" y="32"/>
                    <a:pt x="11" y="34"/>
                    <a:pt x="14" y="34"/>
                  </a:cubicBezTo>
                  <a:cubicBezTo>
                    <a:pt x="23" y="34"/>
                    <a:pt x="25" y="30"/>
                    <a:pt x="23" y="23"/>
                  </a:cubicBezTo>
                  <a:cubicBezTo>
                    <a:pt x="18" y="0"/>
                    <a:pt x="0" y="20"/>
                    <a:pt x="3" y="27"/>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7" name="Freeform 10077">
              <a:extLst>
                <a:ext uri="{FF2B5EF4-FFF2-40B4-BE49-F238E27FC236}">
                  <a16:creationId xmlns:a16="http://schemas.microsoft.com/office/drawing/2014/main" id="{BEEDCB74-3957-49B8-812F-50B5E7CE9DB3}"/>
                </a:ext>
              </a:extLst>
            </p:cNvPr>
            <p:cNvSpPr>
              <a:spLocks/>
            </p:cNvSpPr>
            <p:nvPr/>
          </p:nvSpPr>
          <p:spPr bwMode="auto">
            <a:xfrm>
              <a:off x="603" y="4187"/>
              <a:ext cx="87" cy="96"/>
            </a:xfrm>
            <a:custGeom>
              <a:avLst/>
              <a:gdLst>
                <a:gd name="T0" fmla="*/ 15 w 21"/>
                <a:gd name="T1" fmla="*/ 23 h 23"/>
                <a:gd name="T2" fmla="*/ 15 w 21"/>
                <a:gd name="T3" fmla="*/ 23 h 23"/>
                <a:gd name="T4" fmla="*/ 15 w 21"/>
                <a:gd name="T5" fmla="*/ 6 h 23"/>
                <a:gd name="T6" fmla="*/ 15 w 21"/>
                <a:gd name="T7" fmla="*/ 12 h 23"/>
                <a:gd name="T8" fmla="*/ 13 w 21"/>
                <a:gd name="T9" fmla="*/ 20 h 23"/>
                <a:gd name="T10" fmla="*/ 13 w 21"/>
                <a:gd name="T11" fmla="*/ 20 h 23"/>
                <a:gd name="T12" fmla="*/ 14 w 21"/>
                <a:gd name="T13" fmla="*/ 5 h 23"/>
                <a:gd name="T14" fmla="*/ 14 w 21"/>
                <a:gd name="T15" fmla="*/ 5 h 23"/>
                <a:gd name="T16" fmla="*/ 14 w 21"/>
                <a:gd name="T17" fmla="*/ 5 h 23"/>
                <a:gd name="T18" fmla="*/ 9 w 21"/>
                <a:gd name="T19" fmla="*/ 19 h 23"/>
                <a:gd name="T20" fmla="*/ 9 w 21"/>
                <a:gd name="T21" fmla="*/ 19 h 23"/>
                <a:gd name="T22" fmla="*/ 11 w 21"/>
                <a:gd name="T23" fmla="*/ 9 h 23"/>
                <a:gd name="T24" fmla="*/ 12 w 21"/>
                <a:gd name="T25" fmla="*/ 6 h 23"/>
                <a:gd name="T26" fmla="*/ 5 w 21"/>
                <a:gd name="T27" fmla="*/ 14 h 23"/>
                <a:gd name="T28" fmla="*/ 5 w 21"/>
                <a:gd name="T29" fmla="*/ 14 h 23"/>
                <a:gd name="T30" fmla="*/ 12 w 21"/>
                <a:gd name="T31" fmla="*/ 5 h 23"/>
                <a:gd name="T32" fmla="*/ 6 w 21"/>
                <a:gd name="T33" fmla="*/ 7 h 23"/>
                <a:gd name="T34" fmla="*/ 2 w 21"/>
                <a:gd name="T35" fmla="*/ 16 h 23"/>
                <a:gd name="T36" fmla="*/ 1 w 21"/>
                <a:gd name="T37" fmla="*/ 17 h 23"/>
                <a:gd name="T38" fmla="*/ 14 w 21"/>
                <a:gd name="T39" fmla="*/ 4 h 23"/>
                <a:gd name="T40" fmla="*/ 15 w 21"/>
                <a:gd name="T41" fmla="*/ 4 h 23"/>
                <a:gd name="T42" fmla="*/ 15 w 21"/>
                <a:gd name="T43" fmla="*/ 4 h 23"/>
                <a:gd name="T44" fmla="*/ 15 w 21"/>
                <a:gd name="T45"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 h="23">
                  <a:moveTo>
                    <a:pt x="15" y="23"/>
                  </a:moveTo>
                  <a:cubicBezTo>
                    <a:pt x="15" y="23"/>
                    <a:pt x="15" y="23"/>
                    <a:pt x="15" y="23"/>
                  </a:cubicBezTo>
                  <a:cubicBezTo>
                    <a:pt x="17" y="17"/>
                    <a:pt x="19" y="10"/>
                    <a:pt x="15" y="6"/>
                  </a:cubicBezTo>
                  <a:cubicBezTo>
                    <a:pt x="15" y="8"/>
                    <a:pt x="15" y="10"/>
                    <a:pt x="15" y="12"/>
                  </a:cubicBezTo>
                  <a:cubicBezTo>
                    <a:pt x="15" y="15"/>
                    <a:pt x="14" y="17"/>
                    <a:pt x="13" y="20"/>
                  </a:cubicBezTo>
                  <a:cubicBezTo>
                    <a:pt x="13" y="20"/>
                    <a:pt x="13" y="20"/>
                    <a:pt x="13" y="20"/>
                  </a:cubicBezTo>
                  <a:cubicBezTo>
                    <a:pt x="14" y="15"/>
                    <a:pt x="14" y="10"/>
                    <a:pt x="14" y="5"/>
                  </a:cubicBezTo>
                  <a:cubicBezTo>
                    <a:pt x="14" y="5"/>
                    <a:pt x="14" y="5"/>
                    <a:pt x="14" y="5"/>
                  </a:cubicBezTo>
                  <a:cubicBezTo>
                    <a:pt x="14" y="5"/>
                    <a:pt x="14" y="5"/>
                    <a:pt x="14" y="5"/>
                  </a:cubicBezTo>
                  <a:cubicBezTo>
                    <a:pt x="11" y="9"/>
                    <a:pt x="10" y="14"/>
                    <a:pt x="9" y="19"/>
                  </a:cubicBezTo>
                  <a:cubicBezTo>
                    <a:pt x="9" y="19"/>
                    <a:pt x="9" y="20"/>
                    <a:pt x="9" y="19"/>
                  </a:cubicBezTo>
                  <a:cubicBezTo>
                    <a:pt x="8" y="16"/>
                    <a:pt x="10" y="12"/>
                    <a:pt x="11" y="9"/>
                  </a:cubicBezTo>
                  <a:cubicBezTo>
                    <a:pt x="11" y="8"/>
                    <a:pt x="12" y="7"/>
                    <a:pt x="12" y="6"/>
                  </a:cubicBezTo>
                  <a:cubicBezTo>
                    <a:pt x="9" y="8"/>
                    <a:pt x="7" y="11"/>
                    <a:pt x="5" y="14"/>
                  </a:cubicBezTo>
                  <a:cubicBezTo>
                    <a:pt x="5" y="15"/>
                    <a:pt x="4" y="14"/>
                    <a:pt x="5" y="14"/>
                  </a:cubicBezTo>
                  <a:cubicBezTo>
                    <a:pt x="6" y="11"/>
                    <a:pt x="9" y="6"/>
                    <a:pt x="12" y="5"/>
                  </a:cubicBezTo>
                  <a:cubicBezTo>
                    <a:pt x="10" y="5"/>
                    <a:pt x="8" y="5"/>
                    <a:pt x="6" y="7"/>
                  </a:cubicBezTo>
                  <a:cubicBezTo>
                    <a:pt x="3" y="9"/>
                    <a:pt x="2" y="13"/>
                    <a:pt x="2" y="16"/>
                  </a:cubicBezTo>
                  <a:cubicBezTo>
                    <a:pt x="2" y="17"/>
                    <a:pt x="1" y="17"/>
                    <a:pt x="1" y="17"/>
                  </a:cubicBezTo>
                  <a:cubicBezTo>
                    <a:pt x="0" y="12"/>
                    <a:pt x="8" y="0"/>
                    <a:pt x="14" y="4"/>
                  </a:cubicBezTo>
                  <a:cubicBezTo>
                    <a:pt x="14" y="4"/>
                    <a:pt x="15" y="3"/>
                    <a:pt x="15" y="4"/>
                  </a:cubicBezTo>
                  <a:cubicBezTo>
                    <a:pt x="15" y="4"/>
                    <a:pt x="15" y="4"/>
                    <a:pt x="15" y="4"/>
                  </a:cubicBezTo>
                  <a:cubicBezTo>
                    <a:pt x="21" y="6"/>
                    <a:pt x="18" y="19"/>
                    <a:pt x="15" y="23"/>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8" name="Freeform 10078">
              <a:extLst>
                <a:ext uri="{FF2B5EF4-FFF2-40B4-BE49-F238E27FC236}">
                  <a16:creationId xmlns:a16="http://schemas.microsoft.com/office/drawing/2014/main" id="{A3E44A64-2AB3-4965-B71C-524D61D5F745}"/>
                </a:ext>
              </a:extLst>
            </p:cNvPr>
            <p:cNvSpPr>
              <a:spLocks/>
            </p:cNvSpPr>
            <p:nvPr/>
          </p:nvSpPr>
          <p:spPr bwMode="auto">
            <a:xfrm>
              <a:off x="300" y="3817"/>
              <a:ext cx="191" cy="183"/>
            </a:xfrm>
            <a:custGeom>
              <a:avLst/>
              <a:gdLst>
                <a:gd name="T0" fmla="*/ 46 w 46"/>
                <a:gd name="T1" fmla="*/ 6 h 44"/>
                <a:gd name="T2" fmla="*/ 14 w 46"/>
                <a:gd name="T3" fmla="*/ 9 h 44"/>
                <a:gd name="T4" fmla="*/ 6 w 46"/>
                <a:gd name="T5" fmla="*/ 21 h 44"/>
                <a:gd name="T6" fmla="*/ 23 w 46"/>
                <a:gd name="T7" fmla="*/ 21 h 44"/>
                <a:gd name="T8" fmla="*/ 10 w 46"/>
                <a:gd name="T9" fmla="*/ 38 h 44"/>
                <a:gd name="T10" fmla="*/ 29 w 46"/>
                <a:gd name="T11" fmla="*/ 35 h 44"/>
                <a:gd name="T12" fmla="*/ 46 w 46"/>
                <a:gd name="T13" fmla="*/ 6 h 44"/>
              </a:gdLst>
              <a:ahLst/>
              <a:cxnLst>
                <a:cxn ang="0">
                  <a:pos x="T0" y="T1"/>
                </a:cxn>
                <a:cxn ang="0">
                  <a:pos x="T2" y="T3"/>
                </a:cxn>
                <a:cxn ang="0">
                  <a:pos x="T4" y="T5"/>
                </a:cxn>
                <a:cxn ang="0">
                  <a:pos x="T6" y="T7"/>
                </a:cxn>
                <a:cxn ang="0">
                  <a:pos x="T8" y="T9"/>
                </a:cxn>
                <a:cxn ang="0">
                  <a:pos x="T10" y="T11"/>
                </a:cxn>
                <a:cxn ang="0">
                  <a:pos x="T12" y="T13"/>
                </a:cxn>
              </a:cxnLst>
              <a:rect l="0" t="0" r="r" b="b"/>
              <a:pathLst>
                <a:path w="46" h="44">
                  <a:moveTo>
                    <a:pt x="46" y="6"/>
                  </a:moveTo>
                  <a:cubicBezTo>
                    <a:pt x="40" y="0"/>
                    <a:pt x="21" y="6"/>
                    <a:pt x="14" y="9"/>
                  </a:cubicBezTo>
                  <a:cubicBezTo>
                    <a:pt x="10" y="11"/>
                    <a:pt x="0" y="16"/>
                    <a:pt x="6" y="21"/>
                  </a:cubicBezTo>
                  <a:cubicBezTo>
                    <a:pt x="10" y="23"/>
                    <a:pt x="19" y="22"/>
                    <a:pt x="23" y="21"/>
                  </a:cubicBezTo>
                  <a:cubicBezTo>
                    <a:pt x="18" y="23"/>
                    <a:pt x="6" y="32"/>
                    <a:pt x="10" y="38"/>
                  </a:cubicBezTo>
                  <a:cubicBezTo>
                    <a:pt x="14" y="44"/>
                    <a:pt x="25" y="39"/>
                    <a:pt x="29" y="35"/>
                  </a:cubicBezTo>
                  <a:cubicBezTo>
                    <a:pt x="38" y="28"/>
                    <a:pt x="43" y="17"/>
                    <a:pt x="46" y="6"/>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9" name="Freeform 10079">
              <a:extLst>
                <a:ext uri="{FF2B5EF4-FFF2-40B4-BE49-F238E27FC236}">
                  <a16:creationId xmlns:a16="http://schemas.microsoft.com/office/drawing/2014/main" id="{787DEB85-8ACC-49A9-BECD-B21A95DA20D8}"/>
                </a:ext>
              </a:extLst>
            </p:cNvPr>
            <p:cNvSpPr>
              <a:spLocks/>
            </p:cNvSpPr>
            <p:nvPr/>
          </p:nvSpPr>
          <p:spPr bwMode="auto">
            <a:xfrm>
              <a:off x="412" y="3788"/>
              <a:ext cx="116" cy="125"/>
            </a:xfrm>
            <a:custGeom>
              <a:avLst/>
              <a:gdLst>
                <a:gd name="T0" fmla="*/ 0 w 28"/>
                <a:gd name="T1" fmla="*/ 13 h 30"/>
                <a:gd name="T2" fmla="*/ 6 w 28"/>
                <a:gd name="T3" fmla="*/ 25 h 30"/>
                <a:gd name="T4" fmla="*/ 20 w 28"/>
                <a:gd name="T5" fmla="*/ 21 h 30"/>
                <a:gd name="T6" fmla="*/ 0 w 28"/>
                <a:gd name="T7" fmla="*/ 13 h 30"/>
              </a:gdLst>
              <a:ahLst/>
              <a:cxnLst>
                <a:cxn ang="0">
                  <a:pos x="T0" y="T1"/>
                </a:cxn>
                <a:cxn ang="0">
                  <a:pos x="T2" y="T3"/>
                </a:cxn>
                <a:cxn ang="0">
                  <a:pos x="T4" y="T5"/>
                </a:cxn>
                <a:cxn ang="0">
                  <a:pos x="T6" y="T7"/>
                </a:cxn>
              </a:cxnLst>
              <a:rect l="0" t="0" r="r" b="b"/>
              <a:pathLst>
                <a:path w="28" h="30">
                  <a:moveTo>
                    <a:pt x="0" y="13"/>
                  </a:moveTo>
                  <a:cubicBezTo>
                    <a:pt x="0" y="18"/>
                    <a:pt x="3" y="23"/>
                    <a:pt x="6" y="25"/>
                  </a:cubicBezTo>
                  <a:cubicBezTo>
                    <a:pt x="13" y="30"/>
                    <a:pt x="18" y="28"/>
                    <a:pt x="20" y="21"/>
                  </a:cubicBezTo>
                  <a:cubicBezTo>
                    <a:pt x="28" y="0"/>
                    <a:pt x="2" y="6"/>
                    <a:pt x="0" y="13"/>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0" name="Freeform 10080">
              <a:extLst>
                <a:ext uri="{FF2B5EF4-FFF2-40B4-BE49-F238E27FC236}">
                  <a16:creationId xmlns:a16="http://schemas.microsoft.com/office/drawing/2014/main" id="{144183C0-F2E1-4B54-9FEB-C084C0AC9060}"/>
                </a:ext>
              </a:extLst>
            </p:cNvPr>
            <p:cNvSpPr>
              <a:spLocks/>
            </p:cNvSpPr>
            <p:nvPr/>
          </p:nvSpPr>
          <p:spPr bwMode="auto">
            <a:xfrm>
              <a:off x="341" y="3859"/>
              <a:ext cx="92" cy="95"/>
            </a:xfrm>
            <a:custGeom>
              <a:avLst/>
              <a:gdLst>
                <a:gd name="T0" fmla="*/ 8 w 22"/>
                <a:gd name="T1" fmla="*/ 23 h 23"/>
                <a:gd name="T2" fmla="*/ 8 w 22"/>
                <a:gd name="T3" fmla="*/ 23 h 23"/>
                <a:gd name="T4" fmla="*/ 18 w 22"/>
                <a:gd name="T5" fmla="*/ 9 h 23"/>
                <a:gd name="T6" fmla="*/ 14 w 22"/>
                <a:gd name="T7" fmla="*/ 14 h 23"/>
                <a:gd name="T8" fmla="*/ 8 w 22"/>
                <a:gd name="T9" fmla="*/ 19 h 23"/>
                <a:gd name="T10" fmla="*/ 8 w 22"/>
                <a:gd name="T11" fmla="*/ 19 h 23"/>
                <a:gd name="T12" fmla="*/ 18 w 22"/>
                <a:gd name="T13" fmla="*/ 8 h 23"/>
                <a:gd name="T14" fmla="*/ 18 w 22"/>
                <a:gd name="T15" fmla="*/ 8 h 23"/>
                <a:gd name="T16" fmla="*/ 18 w 22"/>
                <a:gd name="T17" fmla="*/ 7 h 23"/>
                <a:gd name="T18" fmla="*/ 5 w 22"/>
                <a:gd name="T19" fmla="*/ 16 h 23"/>
                <a:gd name="T20" fmla="*/ 5 w 22"/>
                <a:gd name="T21" fmla="*/ 16 h 23"/>
                <a:gd name="T22" fmla="*/ 13 w 22"/>
                <a:gd name="T23" fmla="*/ 9 h 23"/>
                <a:gd name="T24" fmla="*/ 15 w 22"/>
                <a:gd name="T25" fmla="*/ 7 h 23"/>
                <a:gd name="T26" fmla="*/ 4 w 22"/>
                <a:gd name="T27" fmla="*/ 10 h 23"/>
                <a:gd name="T28" fmla="*/ 4 w 22"/>
                <a:gd name="T29" fmla="*/ 10 h 23"/>
                <a:gd name="T30" fmla="*/ 16 w 22"/>
                <a:gd name="T31" fmla="*/ 6 h 23"/>
                <a:gd name="T32" fmla="*/ 10 w 22"/>
                <a:gd name="T33" fmla="*/ 4 h 23"/>
                <a:gd name="T34" fmla="*/ 1 w 22"/>
                <a:gd name="T35" fmla="*/ 10 h 23"/>
                <a:gd name="T36" fmla="*/ 0 w 22"/>
                <a:gd name="T37" fmla="*/ 10 h 23"/>
                <a:gd name="T38" fmla="*/ 17 w 22"/>
                <a:gd name="T39" fmla="*/ 7 h 23"/>
                <a:gd name="T40" fmla="*/ 19 w 22"/>
                <a:gd name="T41" fmla="*/ 7 h 23"/>
                <a:gd name="T42" fmla="*/ 19 w 22"/>
                <a:gd name="T43" fmla="*/ 7 h 23"/>
                <a:gd name="T44" fmla="*/ 8 w 22"/>
                <a:gd name="T45"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23">
                  <a:moveTo>
                    <a:pt x="8" y="23"/>
                  </a:moveTo>
                  <a:cubicBezTo>
                    <a:pt x="8" y="23"/>
                    <a:pt x="8" y="23"/>
                    <a:pt x="8" y="23"/>
                  </a:cubicBezTo>
                  <a:cubicBezTo>
                    <a:pt x="12" y="19"/>
                    <a:pt x="18" y="15"/>
                    <a:pt x="18" y="9"/>
                  </a:cubicBezTo>
                  <a:cubicBezTo>
                    <a:pt x="17" y="11"/>
                    <a:pt x="15" y="12"/>
                    <a:pt x="14" y="14"/>
                  </a:cubicBezTo>
                  <a:cubicBezTo>
                    <a:pt x="12" y="16"/>
                    <a:pt x="10" y="18"/>
                    <a:pt x="8" y="19"/>
                  </a:cubicBezTo>
                  <a:cubicBezTo>
                    <a:pt x="8" y="19"/>
                    <a:pt x="8" y="19"/>
                    <a:pt x="8" y="19"/>
                  </a:cubicBezTo>
                  <a:cubicBezTo>
                    <a:pt x="12" y="15"/>
                    <a:pt x="14" y="11"/>
                    <a:pt x="18" y="8"/>
                  </a:cubicBezTo>
                  <a:cubicBezTo>
                    <a:pt x="18" y="8"/>
                    <a:pt x="18" y="8"/>
                    <a:pt x="18" y="8"/>
                  </a:cubicBezTo>
                  <a:cubicBezTo>
                    <a:pt x="18" y="8"/>
                    <a:pt x="18" y="8"/>
                    <a:pt x="18" y="7"/>
                  </a:cubicBezTo>
                  <a:cubicBezTo>
                    <a:pt x="12" y="9"/>
                    <a:pt x="9" y="13"/>
                    <a:pt x="5" y="16"/>
                  </a:cubicBezTo>
                  <a:cubicBezTo>
                    <a:pt x="5" y="16"/>
                    <a:pt x="5" y="17"/>
                    <a:pt x="5" y="16"/>
                  </a:cubicBezTo>
                  <a:cubicBezTo>
                    <a:pt x="6" y="13"/>
                    <a:pt x="10" y="11"/>
                    <a:pt x="13" y="9"/>
                  </a:cubicBezTo>
                  <a:cubicBezTo>
                    <a:pt x="13" y="9"/>
                    <a:pt x="14" y="8"/>
                    <a:pt x="15" y="7"/>
                  </a:cubicBezTo>
                  <a:cubicBezTo>
                    <a:pt x="11" y="7"/>
                    <a:pt x="8" y="9"/>
                    <a:pt x="4" y="10"/>
                  </a:cubicBezTo>
                  <a:cubicBezTo>
                    <a:pt x="4" y="10"/>
                    <a:pt x="4" y="10"/>
                    <a:pt x="4" y="10"/>
                  </a:cubicBezTo>
                  <a:cubicBezTo>
                    <a:pt x="7" y="8"/>
                    <a:pt x="12" y="6"/>
                    <a:pt x="16" y="6"/>
                  </a:cubicBezTo>
                  <a:cubicBezTo>
                    <a:pt x="14" y="5"/>
                    <a:pt x="12" y="4"/>
                    <a:pt x="10" y="4"/>
                  </a:cubicBezTo>
                  <a:cubicBezTo>
                    <a:pt x="6" y="5"/>
                    <a:pt x="3" y="7"/>
                    <a:pt x="1" y="10"/>
                  </a:cubicBezTo>
                  <a:cubicBezTo>
                    <a:pt x="0" y="10"/>
                    <a:pt x="0" y="10"/>
                    <a:pt x="0" y="10"/>
                  </a:cubicBezTo>
                  <a:cubicBezTo>
                    <a:pt x="2" y="5"/>
                    <a:pt x="14" y="0"/>
                    <a:pt x="17" y="7"/>
                  </a:cubicBezTo>
                  <a:cubicBezTo>
                    <a:pt x="18" y="6"/>
                    <a:pt x="19" y="6"/>
                    <a:pt x="19" y="7"/>
                  </a:cubicBezTo>
                  <a:cubicBezTo>
                    <a:pt x="19" y="7"/>
                    <a:pt x="19" y="7"/>
                    <a:pt x="19" y="7"/>
                  </a:cubicBezTo>
                  <a:cubicBezTo>
                    <a:pt x="22" y="13"/>
                    <a:pt x="12" y="21"/>
                    <a:pt x="8" y="23"/>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1" name="Freeform 10081">
              <a:extLst>
                <a:ext uri="{FF2B5EF4-FFF2-40B4-BE49-F238E27FC236}">
                  <a16:creationId xmlns:a16="http://schemas.microsoft.com/office/drawing/2014/main" id="{3B243520-0EC3-4918-B771-D549356EA7B4}"/>
                </a:ext>
              </a:extLst>
            </p:cNvPr>
            <p:cNvSpPr>
              <a:spLocks/>
            </p:cNvSpPr>
            <p:nvPr/>
          </p:nvSpPr>
          <p:spPr bwMode="auto">
            <a:xfrm>
              <a:off x="287" y="4092"/>
              <a:ext cx="191" cy="178"/>
            </a:xfrm>
            <a:custGeom>
              <a:avLst/>
              <a:gdLst>
                <a:gd name="T0" fmla="*/ 46 w 46"/>
                <a:gd name="T1" fmla="*/ 6 h 43"/>
                <a:gd name="T2" fmla="*/ 14 w 46"/>
                <a:gd name="T3" fmla="*/ 8 h 43"/>
                <a:gd name="T4" fmla="*/ 6 w 46"/>
                <a:gd name="T5" fmla="*/ 20 h 43"/>
                <a:gd name="T6" fmla="*/ 23 w 46"/>
                <a:gd name="T7" fmla="*/ 20 h 43"/>
                <a:gd name="T8" fmla="*/ 10 w 46"/>
                <a:gd name="T9" fmla="*/ 38 h 43"/>
                <a:gd name="T10" fmla="*/ 29 w 46"/>
                <a:gd name="T11" fmla="*/ 35 h 43"/>
                <a:gd name="T12" fmla="*/ 46 w 46"/>
                <a:gd name="T13" fmla="*/ 6 h 43"/>
              </a:gdLst>
              <a:ahLst/>
              <a:cxnLst>
                <a:cxn ang="0">
                  <a:pos x="T0" y="T1"/>
                </a:cxn>
                <a:cxn ang="0">
                  <a:pos x="T2" y="T3"/>
                </a:cxn>
                <a:cxn ang="0">
                  <a:pos x="T4" y="T5"/>
                </a:cxn>
                <a:cxn ang="0">
                  <a:pos x="T6" y="T7"/>
                </a:cxn>
                <a:cxn ang="0">
                  <a:pos x="T8" y="T9"/>
                </a:cxn>
                <a:cxn ang="0">
                  <a:pos x="T10" y="T11"/>
                </a:cxn>
                <a:cxn ang="0">
                  <a:pos x="T12" y="T13"/>
                </a:cxn>
              </a:cxnLst>
              <a:rect l="0" t="0" r="r" b="b"/>
              <a:pathLst>
                <a:path w="46" h="43">
                  <a:moveTo>
                    <a:pt x="46" y="6"/>
                  </a:moveTo>
                  <a:cubicBezTo>
                    <a:pt x="40" y="0"/>
                    <a:pt x="20" y="5"/>
                    <a:pt x="14" y="8"/>
                  </a:cubicBezTo>
                  <a:cubicBezTo>
                    <a:pt x="10" y="10"/>
                    <a:pt x="0" y="16"/>
                    <a:pt x="6" y="20"/>
                  </a:cubicBezTo>
                  <a:cubicBezTo>
                    <a:pt x="10" y="23"/>
                    <a:pt x="19" y="22"/>
                    <a:pt x="23" y="20"/>
                  </a:cubicBezTo>
                  <a:cubicBezTo>
                    <a:pt x="18" y="22"/>
                    <a:pt x="6" y="31"/>
                    <a:pt x="10" y="38"/>
                  </a:cubicBezTo>
                  <a:cubicBezTo>
                    <a:pt x="14" y="43"/>
                    <a:pt x="25" y="38"/>
                    <a:pt x="29" y="35"/>
                  </a:cubicBezTo>
                  <a:cubicBezTo>
                    <a:pt x="38" y="27"/>
                    <a:pt x="43" y="17"/>
                    <a:pt x="46" y="6"/>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2" name="Freeform 10082">
              <a:extLst>
                <a:ext uri="{FF2B5EF4-FFF2-40B4-BE49-F238E27FC236}">
                  <a16:creationId xmlns:a16="http://schemas.microsoft.com/office/drawing/2014/main" id="{F7AE98D9-6316-4A49-86C5-BCFCD664E473}"/>
                </a:ext>
              </a:extLst>
            </p:cNvPr>
            <p:cNvSpPr>
              <a:spLocks/>
            </p:cNvSpPr>
            <p:nvPr/>
          </p:nvSpPr>
          <p:spPr bwMode="auto">
            <a:xfrm>
              <a:off x="399" y="4058"/>
              <a:ext cx="117" cy="125"/>
            </a:xfrm>
            <a:custGeom>
              <a:avLst/>
              <a:gdLst>
                <a:gd name="T0" fmla="*/ 0 w 28"/>
                <a:gd name="T1" fmla="*/ 13 h 30"/>
                <a:gd name="T2" fmla="*/ 6 w 28"/>
                <a:gd name="T3" fmla="*/ 25 h 30"/>
                <a:gd name="T4" fmla="*/ 20 w 28"/>
                <a:gd name="T5" fmla="*/ 21 h 30"/>
                <a:gd name="T6" fmla="*/ 0 w 28"/>
                <a:gd name="T7" fmla="*/ 13 h 30"/>
              </a:gdLst>
              <a:ahLst/>
              <a:cxnLst>
                <a:cxn ang="0">
                  <a:pos x="T0" y="T1"/>
                </a:cxn>
                <a:cxn ang="0">
                  <a:pos x="T2" y="T3"/>
                </a:cxn>
                <a:cxn ang="0">
                  <a:pos x="T4" y="T5"/>
                </a:cxn>
                <a:cxn ang="0">
                  <a:pos x="T6" y="T7"/>
                </a:cxn>
              </a:cxnLst>
              <a:rect l="0" t="0" r="r" b="b"/>
              <a:pathLst>
                <a:path w="28" h="30">
                  <a:moveTo>
                    <a:pt x="0" y="13"/>
                  </a:moveTo>
                  <a:cubicBezTo>
                    <a:pt x="0" y="18"/>
                    <a:pt x="3" y="23"/>
                    <a:pt x="6" y="25"/>
                  </a:cubicBezTo>
                  <a:cubicBezTo>
                    <a:pt x="13" y="30"/>
                    <a:pt x="17" y="28"/>
                    <a:pt x="20" y="21"/>
                  </a:cubicBezTo>
                  <a:cubicBezTo>
                    <a:pt x="28" y="0"/>
                    <a:pt x="2" y="6"/>
                    <a:pt x="0" y="13"/>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3" name="Freeform 10083">
              <a:extLst>
                <a:ext uri="{FF2B5EF4-FFF2-40B4-BE49-F238E27FC236}">
                  <a16:creationId xmlns:a16="http://schemas.microsoft.com/office/drawing/2014/main" id="{CF2E930A-1418-4E9D-ABC7-E2DDD83D56E4}"/>
                </a:ext>
              </a:extLst>
            </p:cNvPr>
            <p:cNvSpPr>
              <a:spLocks/>
            </p:cNvSpPr>
            <p:nvPr/>
          </p:nvSpPr>
          <p:spPr bwMode="auto">
            <a:xfrm>
              <a:off x="329" y="4129"/>
              <a:ext cx="91" cy="95"/>
            </a:xfrm>
            <a:custGeom>
              <a:avLst/>
              <a:gdLst>
                <a:gd name="T0" fmla="*/ 8 w 22"/>
                <a:gd name="T1" fmla="*/ 23 h 23"/>
                <a:gd name="T2" fmla="*/ 8 w 22"/>
                <a:gd name="T3" fmla="*/ 23 h 23"/>
                <a:gd name="T4" fmla="*/ 18 w 22"/>
                <a:gd name="T5" fmla="*/ 9 h 23"/>
                <a:gd name="T6" fmla="*/ 14 w 22"/>
                <a:gd name="T7" fmla="*/ 14 h 23"/>
                <a:gd name="T8" fmla="*/ 8 w 22"/>
                <a:gd name="T9" fmla="*/ 19 h 23"/>
                <a:gd name="T10" fmla="*/ 8 w 22"/>
                <a:gd name="T11" fmla="*/ 19 h 23"/>
                <a:gd name="T12" fmla="*/ 17 w 22"/>
                <a:gd name="T13" fmla="*/ 8 h 23"/>
                <a:gd name="T14" fmla="*/ 17 w 22"/>
                <a:gd name="T15" fmla="*/ 8 h 23"/>
                <a:gd name="T16" fmla="*/ 18 w 22"/>
                <a:gd name="T17" fmla="*/ 8 h 23"/>
                <a:gd name="T18" fmla="*/ 5 w 22"/>
                <a:gd name="T19" fmla="*/ 16 h 23"/>
                <a:gd name="T20" fmla="*/ 5 w 22"/>
                <a:gd name="T21" fmla="*/ 16 h 23"/>
                <a:gd name="T22" fmla="*/ 12 w 22"/>
                <a:gd name="T23" fmla="*/ 9 h 23"/>
                <a:gd name="T24" fmla="*/ 15 w 22"/>
                <a:gd name="T25" fmla="*/ 7 h 23"/>
                <a:gd name="T26" fmla="*/ 4 w 22"/>
                <a:gd name="T27" fmla="*/ 10 h 23"/>
                <a:gd name="T28" fmla="*/ 4 w 22"/>
                <a:gd name="T29" fmla="*/ 10 h 23"/>
                <a:gd name="T30" fmla="*/ 16 w 22"/>
                <a:gd name="T31" fmla="*/ 7 h 23"/>
                <a:gd name="T32" fmla="*/ 10 w 22"/>
                <a:gd name="T33" fmla="*/ 5 h 23"/>
                <a:gd name="T34" fmla="*/ 0 w 22"/>
                <a:gd name="T35" fmla="*/ 10 h 23"/>
                <a:gd name="T36" fmla="*/ 0 w 22"/>
                <a:gd name="T37" fmla="*/ 10 h 23"/>
                <a:gd name="T38" fmla="*/ 17 w 22"/>
                <a:gd name="T39" fmla="*/ 7 h 23"/>
                <a:gd name="T40" fmla="*/ 19 w 22"/>
                <a:gd name="T41" fmla="*/ 7 h 23"/>
                <a:gd name="T42" fmla="*/ 18 w 22"/>
                <a:gd name="T43" fmla="*/ 7 h 23"/>
                <a:gd name="T44" fmla="*/ 8 w 22"/>
                <a:gd name="T45"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23">
                  <a:moveTo>
                    <a:pt x="8" y="23"/>
                  </a:moveTo>
                  <a:cubicBezTo>
                    <a:pt x="7" y="23"/>
                    <a:pt x="8" y="23"/>
                    <a:pt x="8" y="23"/>
                  </a:cubicBezTo>
                  <a:cubicBezTo>
                    <a:pt x="12" y="19"/>
                    <a:pt x="18" y="15"/>
                    <a:pt x="18" y="9"/>
                  </a:cubicBezTo>
                  <a:cubicBezTo>
                    <a:pt x="17" y="11"/>
                    <a:pt x="15" y="12"/>
                    <a:pt x="14" y="14"/>
                  </a:cubicBezTo>
                  <a:cubicBezTo>
                    <a:pt x="12" y="16"/>
                    <a:pt x="10" y="18"/>
                    <a:pt x="8" y="19"/>
                  </a:cubicBezTo>
                  <a:cubicBezTo>
                    <a:pt x="8" y="19"/>
                    <a:pt x="7" y="19"/>
                    <a:pt x="8" y="19"/>
                  </a:cubicBezTo>
                  <a:cubicBezTo>
                    <a:pt x="11" y="16"/>
                    <a:pt x="14" y="12"/>
                    <a:pt x="17" y="8"/>
                  </a:cubicBezTo>
                  <a:cubicBezTo>
                    <a:pt x="17" y="8"/>
                    <a:pt x="17" y="8"/>
                    <a:pt x="17" y="8"/>
                  </a:cubicBezTo>
                  <a:cubicBezTo>
                    <a:pt x="17" y="8"/>
                    <a:pt x="17" y="8"/>
                    <a:pt x="18" y="8"/>
                  </a:cubicBezTo>
                  <a:cubicBezTo>
                    <a:pt x="12" y="9"/>
                    <a:pt x="9" y="13"/>
                    <a:pt x="5" y="16"/>
                  </a:cubicBezTo>
                  <a:cubicBezTo>
                    <a:pt x="5" y="16"/>
                    <a:pt x="4" y="17"/>
                    <a:pt x="5" y="16"/>
                  </a:cubicBezTo>
                  <a:cubicBezTo>
                    <a:pt x="6" y="13"/>
                    <a:pt x="10" y="11"/>
                    <a:pt x="12" y="9"/>
                  </a:cubicBezTo>
                  <a:cubicBezTo>
                    <a:pt x="13" y="9"/>
                    <a:pt x="14" y="8"/>
                    <a:pt x="15" y="7"/>
                  </a:cubicBezTo>
                  <a:cubicBezTo>
                    <a:pt x="11" y="7"/>
                    <a:pt x="8" y="9"/>
                    <a:pt x="4" y="10"/>
                  </a:cubicBezTo>
                  <a:cubicBezTo>
                    <a:pt x="4" y="10"/>
                    <a:pt x="4" y="10"/>
                    <a:pt x="4" y="10"/>
                  </a:cubicBezTo>
                  <a:cubicBezTo>
                    <a:pt x="7" y="8"/>
                    <a:pt x="12" y="6"/>
                    <a:pt x="16" y="7"/>
                  </a:cubicBezTo>
                  <a:cubicBezTo>
                    <a:pt x="14" y="5"/>
                    <a:pt x="12" y="4"/>
                    <a:pt x="10" y="5"/>
                  </a:cubicBezTo>
                  <a:cubicBezTo>
                    <a:pt x="6" y="5"/>
                    <a:pt x="3" y="7"/>
                    <a:pt x="0" y="10"/>
                  </a:cubicBezTo>
                  <a:cubicBezTo>
                    <a:pt x="0" y="10"/>
                    <a:pt x="0" y="10"/>
                    <a:pt x="0" y="10"/>
                  </a:cubicBezTo>
                  <a:cubicBezTo>
                    <a:pt x="2" y="5"/>
                    <a:pt x="14" y="0"/>
                    <a:pt x="17" y="7"/>
                  </a:cubicBezTo>
                  <a:cubicBezTo>
                    <a:pt x="18" y="7"/>
                    <a:pt x="18" y="7"/>
                    <a:pt x="19" y="7"/>
                  </a:cubicBezTo>
                  <a:cubicBezTo>
                    <a:pt x="19" y="7"/>
                    <a:pt x="19" y="7"/>
                    <a:pt x="18" y="7"/>
                  </a:cubicBezTo>
                  <a:cubicBezTo>
                    <a:pt x="22" y="13"/>
                    <a:pt x="12" y="21"/>
                    <a:pt x="8" y="23"/>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4" name="Freeform 10084">
              <a:extLst>
                <a:ext uri="{FF2B5EF4-FFF2-40B4-BE49-F238E27FC236}">
                  <a16:creationId xmlns:a16="http://schemas.microsoft.com/office/drawing/2014/main" id="{FD5A9333-8F68-418F-A173-C78771C14C21}"/>
                </a:ext>
              </a:extLst>
            </p:cNvPr>
            <p:cNvSpPr>
              <a:spLocks/>
            </p:cNvSpPr>
            <p:nvPr/>
          </p:nvSpPr>
          <p:spPr bwMode="auto">
            <a:xfrm>
              <a:off x="445" y="3124"/>
              <a:ext cx="458" cy="1001"/>
            </a:xfrm>
            <a:custGeom>
              <a:avLst/>
              <a:gdLst>
                <a:gd name="T0" fmla="*/ 98 w 110"/>
                <a:gd name="T1" fmla="*/ 208 h 241"/>
                <a:gd name="T2" fmla="*/ 97 w 110"/>
                <a:gd name="T3" fmla="*/ 207 h 241"/>
                <a:gd name="T4" fmla="*/ 56 w 110"/>
                <a:gd name="T5" fmla="*/ 84 h 241"/>
                <a:gd name="T6" fmla="*/ 58 w 110"/>
                <a:gd name="T7" fmla="*/ 241 h 241"/>
                <a:gd name="T8" fmla="*/ 57 w 110"/>
                <a:gd name="T9" fmla="*/ 239 h 241"/>
                <a:gd name="T10" fmla="*/ 64 w 110"/>
                <a:gd name="T11" fmla="*/ 192 h 241"/>
                <a:gd name="T12" fmla="*/ 1 w 110"/>
                <a:gd name="T13" fmla="*/ 239 h 241"/>
                <a:gd name="T14" fmla="*/ 1 w 110"/>
                <a:gd name="T15" fmla="*/ 238 h 241"/>
                <a:gd name="T16" fmla="*/ 37 w 110"/>
                <a:gd name="T17" fmla="*/ 219 h 241"/>
                <a:gd name="T18" fmla="*/ 64 w 110"/>
                <a:gd name="T19" fmla="*/ 187 h 241"/>
                <a:gd name="T20" fmla="*/ 51 w 110"/>
                <a:gd name="T21" fmla="*/ 85 h 241"/>
                <a:gd name="T22" fmla="*/ 37 w 110"/>
                <a:gd name="T23" fmla="*/ 133 h 241"/>
                <a:gd name="T24" fmla="*/ 6 w 110"/>
                <a:gd name="T25" fmla="*/ 176 h 241"/>
                <a:gd name="T26" fmla="*/ 5 w 110"/>
                <a:gd name="T27" fmla="*/ 174 h 241"/>
                <a:gd name="T28" fmla="*/ 48 w 110"/>
                <a:gd name="T29" fmla="*/ 77 h 241"/>
                <a:gd name="T30" fmla="*/ 18 w 110"/>
                <a:gd name="T31" fmla="*/ 6 h 241"/>
                <a:gd name="T32" fmla="*/ 20 w 110"/>
                <a:gd name="T33" fmla="*/ 3 h 241"/>
                <a:gd name="T34" fmla="*/ 53 w 110"/>
                <a:gd name="T35" fmla="*/ 74 h 241"/>
                <a:gd name="T36" fmla="*/ 53 w 110"/>
                <a:gd name="T37" fmla="*/ 74 h 241"/>
                <a:gd name="T38" fmla="*/ 98 w 110"/>
                <a:gd name="T39" fmla="*/ 20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0" h="241">
                  <a:moveTo>
                    <a:pt x="98" y="208"/>
                  </a:moveTo>
                  <a:cubicBezTo>
                    <a:pt x="98" y="209"/>
                    <a:pt x="97" y="207"/>
                    <a:pt x="97" y="207"/>
                  </a:cubicBezTo>
                  <a:cubicBezTo>
                    <a:pt x="100" y="159"/>
                    <a:pt x="82" y="121"/>
                    <a:pt x="56" y="84"/>
                  </a:cubicBezTo>
                  <a:cubicBezTo>
                    <a:pt x="73" y="136"/>
                    <a:pt x="79" y="194"/>
                    <a:pt x="58" y="241"/>
                  </a:cubicBezTo>
                  <a:cubicBezTo>
                    <a:pt x="58" y="241"/>
                    <a:pt x="57" y="239"/>
                    <a:pt x="57" y="239"/>
                  </a:cubicBezTo>
                  <a:cubicBezTo>
                    <a:pt x="61" y="223"/>
                    <a:pt x="63" y="208"/>
                    <a:pt x="64" y="192"/>
                  </a:cubicBezTo>
                  <a:cubicBezTo>
                    <a:pt x="52" y="216"/>
                    <a:pt x="27" y="237"/>
                    <a:pt x="1" y="239"/>
                  </a:cubicBezTo>
                  <a:cubicBezTo>
                    <a:pt x="1" y="239"/>
                    <a:pt x="0" y="238"/>
                    <a:pt x="1" y="238"/>
                  </a:cubicBezTo>
                  <a:cubicBezTo>
                    <a:pt x="14" y="233"/>
                    <a:pt x="26" y="228"/>
                    <a:pt x="37" y="219"/>
                  </a:cubicBezTo>
                  <a:cubicBezTo>
                    <a:pt x="48" y="209"/>
                    <a:pt x="55" y="197"/>
                    <a:pt x="64" y="187"/>
                  </a:cubicBezTo>
                  <a:cubicBezTo>
                    <a:pt x="66" y="152"/>
                    <a:pt x="61" y="118"/>
                    <a:pt x="51" y="85"/>
                  </a:cubicBezTo>
                  <a:cubicBezTo>
                    <a:pt x="49" y="102"/>
                    <a:pt x="43" y="118"/>
                    <a:pt x="37" y="133"/>
                  </a:cubicBezTo>
                  <a:cubicBezTo>
                    <a:pt x="32" y="149"/>
                    <a:pt x="23" y="170"/>
                    <a:pt x="6" y="176"/>
                  </a:cubicBezTo>
                  <a:cubicBezTo>
                    <a:pt x="5" y="176"/>
                    <a:pt x="5" y="174"/>
                    <a:pt x="5" y="174"/>
                  </a:cubicBezTo>
                  <a:cubicBezTo>
                    <a:pt x="33" y="148"/>
                    <a:pt x="40" y="112"/>
                    <a:pt x="48" y="77"/>
                  </a:cubicBezTo>
                  <a:cubicBezTo>
                    <a:pt x="40" y="53"/>
                    <a:pt x="30" y="29"/>
                    <a:pt x="18" y="6"/>
                  </a:cubicBezTo>
                  <a:cubicBezTo>
                    <a:pt x="17" y="5"/>
                    <a:pt x="18" y="0"/>
                    <a:pt x="20" y="3"/>
                  </a:cubicBezTo>
                  <a:cubicBezTo>
                    <a:pt x="32" y="24"/>
                    <a:pt x="44" y="48"/>
                    <a:pt x="53" y="74"/>
                  </a:cubicBezTo>
                  <a:cubicBezTo>
                    <a:pt x="53" y="74"/>
                    <a:pt x="53" y="74"/>
                    <a:pt x="53" y="74"/>
                  </a:cubicBezTo>
                  <a:cubicBezTo>
                    <a:pt x="83" y="107"/>
                    <a:pt x="110" y="163"/>
                    <a:pt x="98" y="208"/>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5" name="Freeform 10085">
              <a:extLst>
                <a:ext uri="{FF2B5EF4-FFF2-40B4-BE49-F238E27FC236}">
                  <a16:creationId xmlns:a16="http://schemas.microsoft.com/office/drawing/2014/main" id="{C8F568EC-75CD-4DB9-9372-4E2CE92E4B5E}"/>
                </a:ext>
              </a:extLst>
            </p:cNvPr>
            <p:cNvSpPr>
              <a:spLocks/>
            </p:cNvSpPr>
            <p:nvPr/>
          </p:nvSpPr>
          <p:spPr bwMode="auto">
            <a:xfrm>
              <a:off x="158" y="2081"/>
              <a:ext cx="129" cy="183"/>
            </a:xfrm>
            <a:custGeom>
              <a:avLst/>
              <a:gdLst>
                <a:gd name="T0" fmla="*/ 27 w 31"/>
                <a:gd name="T1" fmla="*/ 43 h 44"/>
                <a:gd name="T2" fmla="*/ 1 w 31"/>
                <a:gd name="T3" fmla="*/ 0 h 44"/>
                <a:gd name="T4" fmla="*/ 30 w 31"/>
                <a:gd name="T5" fmla="*/ 44 h 44"/>
                <a:gd name="T6" fmla="*/ 27 w 31"/>
                <a:gd name="T7" fmla="*/ 43 h 44"/>
              </a:gdLst>
              <a:ahLst/>
              <a:cxnLst>
                <a:cxn ang="0">
                  <a:pos x="T0" y="T1"/>
                </a:cxn>
                <a:cxn ang="0">
                  <a:pos x="T2" y="T3"/>
                </a:cxn>
                <a:cxn ang="0">
                  <a:pos x="T4" y="T5"/>
                </a:cxn>
                <a:cxn ang="0">
                  <a:pos x="T6" y="T7"/>
                </a:cxn>
              </a:cxnLst>
              <a:rect l="0" t="0" r="r" b="b"/>
              <a:pathLst>
                <a:path w="31" h="44">
                  <a:moveTo>
                    <a:pt x="27" y="43"/>
                  </a:moveTo>
                  <a:cubicBezTo>
                    <a:pt x="11" y="42"/>
                    <a:pt x="0" y="13"/>
                    <a:pt x="1" y="0"/>
                  </a:cubicBezTo>
                  <a:cubicBezTo>
                    <a:pt x="11" y="9"/>
                    <a:pt x="31" y="31"/>
                    <a:pt x="30" y="44"/>
                  </a:cubicBezTo>
                  <a:lnTo>
                    <a:pt x="27" y="43"/>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6" name="Freeform 10086">
              <a:extLst>
                <a:ext uri="{FF2B5EF4-FFF2-40B4-BE49-F238E27FC236}">
                  <a16:creationId xmlns:a16="http://schemas.microsoft.com/office/drawing/2014/main" id="{28A6464D-28FD-437C-A993-DEB2B632DD2A}"/>
                </a:ext>
              </a:extLst>
            </p:cNvPr>
            <p:cNvSpPr>
              <a:spLocks/>
            </p:cNvSpPr>
            <p:nvPr/>
          </p:nvSpPr>
          <p:spPr bwMode="auto">
            <a:xfrm>
              <a:off x="75" y="2488"/>
              <a:ext cx="229" cy="162"/>
            </a:xfrm>
            <a:custGeom>
              <a:avLst/>
              <a:gdLst>
                <a:gd name="T0" fmla="*/ 55 w 55"/>
                <a:gd name="T1" fmla="*/ 38 h 39"/>
                <a:gd name="T2" fmla="*/ 52 w 55"/>
                <a:gd name="T3" fmla="*/ 39 h 39"/>
                <a:gd name="T4" fmla="*/ 0 w 55"/>
                <a:gd name="T5" fmla="*/ 0 h 39"/>
                <a:gd name="T6" fmla="*/ 55 w 55"/>
                <a:gd name="T7" fmla="*/ 38 h 39"/>
              </a:gdLst>
              <a:ahLst/>
              <a:cxnLst>
                <a:cxn ang="0">
                  <a:pos x="T0" y="T1"/>
                </a:cxn>
                <a:cxn ang="0">
                  <a:pos x="T2" y="T3"/>
                </a:cxn>
                <a:cxn ang="0">
                  <a:pos x="T4" y="T5"/>
                </a:cxn>
                <a:cxn ang="0">
                  <a:pos x="T6" y="T7"/>
                </a:cxn>
              </a:cxnLst>
              <a:rect l="0" t="0" r="r" b="b"/>
              <a:pathLst>
                <a:path w="55" h="39">
                  <a:moveTo>
                    <a:pt x="55" y="38"/>
                  </a:moveTo>
                  <a:cubicBezTo>
                    <a:pt x="52" y="39"/>
                    <a:pt x="52" y="39"/>
                    <a:pt x="52" y="39"/>
                  </a:cubicBezTo>
                  <a:cubicBezTo>
                    <a:pt x="34" y="31"/>
                    <a:pt x="6" y="21"/>
                    <a:pt x="0" y="0"/>
                  </a:cubicBezTo>
                  <a:cubicBezTo>
                    <a:pt x="20" y="8"/>
                    <a:pt x="44" y="18"/>
                    <a:pt x="55" y="38"/>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7" name="Freeform 10087">
              <a:extLst>
                <a:ext uri="{FF2B5EF4-FFF2-40B4-BE49-F238E27FC236}">
                  <a16:creationId xmlns:a16="http://schemas.microsoft.com/office/drawing/2014/main" id="{84F6A708-A042-47FE-9FEE-ACD6F830D218}"/>
                </a:ext>
              </a:extLst>
            </p:cNvPr>
            <p:cNvSpPr>
              <a:spLocks/>
            </p:cNvSpPr>
            <p:nvPr/>
          </p:nvSpPr>
          <p:spPr bwMode="auto">
            <a:xfrm>
              <a:off x="200" y="2879"/>
              <a:ext cx="266" cy="120"/>
            </a:xfrm>
            <a:custGeom>
              <a:avLst/>
              <a:gdLst>
                <a:gd name="T0" fmla="*/ 64 w 64"/>
                <a:gd name="T1" fmla="*/ 27 h 29"/>
                <a:gd name="T2" fmla="*/ 0 w 64"/>
                <a:gd name="T3" fmla="*/ 0 h 29"/>
                <a:gd name="T4" fmla="*/ 63 w 64"/>
                <a:gd name="T5" fmla="*/ 27 h 29"/>
                <a:gd name="T6" fmla="*/ 64 w 64"/>
                <a:gd name="T7" fmla="*/ 27 h 29"/>
              </a:gdLst>
              <a:ahLst/>
              <a:cxnLst>
                <a:cxn ang="0">
                  <a:pos x="T0" y="T1"/>
                </a:cxn>
                <a:cxn ang="0">
                  <a:pos x="T2" y="T3"/>
                </a:cxn>
                <a:cxn ang="0">
                  <a:pos x="T4" y="T5"/>
                </a:cxn>
                <a:cxn ang="0">
                  <a:pos x="T6" y="T7"/>
                </a:cxn>
              </a:cxnLst>
              <a:rect l="0" t="0" r="r" b="b"/>
              <a:pathLst>
                <a:path w="64" h="29">
                  <a:moveTo>
                    <a:pt x="64" y="27"/>
                  </a:moveTo>
                  <a:cubicBezTo>
                    <a:pt x="41" y="29"/>
                    <a:pt x="10" y="22"/>
                    <a:pt x="0" y="0"/>
                  </a:cubicBezTo>
                  <a:cubicBezTo>
                    <a:pt x="23" y="7"/>
                    <a:pt x="42" y="17"/>
                    <a:pt x="63" y="27"/>
                  </a:cubicBezTo>
                  <a:lnTo>
                    <a:pt x="64" y="27"/>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8" name="Freeform 10088">
              <a:extLst>
                <a:ext uri="{FF2B5EF4-FFF2-40B4-BE49-F238E27FC236}">
                  <a16:creationId xmlns:a16="http://schemas.microsoft.com/office/drawing/2014/main" id="{A1D72514-16B5-4292-91B9-BCA1E197C9AB}"/>
                </a:ext>
              </a:extLst>
            </p:cNvPr>
            <p:cNvSpPr>
              <a:spLocks/>
            </p:cNvSpPr>
            <p:nvPr/>
          </p:nvSpPr>
          <p:spPr bwMode="auto">
            <a:xfrm>
              <a:off x="678" y="3170"/>
              <a:ext cx="4" cy="4"/>
            </a:xfrm>
            <a:custGeom>
              <a:avLst/>
              <a:gdLst>
                <a:gd name="T0" fmla="*/ 0 w 1"/>
                <a:gd name="T1" fmla="*/ 1 h 1"/>
                <a:gd name="T2" fmla="*/ 0 w 1"/>
                <a:gd name="T3" fmla="*/ 0 h 1"/>
                <a:gd name="T4" fmla="*/ 1 w 1"/>
                <a:gd name="T5" fmla="*/ 0 h 1"/>
                <a:gd name="T6" fmla="*/ 0 w 1"/>
                <a:gd name="T7" fmla="*/ 1 h 1"/>
              </a:gdLst>
              <a:ahLst/>
              <a:cxnLst>
                <a:cxn ang="0">
                  <a:pos x="T0" y="T1"/>
                </a:cxn>
                <a:cxn ang="0">
                  <a:pos x="T2" y="T3"/>
                </a:cxn>
                <a:cxn ang="0">
                  <a:pos x="T4" y="T5"/>
                </a:cxn>
                <a:cxn ang="0">
                  <a:pos x="T6" y="T7"/>
                </a:cxn>
              </a:cxnLst>
              <a:rect l="0" t="0" r="r" b="b"/>
              <a:pathLst>
                <a:path w="1" h="1">
                  <a:moveTo>
                    <a:pt x="0" y="1"/>
                  </a:moveTo>
                  <a:cubicBezTo>
                    <a:pt x="0" y="0"/>
                    <a:pt x="0" y="0"/>
                    <a:pt x="0" y="0"/>
                  </a:cubicBezTo>
                  <a:cubicBezTo>
                    <a:pt x="1" y="0"/>
                    <a:pt x="1" y="0"/>
                    <a:pt x="1" y="0"/>
                  </a:cubicBezTo>
                  <a:lnTo>
                    <a:pt x="0" y="1"/>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9" name="Freeform 10089">
              <a:extLst>
                <a:ext uri="{FF2B5EF4-FFF2-40B4-BE49-F238E27FC236}">
                  <a16:creationId xmlns:a16="http://schemas.microsoft.com/office/drawing/2014/main" id="{0B7AD2DE-602E-43BB-A38E-758D7A6C957F}"/>
                </a:ext>
              </a:extLst>
            </p:cNvPr>
            <p:cNvSpPr>
              <a:spLocks/>
            </p:cNvSpPr>
            <p:nvPr/>
          </p:nvSpPr>
          <p:spPr bwMode="auto">
            <a:xfrm>
              <a:off x="553" y="2837"/>
              <a:ext cx="146" cy="333"/>
            </a:xfrm>
            <a:custGeom>
              <a:avLst/>
              <a:gdLst>
                <a:gd name="T0" fmla="*/ 30 w 35"/>
                <a:gd name="T1" fmla="*/ 80 h 80"/>
                <a:gd name="T2" fmla="*/ 7 w 35"/>
                <a:gd name="T3" fmla="*/ 0 h 80"/>
                <a:gd name="T4" fmla="*/ 30 w 35"/>
                <a:gd name="T5" fmla="*/ 80 h 80"/>
              </a:gdLst>
              <a:ahLst/>
              <a:cxnLst>
                <a:cxn ang="0">
                  <a:pos x="T0" y="T1"/>
                </a:cxn>
                <a:cxn ang="0">
                  <a:pos x="T2" y="T3"/>
                </a:cxn>
                <a:cxn ang="0">
                  <a:pos x="T4" y="T5"/>
                </a:cxn>
              </a:cxnLst>
              <a:rect l="0" t="0" r="r" b="b"/>
              <a:pathLst>
                <a:path w="35" h="80">
                  <a:moveTo>
                    <a:pt x="30" y="80"/>
                  </a:moveTo>
                  <a:cubicBezTo>
                    <a:pt x="16" y="58"/>
                    <a:pt x="0" y="27"/>
                    <a:pt x="7" y="0"/>
                  </a:cubicBezTo>
                  <a:cubicBezTo>
                    <a:pt x="32" y="21"/>
                    <a:pt x="35" y="50"/>
                    <a:pt x="30" y="80"/>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0" name="Freeform 10090">
              <a:extLst>
                <a:ext uri="{FF2B5EF4-FFF2-40B4-BE49-F238E27FC236}">
                  <a16:creationId xmlns:a16="http://schemas.microsoft.com/office/drawing/2014/main" id="{01330E06-67ED-4CE2-98D1-FEDF95833EA7}"/>
                </a:ext>
              </a:extLst>
            </p:cNvPr>
            <p:cNvSpPr>
              <a:spLocks/>
            </p:cNvSpPr>
            <p:nvPr/>
          </p:nvSpPr>
          <p:spPr bwMode="auto">
            <a:xfrm>
              <a:off x="316" y="2219"/>
              <a:ext cx="146" cy="282"/>
            </a:xfrm>
            <a:custGeom>
              <a:avLst/>
              <a:gdLst>
                <a:gd name="T0" fmla="*/ 1 w 35"/>
                <a:gd name="T1" fmla="*/ 67 h 68"/>
                <a:gd name="T2" fmla="*/ 29 w 35"/>
                <a:gd name="T3" fmla="*/ 0 h 68"/>
                <a:gd name="T4" fmla="*/ 0 w 35"/>
                <a:gd name="T5" fmla="*/ 68 h 68"/>
                <a:gd name="T6" fmla="*/ 1 w 35"/>
                <a:gd name="T7" fmla="*/ 67 h 68"/>
              </a:gdLst>
              <a:ahLst/>
              <a:cxnLst>
                <a:cxn ang="0">
                  <a:pos x="T0" y="T1"/>
                </a:cxn>
                <a:cxn ang="0">
                  <a:pos x="T2" y="T3"/>
                </a:cxn>
                <a:cxn ang="0">
                  <a:pos x="T4" y="T5"/>
                </a:cxn>
                <a:cxn ang="0">
                  <a:pos x="T6" y="T7"/>
                </a:cxn>
              </a:cxnLst>
              <a:rect l="0" t="0" r="r" b="b"/>
              <a:pathLst>
                <a:path w="35" h="68">
                  <a:moveTo>
                    <a:pt x="1" y="67"/>
                  </a:moveTo>
                  <a:cubicBezTo>
                    <a:pt x="1" y="42"/>
                    <a:pt x="18" y="21"/>
                    <a:pt x="29" y="0"/>
                  </a:cubicBezTo>
                  <a:cubicBezTo>
                    <a:pt x="35" y="27"/>
                    <a:pt x="24" y="54"/>
                    <a:pt x="0" y="68"/>
                  </a:cubicBezTo>
                  <a:lnTo>
                    <a:pt x="1" y="67"/>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1" name="Freeform 10091">
              <a:extLst>
                <a:ext uri="{FF2B5EF4-FFF2-40B4-BE49-F238E27FC236}">
                  <a16:creationId xmlns:a16="http://schemas.microsoft.com/office/drawing/2014/main" id="{5B3AF7DA-34C8-43EA-BACC-B774B2E4E4C0}"/>
                </a:ext>
              </a:extLst>
            </p:cNvPr>
            <p:cNvSpPr>
              <a:spLocks/>
            </p:cNvSpPr>
            <p:nvPr/>
          </p:nvSpPr>
          <p:spPr bwMode="auto">
            <a:xfrm>
              <a:off x="370" y="2484"/>
              <a:ext cx="71" cy="183"/>
            </a:xfrm>
            <a:custGeom>
              <a:avLst/>
              <a:gdLst>
                <a:gd name="T0" fmla="*/ 3 w 17"/>
                <a:gd name="T1" fmla="*/ 44 h 44"/>
                <a:gd name="T2" fmla="*/ 2 w 17"/>
                <a:gd name="T3" fmla="*/ 43 h 44"/>
                <a:gd name="T4" fmla="*/ 13 w 17"/>
                <a:gd name="T5" fmla="*/ 0 h 44"/>
                <a:gd name="T6" fmla="*/ 3 w 17"/>
                <a:gd name="T7" fmla="*/ 44 h 44"/>
              </a:gdLst>
              <a:ahLst/>
              <a:cxnLst>
                <a:cxn ang="0">
                  <a:pos x="T0" y="T1"/>
                </a:cxn>
                <a:cxn ang="0">
                  <a:pos x="T2" y="T3"/>
                </a:cxn>
                <a:cxn ang="0">
                  <a:pos x="T4" y="T5"/>
                </a:cxn>
                <a:cxn ang="0">
                  <a:pos x="T6" y="T7"/>
                </a:cxn>
              </a:cxnLst>
              <a:rect l="0" t="0" r="r" b="b"/>
              <a:pathLst>
                <a:path w="17" h="44">
                  <a:moveTo>
                    <a:pt x="3" y="44"/>
                  </a:moveTo>
                  <a:cubicBezTo>
                    <a:pt x="2" y="43"/>
                    <a:pt x="2" y="43"/>
                    <a:pt x="2" y="43"/>
                  </a:cubicBezTo>
                  <a:cubicBezTo>
                    <a:pt x="0" y="32"/>
                    <a:pt x="1" y="6"/>
                    <a:pt x="13" y="0"/>
                  </a:cubicBezTo>
                  <a:cubicBezTo>
                    <a:pt x="17" y="15"/>
                    <a:pt x="9" y="32"/>
                    <a:pt x="3" y="44"/>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2" name="Freeform 10092">
              <a:extLst>
                <a:ext uri="{FF2B5EF4-FFF2-40B4-BE49-F238E27FC236}">
                  <a16:creationId xmlns:a16="http://schemas.microsoft.com/office/drawing/2014/main" id="{9F3026A7-F9E2-4655-89E6-4ABDB21A6CCE}"/>
                </a:ext>
              </a:extLst>
            </p:cNvPr>
            <p:cNvSpPr>
              <a:spLocks/>
            </p:cNvSpPr>
            <p:nvPr/>
          </p:nvSpPr>
          <p:spPr bwMode="auto">
            <a:xfrm>
              <a:off x="121" y="1874"/>
              <a:ext cx="707" cy="1462"/>
            </a:xfrm>
            <a:custGeom>
              <a:avLst/>
              <a:gdLst>
                <a:gd name="T0" fmla="*/ 70 w 170"/>
                <a:gd name="T1" fmla="*/ 242 h 352"/>
                <a:gd name="T2" fmla="*/ 40 w 170"/>
                <a:gd name="T3" fmla="*/ 231 h 352"/>
                <a:gd name="T4" fmla="*/ 16 w 170"/>
                <a:gd name="T5" fmla="*/ 194 h 352"/>
                <a:gd name="T6" fmla="*/ 64 w 170"/>
                <a:gd name="T7" fmla="*/ 227 h 352"/>
                <a:gd name="T8" fmla="*/ 42 w 170"/>
                <a:gd name="T9" fmla="*/ 150 h 352"/>
                <a:gd name="T10" fmla="*/ 2 w 170"/>
                <a:gd name="T11" fmla="*/ 82 h 352"/>
                <a:gd name="T12" fmla="*/ 39 w 170"/>
                <a:gd name="T13" fmla="*/ 133 h 352"/>
                <a:gd name="T14" fmla="*/ 42 w 170"/>
                <a:gd name="T15" fmla="*/ 82 h 352"/>
                <a:gd name="T16" fmla="*/ 59 w 170"/>
                <a:gd name="T17" fmla="*/ 0 h 352"/>
                <a:gd name="T18" fmla="*/ 46 w 170"/>
                <a:gd name="T19" fmla="*/ 86 h 352"/>
                <a:gd name="T20" fmla="*/ 80 w 170"/>
                <a:gd name="T21" fmla="*/ 247 h 352"/>
                <a:gd name="T22" fmla="*/ 81 w 170"/>
                <a:gd name="T23" fmla="*/ 166 h 352"/>
                <a:gd name="T24" fmla="*/ 81 w 170"/>
                <a:gd name="T25" fmla="*/ 249 h 352"/>
                <a:gd name="T26" fmla="*/ 166 w 170"/>
                <a:gd name="T27" fmla="*/ 337 h 352"/>
                <a:gd name="T28" fmla="*/ 169 w 170"/>
                <a:gd name="T29" fmla="*/ 352 h 352"/>
                <a:gd name="T30" fmla="*/ 127 w 170"/>
                <a:gd name="T31" fmla="*/ 322 h 352"/>
                <a:gd name="T32" fmla="*/ 92 w 170"/>
                <a:gd name="T33" fmla="*/ 314 h 352"/>
                <a:gd name="T34" fmla="*/ 45 w 170"/>
                <a:gd name="T35" fmla="*/ 279 h 352"/>
                <a:gd name="T36" fmla="*/ 109 w 170"/>
                <a:gd name="T37" fmla="*/ 302 h 352"/>
                <a:gd name="T38" fmla="*/ 70 w 170"/>
                <a:gd name="T39" fmla="*/ 242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352">
                  <a:moveTo>
                    <a:pt x="70" y="242"/>
                  </a:moveTo>
                  <a:cubicBezTo>
                    <a:pt x="60" y="240"/>
                    <a:pt x="50" y="239"/>
                    <a:pt x="40" y="231"/>
                  </a:cubicBezTo>
                  <a:cubicBezTo>
                    <a:pt x="29" y="222"/>
                    <a:pt x="19" y="208"/>
                    <a:pt x="16" y="194"/>
                  </a:cubicBezTo>
                  <a:cubicBezTo>
                    <a:pt x="30" y="201"/>
                    <a:pt x="51" y="213"/>
                    <a:pt x="64" y="227"/>
                  </a:cubicBezTo>
                  <a:cubicBezTo>
                    <a:pt x="55" y="203"/>
                    <a:pt x="46" y="177"/>
                    <a:pt x="42" y="150"/>
                  </a:cubicBezTo>
                  <a:cubicBezTo>
                    <a:pt x="19" y="138"/>
                    <a:pt x="0" y="108"/>
                    <a:pt x="2" y="82"/>
                  </a:cubicBezTo>
                  <a:cubicBezTo>
                    <a:pt x="19" y="96"/>
                    <a:pt x="32" y="113"/>
                    <a:pt x="39" y="133"/>
                  </a:cubicBezTo>
                  <a:cubicBezTo>
                    <a:pt x="38" y="115"/>
                    <a:pt x="39" y="98"/>
                    <a:pt x="42" y="82"/>
                  </a:cubicBezTo>
                  <a:cubicBezTo>
                    <a:pt x="35" y="54"/>
                    <a:pt x="43" y="24"/>
                    <a:pt x="59" y="0"/>
                  </a:cubicBezTo>
                  <a:cubicBezTo>
                    <a:pt x="71" y="19"/>
                    <a:pt x="67" y="72"/>
                    <a:pt x="46" y="86"/>
                  </a:cubicBezTo>
                  <a:cubicBezTo>
                    <a:pt x="39" y="141"/>
                    <a:pt x="52" y="198"/>
                    <a:pt x="80" y="247"/>
                  </a:cubicBezTo>
                  <a:cubicBezTo>
                    <a:pt x="74" y="222"/>
                    <a:pt x="72" y="189"/>
                    <a:pt x="81" y="166"/>
                  </a:cubicBezTo>
                  <a:cubicBezTo>
                    <a:pt x="93" y="183"/>
                    <a:pt x="99" y="232"/>
                    <a:pt x="81" y="249"/>
                  </a:cubicBezTo>
                  <a:cubicBezTo>
                    <a:pt x="102" y="285"/>
                    <a:pt x="131" y="315"/>
                    <a:pt x="166" y="337"/>
                  </a:cubicBezTo>
                  <a:cubicBezTo>
                    <a:pt x="168" y="338"/>
                    <a:pt x="170" y="352"/>
                    <a:pt x="169" y="352"/>
                  </a:cubicBezTo>
                  <a:cubicBezTo>
                    <a:pt x="152" y="349"/>
                    <a:pt x="138" y="335"/>
                    <a:pt x="127" y="322"/>
                  </a:cubicBezTo>
                  <a:cubicBezTo>
                    <a:pt x="115" y="321"/>
                    <a:pt x="101" y="316"/>
                    <a:pt x="92" y="314"/>
                  </a:cubicBezTo>
                  <a:cubicBezTo>
                    <a:pt x="73" y="308"/>
                    <a:pt x="52" y="300"/>
                    <a:pt x="45" y="279"/>
                  </a:cubicBezTo>
                  <a:cubicBezTo>
                    <a:pt x="66" y="282"/>
                    <a:pt x="89" y="291"/>
                    <a:pt x="109" y="302"/>
                  </a:cubicBezTo>
                  <a:cubicBezTo>
                    <a:pt x="94" y="283"/>
                    <a:pt x="80" y="264"/>
                    <a:pt x="70" y="242"/>
                  </a:cubicBezTo>
                  <a:close/>
                </a:path>
              </a:pathLst>
            </a:custGeom>
            <a:solidFill>
              <a:srgbClr val="E8A6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3" name="Freeform 10093">
              <a:extLst>
                <a:ext uri="{FF2B5EF4-FFF2-40B4-BE49-F238E27FC236}">
                  <a16:creationId xmlns:a16="http://schemas.microsoft.com/office/drawing/2014/main" id="{68882C59-55DE-4D8C-8112-AF3E128C9101}"/>
                </a:ext>
              </a:extLst>
            </p:cNvPr>
            <p:cNvSpPr>
              <a:spLocks/>
            </p:cNvSpPr>
            <p:nvPr/>
          </p:nvSpPr>
          <p:spPr bwMode="auto">
            <a:xfrm>
              <a:off x="245" y="2783"/>
              <a:ext cx="504" cy="362"/>
            </a:xfrm>
            <a:custGeom>
              <a:avLst/>
              <a:gdLst>
                <a:gd name="T0" fmla="*/ 96 w 121"/>
                <a:gd name="T1" fmla="*/ 68 h 87"/>
                <a:gd name="T2" fmla="*/ 41 w 121"/>
                <a:gd name="T3" fmla="*/ 84 h 87"/>
                <a:gd name="T4" fmla="*/ 16 w 121"/>
                <a:gd name="T5" fmla="*/ 41 h 87"/>
                <a:gd name="T6" fmla="*/ 40 w 121"/>
                <a:gd name="T7" fmla="*/ 32 h 87"/>
                <a:gd name="T8" fmla="*/ 47 w 121"/>
                <a:gd name="T9" fmla="*/ 22 h 87"/>
                <a:gd name="T10" fmla="*/ 61 w 121"/>
                <a:gd name="T11" fmla="*/ 18 h 87"/>
                <a:gd name="T12" fmla="*/ 108 w 121"/>
                <a:gd name="T13" fmla="*/ 15 h 87"/>
                <a:gd name="T14" fmla="*/ 96 w 121"/>
                <a:gd name="T15" fmla="*/ 68 h 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1" h="87">
                  <a:moveTo>
                    <a:pt x="96" y="68"/>
                  </a:moveTo>
                  <a:cubicBezTo>
                    <a:pt x="83" y="81"/>
                    <a:pt x="59" y="87"/>
                    <a:pt x="41" y="84"/>
                  </a:cubicBezTo>
                  <a:cubicBezTo>
                    <a:pt x="27" y="81"/>
                    <a:pt x="0" y="53"/>
                    <a:pt x="16" y="41"/>
                  </a:cubicBezTo>
                  <a:cubicBezTo>
                    <a:pt x="24" y="35"/>
                    <a:pt x="33" y="39"/>
                    <a:pt x="40" y="32"/>
                  </a:cubicBezTo>
                  <a:cubicBezTo>
                    <a:pt x="44" y="29"/>
                    <a:pt x="43" y="25"/>
                    <a:pt x="47" y="22"/>
                  </a:cubicBezTo>
                  <a:cubicBezTo>
                    <a:pt x="49" y="20"/>
                    <a:pt x="58" y="19"/>
                    <a:pt x="61" y="18"/>
                  </a:cubicBezTo>
                  <a:cubicBezTo>
                    <a:pt x="73" y="13"/>
                    <a:pt x="97" y="0"/>
                    <a:pt x="108" y="15"/>
                  </a:cubicBezTo>
                  <a:cubicBezTo>
                    <a:pt x="121" y="31"/>
                    <a:pt x="117" y="63"/>
                    <a:pt x="96" y="68"/>
                  </a:cubicBezTo>
                  <a:close/>
                </a:path>
              </a:pathLst>
            </a:custGeom>
            <a:solidFill>
              <a:srgbClr val="CB9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4" name="Freeform 10094">
              <a:extLst>
                <a:ext uri="{FF2B5EF4-FFF2-40B4-BE49-F238E27FC236}">
                  <a16:creationId xmlns:a16="http://schemas.microsoft.com/office/drawing/2014/main" id="{99A52081-F84F-4566-9DFA-90B55CEF25B4}"/>
                </a:ext>
              </a:extLst>
            </p:cNvPr>
            <p:cNvSpPr>
              <a:spLocks/>
            </p:cNvSpPr>
            <p:nvPr/>
          </p:nvSpPr>
          <p:spPr bwMode="auto">
            <a:xfrm>
              <a:off x="287" y="2771"/>
              <a:ext cx="483" cy="461"/>
            </a:xfrm>
            <a:custGeom>
              <a:avLst/>
              <a:gdLst>
                <a:gd name="T0" fmla="*/ 77 w 116"/>
                <a:gd name="T1" fmla="*/ 111 h 111"/>
                <a:gd name="T2" fmla="*/ 24 w 116"/>
                <a:gd name="T3" fmla="*/ 90 h 111"/>
                <a:gd name="T4" fmla="*/ 1 w 116"/>
                <a:gd name="T5" fmla="*/ 66 h 111"/>
                <a:gd name="T6" fmla="*/ 22 w 116"/>
                <a:gd name="T7" fmla="*/ 67 h 111"/>
                <a:gd name="T8" fmla="*/ 17 w 116"/>
                <a:gd name="T9" fmla="*/ 46 h 111"/>
                <a:gd name="T10" fmla="*/ 35 w 116"/>
                <a:gd name="T11" fmla="*/ 52 h 111"/>
                <a:gd name="T12" fmla="*/ 49 w 116"/>
                <a:gd name="T13" fmla="*/ 40 h 111"/>
                <a:gd name="T14" fmla="*/ 50 w 116"/>
                <a:gd name="T15" fmla="*/ 25 h 111"/>
                <a:gd name="T16" fmla="*/ 60 w 116"/>
                <a:gd name="T17" fmla="*/ 30 h 111"/>
                <a:gd name="T18" fmla="*/ 73 w 116"/>
                <a:gd name="T19" fmla="*/ 25 h 111"/>
                <a:gd name="T20" fmla="*/ 88 w 116"/>
                <a:gd name="T21" fmla="*/ 19 h 111"/>
                <a:gd name="T22" fmla="*/ 109 w 116"/>
                <a:gd name="T23" fmla="*/ 34 h 111"/>
                <a:gd name="T24" fmla="*/ 113 w 116"/>
                <a:gd name="T25" fmla="*/ 69 h 111"/>
                <a:gd name="T26" fmla="*/ 77 w 116"/>
                <a:gd name="T27" fmla="*/ 111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6" h="111">
                  <a:moveTo>
                    <a:pt x="77" y="111"/>
                  </a:moveTo>
                  <a:cubicBezTo>
                    <a:pt x="58" y="110"/>
                    <a:pt x="38" y="103"/>
                    <a:pt x="24" y="90"/>
                  </a:cubicBezTo>
                  <a:cubicBezTo>
                    <a:pt x="20" y="87"/>
                    <a:pt x="2" y="72"/>
                    <a:pt x="1" y="66"/>
                  </a:cubicBezTo>
                  <a:cubicBezTo>
                    <a:pt x="0" y="56"/>
                    <a:pt x="16" y="62"/>
                    <a:pt x="22" y="67"/>
                  </a:cubicBezTo>
                  <a:cubicBezTo>
                    <a:pt x="20" y="64"/>
                    <a:pt x="13" y="50"/>
                    <a:pt x="17" y="46"/>
                  </a:cubicBezTo>
                  <a:cubicBezTo>
                    <a:pt x="22" y="41"/>
                    <a:pt x="31" y="49"/>
                    <a:pt x="35" y="52"/>
                  </a:cubicBezTo>
                  <a:cubicBezTo>
                    <a:pt x="32" y="37"/>
                    <a:pt x="32" y="27"/>
                    <a:pt x="49" y="40"/>
                  </a:cubicBezTo>
                  <a:cubicBezTo>
                    <a:pt x="48" y="36"/>
                    <a:pt x="48" y="30"/>
                    <a:pt x="50" y="25"/>
                  </a:cubicBezTo>
                  <a:cubicBezTo>
                    <a:pt x="53" y="27"/>
                    <a:pt x="57" y="28"/>
                    <a:pt x="60" y="30"/>
                  </a:cubicBezTo>
                  <a:cubicBezTo>
                    <a:pt x="58" y="19"/>
                    <a:pt x="67" y="18"/>
                    <a:pt x="73" y="25"/>
                  </a:cubicBezTo>
                  <a:cubicBezTo>
                    <a:pt x="72" y="13"/>
                    <a:pt x="81" y="12"/>
                    <a:pt x="88" y="19"/>
                  </a:cubicBezTo>
                  <a:cubicBezTo>
                    <a:pt x="89" y="0"/>
                    <a:pt x="107" y="28"/>
                    <a:pt x="109" y="34"/>
                  </a:cubicBezTo>
                  <a:cubicBezTo>
                    <a:pt x="113" y="45"/>
                    <a:pt x="116" y="58"/>
                    <a:pt x="113" y="69"/>
                  </a:cubicBezTo>
                  <a:cubicBezTo>
                    <a:pt x="106" y="91"/>
                    <a:pt x="97" y="110"/>
                    <a:pt x="77" y="111"/>
                  </a:cubicBezTo>
                  <a:close/>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5" name="Freeform 10095">
              <a:extLst>
                <a:ext uri="{FF2B5EF4-FFF2-40B4-BE49-F238E27FC236}">
                  <a16:creationId xmlns:a16="http://schemas.microsoft.com/office/drawing/2014/main" id="{931C1F26-41A2-4F22-9D07-72EC0E3EE352}"/>
                </a:ext>
              </a:extLst>
            </p:cNvPr>
            <p:cNvSpPr>
              <a:spLocks noEditPoints="1"/>
            </p:cNvSpPr>
            <p:nvPr/>
          </p:nvSpPr>
          <p:spPr bwMode="auto">
            <a:xfrm>
              <a:off x="412" y="2916"/>
              <a:ext cx="316" cy="312"/>
            </a:xfrm>
            <a:custGeom>
              <a:avLst/>
              <a:gdLst>
                <a:gd name="T0" fmla="*/ 66 w 76"/>
                <a:gd name="T1" fmla="*/ 74 h 75"/>
                <a:gd name="T2" fmla="*/ 54 w 76"/>
                <a:gd name="T3" fmla="*/ 2 h 75"/>
                <a:gd name="T4" fmla="*/ 52 w 76"/>
                <a:gd name="T5" fmla="*/ 2 h 75"/>
                <a:gd name="T6" fmla="*/ 54 w 76"/>
                <a:gd name="T7" fmla="*/ 25 h 75"/>
                <a:gd name="T8" fmla="*/ 54 w 76"/>
                <a:gd name="T9" fmla="*/ 26 h 75"/>
                <a:gd name="T10" fmla="*/ 36 w 76"/>
                <a:gd name="T11" fmla="*/ 10 h 75"/>
                <a:gd name="T12" fmla="*/ 35 w 76"/>
                <a:gd name="T13" fmla="*/ 27 h 75"/>
                <a:gd name="T14" fmla="*/ 16 w 76"/>
                <a:gd name="T15" fmla="*/ 18 h 75"/>
                <a:gd name="T16" fmla="*/ 15 w 76"/>
                <a:gd name="T17" fmla="*/ 30 h 75"/>
                <a:gd name="T18" fmla="*/ 4 w 76"/>
                <a:gd name="T19" fmla="*/ 30 h 75"/>
                <a:gd name="T20" fmla="*/ 22 w 76"/>
                <a:gd name="T21" fmla="*/ 55 h 75"/>
                <a:gd name="T22" fmla="*/ 54 w 76"/>
                <a:gd name="T23" fmla="*/ 69 h 75"/>
                <a:gd name="T24" fmla="*/ 53 w 76"/>
                <a:gd name="T25" fmla="*/ 67 h 75"/>
                <a:gd name="T26" fmla="*/ 16 w 76"/>
                <a:gd name="T27" fmla="*/ 48 h 75"/>
                <a:gd name="T28" fmla="*/ 7 w 76"/>
                <a:gd name="T29" fmla="*/ 35 h 75"/>
                <a:gd name="T30" fmla="*/ 18 w 76"/>
                <a:gd name="T31" fmla="*/ 34 h 75"/>
                <a:gd name="T32" fmla="*/ 43 w 76"/>
                <a:gd name="T33" fmla="*/ 60 h 75"/>
                <a:gd name="T34" fmla="*/ 46 w 76"/>
                <a:gd name="T35" fmla="*/ 60 h 75"/>
                <a:gd name="T36" fmla="*/ 21 w 76"/>
                <a:gd name="T37" fmla="*/ 34 h 75"/>
                <a:gd name="T38" fmla="*/ 18 w 76"/>
                <a:gd name="T39" fmla="*/ 30 h 75"/>
                <a:gd name="T40" fmla="*/ 18 w 76"/>
                <a:gd name="T41" fmla="*/ 20 h 75"/>
                <a:gd name="T42" fmla="*/ 32 w 76"/>
                <a:gd name="T43" fmla="*/ 27 h 75"/>
                <a:gd name="T44" fmla="*/ 52 w 76"/>
                <a:gd name="T45" fmla="*/ 57 h 75"/>
                <a:gd name="T46" fmla="*/ 55 w 76"/>
                <a:gd name="T47" fmla="*/ 57 h 75"/>
                <a:gd name="T48" fmla="*/ 44 w 76"/>
                <a:gd name="T49" fmla="*/ 38 h 75"/>
                <a:gd name="T50" fmla="*/ 36 w 76"/>
                <a:gd name="T51" fmla="*/ 14 h 75"/>
                <a:gd name="T52" fmla="*/ 52 w 76"/>
                <a:gd name="T53" fmla="*/ 31 h 75"/>
                <a:gd name="T54" fmla="*/ 55 w 76"/>
                <a:gd name="T55" fmla="*/ 40 h 75"/>
                <a:gd name="T56" fmla="*/ 56 w 76"/>
                <a:gd name="T57" fmla="*/ 47 h 75"/>
                <a:gd name="T58" fmla="*/ 60 w 76"/>
                <a:gd name="T59" fmla="*/ 48 h 75"/>
                <a:gd name="T60" fmla="*/ 58 w 76"/>
                <a:gd name="T61" fmla="*/ 40 h 75"/>
                <a:gd name="T62" fmla="*/ 58 w 76"/>
                <a:gd name="T63" fmla="*/ 26 h 75"/>
                <a:gd name="T64" fmla="*/ 55 w 76"/>
                <a:gd name="T65" fmla="*/ 4 h 75"/>
                <a:gd name="T66" fmla="*/ 63 w 76"/>
                <a:gd name="T67" fmla="*/ 73 h 75"/>
                <a:gd name="T68" fmla="*/ 66 w 76"/>
                <a:gd name="T69" fmla="*/ 74 h 75"/>
                <a:gd name="T70" fmla="*/ 33 w 76"/>
                <a:gd name="T71" fmla="*/ 48 h 75"/>
                <a:gd name="T72" fmla="*/ 24 w 76"/>
                <a:gd name="T73" fmla="*/ 38 h 75"/>
                <a:gd name="T74" fmla="*/ 41 w 76"/>
                <a:gd name="T75" fmla="*/ 56 h 75"/>
                <a:gd name="T76" fmla="*/ 40 w 76"/>
                <a:gd name="T77" fmla="*/ 55 h 75"/>
                <a:gd name="T78" fmla="*/ 33 w 76"/>
                <a:gd name="T79" fmla="*/ 4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6" h="75">
                  <a:moveTo>
                    <a:pt x="66" y="74"/>
                  </a:moveTo>
                  <a:cubicBezTo>
                    <a:pt x="72" y="55"/>
                    <a:pt x="76" y="14"/>
                    <a:pt x="54" y="2"/>
                  </a:cubicBezTo>
                  <a:cubicBezTo>
                    <a:pt x="54" y="1"/>
                    <a:pt x="52" y="0"/>
                    <a:pt x="52" y="2"/>
                  </a:cubicBezTo>
                  <a:cubicBezTo>
                    <a:pt x="50" y="10"/>
                    <a:pt x="54" y="17"/>
                    <a:pt x="54" y="25"/>
                  </a:cubicBezTo>
                  <a:cubicBezTo>
                    <a:pt x="54" y="26"/>
                    <a:pt x="54" y="26"/>
                    <a:pt x="54" y="26"/>
                  </a:cubicBezTo>
                  <a:cubicBezTo>
                    <a:pt x="50" y="16"/>
                    <a:pt x="44" y="7"/>
                    <a:pt x="36" y="10"/>
                  </a:cubicBezTo>
                  <a:cubicBezTo>
                    <a:pt x="30" y="11"/>
                    <a:pt x="32" y="21"/>
                    <a:pt x="35" y="27"/>
                  </a:cubicBezTo>
                  <a:cubicBezTo>
                    <a:pt x="29" y="20"/>
                    <a:pt x="22" y="14"/>
                    <a:pt x="16" y="18"/>
                  </a:cubicBezTo>
                  <a:cubicBezTo>
                    <a:pt x="12" y="20"/>
                    <a:pt x="13" y="25"/>
                    <a:pt x="15" y="30"/>
                  </a:cubicBezTo>
                  <a:cubicBezTo>
                    <a:pt x="10" y="27"/>
                    <a:pt x="5" y="26"/>
                    <a:pt x="4" y="30"/>
                  </a:cubicBezTo>
                  <a:cubicBezTo>
                    <a:pt x="0" y="38"/>
                    <a:pt x="18" y="52"/>
                    <a:pt x="22" y="55"/>
                  </a:cubicBezTo>
                  <a:cubicBezTo>
                    <a:pt x="31" y="61"/>
                    <a:pt x="42" y="68"/>
                    <a:pt x="54" y="69"/>
                  </a:cubicBezTo>
                  <a:cubicBezTo>
                    <a:pt x="55" y="69"/>
                    <a:pt x="54" y="67"/>
                    <a:pt x="53" y="67"/>
                  </a:cubicBezTo>
                  <a:cubicBezTo>
                    <a:pt x="40" y="66"/>
                    <a:pt x="25" y="57"/>
                    <a:pt x="16" y="48"/>
                  </a:cubicBezTo>
                  <a:cubicBezTo>
                    <a:pt x="13" y="44"/>
                    <a:pt x="8" y="40"/>
                    <a:pt x="7" y="35"/>
                  </a:cubicBezTo>
                  <a:cubicBezTo>
                    <a:pt x="5" y="28"/>
                    <a:pt x="14" y="32"/>
                    <a:pt x="18" y="34"/>
                  </a:cubicBezTo>
                  <a:cubicBezTo>
                    <a:pt x="25" y="45"/>
                    <a:pt x="39" y="57"/>
                    <a:pt x="43" y="60"/>
                  </a:cubicBezTo>
                  <a:cubicBezTo>
                    <a:pt x="44" y="60"/>
                    <a:pt x="46" y="61"/>
                    <a:pt x="46" y="60"/>
                  </a:cubicBezTo>
                  <a:cubicBezTo>
                    <a:pt x="44" y="57"/>
                    <a:pt x="32" y="43"/>
                    <a:pt x="21" y="34"/>
                  </a:cubicBezTo>
                  <a:cubicBezTo>
                    <a:pt x="20" y="33"/>
                    <a:pt x="19" y="31"/>
                    <a:pt x="18" y="30"/>
                  </a:cubicBezTo>
                  <a:cubicBezTo>
                    <a:pt x="17" y="27"/>
                    <a:pt x="14" y="22"/>
                    <a:pt x="18" y="20"/>
                  </a:cubicBezTo>
                  <a:cubicBezTo>
                    <a:pt x="23" y="16"/>
                    <a:pt x="29" y="24"/>
                    <a:pt x="32" y="27"/>
                  </a:cubicBezTo>
                  <a:cubicBezTo>
                    <a:pt x="39" y="37"/>
                    <a:pt x="45" y="47"/>
                    <a:pt x="52" y="57"/>
                  </a:cubicBezTo>
                  <a:cubicBezTo>
                    <a:pt x="52" y="58"/>
                    <a:pt x="56" y="59"/>
                    <a:pt x="55" y="57"/>
                  </a:cubicBezTo>
                  <a:cubicBezTo>
                    <a:pt x="51" y="51"/>
                    <a:pt x="47" y="45"/>
                    <a:pt x="44" y="38"/>
                  </a:cubicBezTo>
                  <a:cubicBezTo>
                    <a:pt x="41" y="33"/>
                    <a:pt x="33" y="21"/>
                    <a:pt x="36" y="14"/>
                  </a:cubicBezTo>
                  <a:cubicBezTo>
                    <a:pt x="41" y="3"/>
                    <a:pt x="51" y="28"/>
                    <a:pt x="52" y="31"/>
                  </a:cubicBezTo>
                  <a:cubicBezTo>
                    <a:pt x="53" y="34"/>
                    <a:pt x="54" y="37"/>
                    <a:pt x="55" y="40"/>
                  </a:cubicBezTo>
                  <a:cubicBezTo>
                    <a:pt x="55" y="42"/>
                    <a:pt x="55" y="45"/>
                    <a:pt x="56" y="47"/>
                  </a:cubicBezTo>
                  <a:cubicBezTo>
                    <a:pt x="56" y="48"/>
                    <a:pt x="60" y="49"/>
                    <a:pt x="60" y="48"/>
                  </a:cubicBezTo>
                  <a:cubicBezTo>
                    <a:pt x="60" y="46"/>
                    <a:pt x="59" y="43"/>
                    <a:pt x="58" y="40"/>
                  </a:cubicBezTo>
                  <a:cubicBezTo>
                    <a:pt x="58" y="35"/>
                    <a:pt x="59" y="30"/>
                    <a:pt x="58" y="26"/>
                  </a:cubicBezTo>
                  <a:cubicBezTo>
                    <a:pt x="57" y="18"/>
                    <a:pt x="54" y="12"/>
                    <a:pt x="55" y="4"/>
                  </a:cubicBezTo>
                  <a:cubicBezTo>
                    <a:pt x="72" y="18"/>
                    <a:pt x="66" y="55"/>
                    <a:pt x="63" y="73"/>
                  </a:cubicBezTo>
                  <a:cubicBezTo>
                    <a:pt x="62" y="75"/>
                    <a:pt x="65" y="75"/>
                    <a:pt x="66" y="74"/>
                  </a:cubicBezTo>
                  <a:close/>
                  <a:moveTo>
                    <a:pt x="33" y="48"/>
                  </a:moveTo>
                  <a:cubicBezTo>
                    <a:pt x="30" y="45"/>
                    <a:pt x="27" y="42"/>
                    <a:pt x="24" y="38"/>
                  </a:cubicBezTo>
                  <a:cubicBezTo>
                    <a:pt x="31" y="43"/>
                    <a:pt x="38" y="49"/>
                    <a:pt x="41" y="56"/>
                  </a:cubicBezTo>
                  <a:cubicBezTo>
                    <a:pt x="41" y="56"/>
                    <a:pt x="40" y="55"/>
                    <a:pt x="40" y="55"/>
                  </a:cubicBezTo>
                  <a:cubicBezTo>
                    <a:pt x="37" y="52"/>
                    <a:pt x="35" y="50"/>
                    <a:pt x="33" y="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6" name="Freeform 10096">
              <a:extLst>
                <a:ext uri="{FF2B5EF4-FFF2-40B4-BE49-F238E27FC236}">
                  <a16:creationId xmlns:a16="http://schemas.microsoft.com/office/drawing/2014/main" id="{121703FA-0944-423A-929F-E109F880DC4D}"/>
                </a:ext>
              </a:extLst>
            </p:cNvPr>
            <p:cNvSpPr>
              <a:spLocks/>
            </p:cNvSpPr>
            <p:nvPr/>
          </p:nvSpPr>
          <p:spPr bwMode="auto">
            <a:xfrm>
              <a:off x="453" y="2983"/>
              <a:ext cx="329" cy="386"/>
            </a:xfrm>
            <a:custGeom>
              <a:avLst/>
              <a:gdLst>
                <a:gd name="T0" fmla="*/ 39 w 79"/>
                <a:gd name="T1" fmla="*/ 54 h 93"/>
                <a:gd name="T2" fmla="*/ 0 w 79"/>
                <a:gd name="T3" fmla="*/ 51 h 93"/>
                <a:gd name="T4" fmla="*/ 36 w 79"/>
                <a:gd name="T5" fmla="*/ 67 h 93"/>
                <a:gd name="T6" fmla="*/ 72 w 79"/>
                <a:gd name="T7" fmla="*/ 81 h 93"/>
                <a:gd name="T8" fmla="*/ 69 w 79"/>
                <a:gd name="T9" fmla="*/ 38 h 93"/>
                <a:gd name="T10" fmla="*/ 74 w 79"/>
                <a:gd name="T11" fmla="*/ 0 h 93"/>
                <a:gd name="T12" fmla="*/ 63 w 79"/>
                <a:gd name="T13" fmla="*/ 38 h 93"/>
                <a:gd name="T14" fmla="*/ 55 w 79"/>
                <a:gd name="T15" fmla="*/ 11 h 93"/>
                <a:gd name="T16" fmla="*/ 52 w 79"/>
                <a:gd name="T17" fmla="*/ 39 h 93"/>
                <a:gd name="T18" fmla="*/ 39 w 79"/>
                <a:gd name="T19" fmla="*/ 21 h 93"/>
                <a:gd name="T20" fmla="*/ 49 w 79"/>
                <a:gd name="T21" fmla="*/ 51 h 93"/>
                <a:gd name="T22" fmla="*/ 15 w 79"/>
                <a:gd name="T23" fmla="*/ 31 h 93"/>
                <a:gd name="T24" fmla="*/ 39 w 79"/>
                <a:gd name="T25" fmla="*/ 54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 h="93">
                  <a:moveTo>
                    <a:pt x="39" y="54"/>
                  </a:moveTo>
                  <a:cubicBezTo>
                    <a:pt x="32" y="46"/>
                    <a:pt x="11" y="51"/>
                    <a:pt x="0" y="51"/>
                  </a:cubicBezTo>
                  <a:cubicBezTo>
                    <a:pt x="11" y="59"/>
                    <a:pt x="25" y="61"/>
                    <a:pt x="36" y="67"/>
                  </a:cubicBezTo>
                  <a:cubicBezTo>
                    <a:pt x="45" y="71"/>
                    <a:pt x="63" y="93"/>
                    <a:pt x="72" y="81"/>
                  </a:cubicBezTo>
                  <a:cubicBezTo>
                    <a:pt x="78" y="73"/>
                    <a:pt x="69" y="48"/>
                    <a:pt x="69" y="38"/>
                  </a:cubicBezTo>
                  <a:cubicBezTo>
                    <a:pt x="70" y="27"/>
                    <a:pt x="79" y="9"/>
                    <a:pt x="74" y="0"/>
                  </a:cubicBezTo>
                  <a:cubicBezTo>
                    <a:pt x="72" y="13"/>
                    <a:pt x="67" y="26"/>
                    <a:pt x="63" y="38"/>
                  </a:cubicBezTo>
                  <a:cubicBezTo>
                    <a:pt x="59" y="29"/>
                    <a:pt x="60" y="19"/>
                    <a:pt x="55" y="11"/>
                  </a:cubicBezTo>
                  <a:cubicBezTo>
                    <a:pt x="52" y="20"/>
                    <a:pt x="54" y="30"/>
                    <a:pt x="52" y="39"/>
                  </a:cubicBezTo>
                  <a:cubicBezTo>
                    <a:pt x="48" y="33"/>
                    <a:pt x="45" y="26"/>
                    <a:pt x="39" y="21"/>
                  </a:cubicBezTo>
                  <a:cubicBezTo>
                    <a:pt x="39" y="31"/>
                    <a:pt x="48" y="41"/>
                    <a:pt x="49" y="51"/>
                  </a:cubicBezTo>
                  <a:cubicBezTo>
                    <a:pt x="37" y="44"/>
                    <a:pt x="30" y="33"/>
                    <a:pt x="15" y="31"/>
                  </a:cubicBezTo>
                  <a:cubicBezTo>
                    <a:pt x="22" y="37"/>
                    <a:pt x="33" y="47"/>
                    <a:pt x="39" y="54"/>
                  </a:cubicBezTo>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7" name="Freeform 10097">
              <a:extLst>
                <a:ext uri="{FF2B5EF4-FFF2-40B4-BE49-F238E27FC236}">
                  <a16:creationId xmlns:a16="http://schemas.microsoft.com/office/drawing/2014/main" id="{09F3C840-83E3-4D92-89E2-6B1B0AAB7B96}"/>
                </a:ext>
              </a:extLst>
            </p:cNvPr>
            <p:cNvSpPr>
              <a:spLocks/>
            </p:cNvSpPr>
            <p:nvPr/>
          </p:nvSpPr>
          <p:spPr bwMode="auto">
            <a:xfrm>
              <a:off x="1485" y="3502"/>
              <a:ext cx="170" cy="120"/>
            </a:xfrm>
            <a:custGeom>
              <a:avLst/>
              <a:gdLst>
                <a:gd name="T0" fmla="*/ 4 w 41"/>
                <a:gd name="T1" fmla="*/ 17 h 29"/>
                <a:gd name="T2" fmla="*/ 20 w 41"/>
                <a:gd name="T3" fmla="*/ 0 h 29"/>
                <a:gd name="T4" fmla="*/ 36 w 41"/>
                <a:gd name="T5" fmla="*/ 5 h 29"/>
                <a:gd name="T6" fmla="*/ 38 w 41"/>
                <a:gd name="T7" fmla="*/ 18 h 29"/>
                <a:gd name="T8" fmla="*/ 20 w 41"/>
                <a:gd name="T9" fmla="*/ 29 h 29"/>
                <a:gd name="T10" fmla="*/ 4 w 41"/>
                <a:gd name="T11" fmla="*/ 17 h 29"/>
              </a:gdLst>
              <a:ahLst/>
              <a:cxnLst>
                <a:cxn ang="0">
                  <a:pos x="T0" y="T1"/>
                </a:cxn>
                <a:cxn ang="0">
                  <a:pos x="T2" y="T3"/>
                </a:cxn>
                <a:cxn ang="0">
                  <a:pos x="T4" y="T5"/>
                </a:cxn>
                <a:cxn ang="0">
                  <a:pos x="T6" y="T7"/>
                </a:cxn>
                <a:cxn ang="0">
                  <a:pos x="T8" y="T9"/>
                </a:cxn>
                <a:cxn ang="0">
                  <a:pos x="T10" y="T11"/>
                </a:cxn>
              </a:cxnLst>
              <a:rect l="0" t="0" r="r" b="b"/>
              <a:pathLst>
                <a:path w="41" h="29">
                  <a:moveTo>
                    <a:pt x="4" y="17"/>
                  </a:moveTo>
                  <a:cubicBezTo>
                    <a:pt x="0" y="8"/>
                    <a:pt x="13" y="1"/>
                    <a:pt x="20" y="0"/>
                  </a:cubicBezTo>
                  <a:cubicBezTo>
                    <a:pt x="26" y="0"/>
                    <a:pt x="31" y="2"/>
                    <a:pt x="36" y="5"/>
                  </a:cubicBezTo>
                  <a:cubicBezTo>
                    <a:pt x="41" y="9"/>
                    <a:pt x="41" y="12"/>
                    <a:pt x="38" y="18"/>
                  </a:cubicBezTo>
                  <a:cubicBezTo>
                    <a:pt x="34" y="24"/>
                    <a:pt x="28" y="28"/>
                    <a:pt x="20" y="29"/>
                  </a:cubicBezTo>
                  <a:cubicBezTo>
                    <a:pt x="15" y="29"/>
                    <a:pt x="2" y="23"/>
                    <a:pt x="4" y="17"/>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8" name="Freeform 10098">
              <a:extLst>
                <a:ext uri="{FF2B5EF4-FFF2-40B4-BE49-F238E27FC236}">
                  <a16:creationId xmlns:a16="http://schemas.microsoft.com/office/drawing/2014/main" id="{1BB5D24C-A146-4123-BB04-C74A911C711C}"/>
                </a:ext>
              </a:extLst>
            </p:cNvPr>
            <p:cNvSpPr>
              <a:spLocks/>
            </p:cNvSpPr>
            <p:nvPr/>
          </p:nvSpPr>
          <p:spPr bwMode="auto">
            <a:xfrm>
              <a:off x="1472" y="3514"/>
              <a:ext cx="84" cy="108"/>
            </a:xfrm>
            <a:custGeom>
              <a:avLst/>
              <a:gdLst>
                <a:gd name="T0" fmla="*/ 2 w 20"/>
                <a:gd name="T1" fmla="*/ 14 h 26"/>
                <a:gd name="T2" fmla="*/ 12 w 20"/>
                <a:gd name="T3" fmla="*/ 1 h 26"/>
                <a:gd name="T4" fmla="*/ 15 w 20"/>
                <a:gd name="T5" fmla="*/ 4 h 26"/>
                <a:gd name="T6" fmla="*/ 15 w 20"/>
                <a:gd name="T7" fmla="*/ 7 h 26"/>
                <a:gd name="T8" fmla="*/ 18 w 20"/>
                <a:gd name="T9" fmla="*/ 8 h 26"/>
                <a:gd name="T10" fmla="*/ 16 w 20"/>
                <a:gd name="T11" fmla="*/ 14 h 26"/>
                <a:gd name="T12" fmla="*/ 19 w 20"/>
                <a:gd name="T13" fmla="*/ 16 h 26"/>
                <a:gd name="T14" fmla="*/ 17 w 20"/>
                <a:gd name="T15" fmla="*/ 19 h 26"/>
                <a:gd name="T16" fmla="*/ 17 w 20"/>
                <a:gd name="T17" fmla="*/ 25 h 26"/>
                <a:gd name="T18" fmla="*/ 9 w 20"/>
                <a:gd name="T19" fmla="*/ 24 h 26"/>
                <a:gd name="T20" fmla="*/ 2 w 20"/>
                <a:gd name="T21" fmla="*/ 14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 h="26">
                  <a:moveTo>
                    <a:pt x="2" y="14"/>
                  </a:moveTo>
                  <a:cubicBezTo>
                    <a:pt x="0" y="8"/>
                    <a:pt x="7" y="1"/>
                    <a:pt x="12" y="1"/>
                  </a:cubicBezTo>
                  <a:cubicBezTo>
                    <a:pt x="15" y="0"/>
                    <a:pt x="14" y="1"/>
                    <a:pt x="15" y="4"/>
                  </a:cubicBezTo>
                  <a:cubicBezTo>
                    <a:pt x="15" y="5"/>
                    <a:pt x="15" y="6"/>
                    <a:pt x="15" y="7"/>
                  </a:cubicBezTo>
                  <a:cubicBezTo>
                    <a:pt x="15" y="7"/>
                    <a:pt x="17" y="7"/>
                    <a:pt x="18" y="8"/>
                  </a:cubicBezTo>
                  <a:cubicBezTo>
                    <a:pt x="18" y="10"/>
                    <a:pt x="16" y="12"/>
                    <a:pt x="16" y="14"/>
                  </a:cubicBezTo>
                  <a:cubicBezTo>
                    <a:pt x="16" y="15"/>
                    <a:pt x="19" y="15"/>
                    <a:pt x="19" y="16"/>
                  </a:cubicBezTo>
                  <a:cubicBezTo>
                    <a:pt x="19" y="16"/>
                    <a:pt x="17" y="19"/>
                    <a:pt x="17" y="19"/>
                  </a:cubicBezTo>
                  <a:cubicBezTo>
                    <a:pt x="20" y="20"/>
                    <a:pt x="19" y="24"/>
                    <a:pt x="17" y="25"/>
                  </a:cubicBezTo>
                  <a:cubicBezTo>
                    <a:pt x="14" y="26"/>
                    <a:pt x="12" y="25"/>
                    <a:pt x="9" y="24"/>
                  </a:cubicBezTo>
                  <a:cubicBezTo>
                    <a:pt x="6" y="23"/>
                    <a:pt x="3" y="18"/>
                    <a:pt x="2" y="14"/>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9" name="Freeform 10099">
              <a:extLst>
                <a:ext uri="{FF2B5EF4-FFF2-40B4-BE49-F238E27FC236}">
                  <a16:creationId xmlns:a16="http://schemas.microsoft.com/office/drawing/2014/main" id="{AB890438-AA34-481F-9C9C-893EED8AC1AF}"/>
                </a:ext>
              </a:extLst>
            </p:cNvPr>
            <p:cNvSpPr>
              <a:spLocks/>
            </p:cNvSpPr>
            <p:nvPr/>
          </p:nvSpPr>
          <p:spPr bwMode="auto">
            <a:xfrm>
              <a:off x="1547" y="3564"/>
              <a:ext cx="92" cy="25"/>
            </a:xfrm>
            <a:custGeom>
              <a:avLst/>
              <a:gdLst>
                <a:gd name="T0" fmla="*/ 22 w 22"/>
                <a:gd name="T1" fmla="*/ 0 h 6"/>
                <a:gd name="T2" fmla="*/ 0 w 22"/>
                <a:gd name="T3" fmla="*/ 3 h 6"/>
                <a:gd name="T4" fmla="*/ 0 w 22"/>
                <a:gd name="T5" fmla="*/ 3 h 6"/>
                <a:gd name="T6" fmla="*/ 22 w 22"/>
                <a:gd name="T7" fmla="*/ 0 h 6"/>
                <a:gd name="T8" fmla="*/ 22 w 22"/>
                <a:gd name="T9" fmla="*/ 0 h 6"/>
              </a:gdLst>
              <a:ahLst/>
              <a:cxnLst>
                <a:cxn ang="0">
                  <a:pos x="T0" y="T1"/>
                </a:cxn>
                <a:cxn ang="0">
                  <a:pos x="T2" y="T3"/>
                </a:cxn>
                <a:cxn ang="0">
                  <a:pos x="T4" y="T5"/>
                </a:cxn>
                <a:cxn ang="0">
                  <a:pos x="T6" y="T7"/>
                </a:cxn>
                <a:cxn ang="0">
                  <a:pos x="T8" y="T9"/>
                </a:cxn>
              </a:cxnLst>
              <a:rect l="0" t="0" r="r" b="b"/>
              <a:pathLst>
                <a:path w="22" h="6">
                  <a:moveTo>
                    <a:pt x="22" y="0"/>
                  </a:moveTo>
                  <a:cubicBezTo>
                    <a:pt x="16" y="5"/>
                    <a:pt x="8" y="4"/>
                    <a:pt x="0" y="3"/>
                  </a:cubicBezTo>
                  <a:cubicBezTo>
                    <a:pt x="0" y="3"/>
                    <a:pt x="0" y="3"/>
                    <a:pt x="0" y="3"/>
                  </a:cubicBezTo>
                  <a:cubicBezTo>
                    <a:pt x="7" y="6"/>
                    <a:pt x="18" y="6"/>
                    <a:pt x="22" y="0"/>
                  </a:cubicBezTo>
                  <a:cubicBezTo>
                    <a:pt x="22" y="0"/>
                    <a:pt x="22" y="0"/>
                    <a:pt x="2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0" name="Freeform 10100">
              <a:extLst>
                <a:ext uri="{FF2B5EF4-FFF2-40B4-BE49-F238E27FC236}">
                  <a16:creationId xmlns:a16="http://schemas.microsoft.com/office/drawing/2014/main" id="{6CEA700C-25B7-4A82-9451-68EA83BBE06A}"/>
                </a:ext>
              </a:extLst>
            </p:cNvPr>
            <p:cNvSpPr>
              <a:spLocks/>
            </p:cNvSpPr>
            <p:nvPr/>
          </p:nvSpPr>
          <p:spPr bwMode="auto">
            <a:xfrm>
              <a:off x="1547" y="3518"/>
              <a:ext cx="79" cy="17"/>
            </a:xfrm>
            <a:custGeom>
              <a:avLst/>
              <a:gdLst>
                <a:gd name="T0" fmla="*/ 19 w 19"/>
                <a:gd name="T1" fmla="*/ 3 h 4"/>
                <a:gd name="T2" fmla="*/ 0 w 19"/>
                <a:gd name="T3" fmla="*/ 4 h 4"/>
                <a:gd name="T4" fmla="*/ 0 w 19"/>
                <a:gd name="T5" fmla="*/ 4 h 4"/>
                <a:gd name="T6" fmla="*/ 18 w 19"/>
                <a:gd name="T7" fmla="*/ 4 h 4"/>
                <a:gd name="T8" fmla="*/ 19 w 19"/>
                <a:gd name="T9" fmla="*/ 3 h 4"/>
              </a:gdLst>
              <a:ahLst/>
              <a:cxnLst>
                <a:cxn ang="0">
                  <a:pos x="T0" y="T1"/>
                </a:cxn>
                <a:cxn ang="0">
                  <a:pos x="T2" y="T3"/>
                </a:cxn>
                <a:cxn ang="0">
                  <a:pos x="T4" y="T5"/>
                </a:cxn>
                <a:cxn ang="0">
                  <a:pos x="T6" y="T7"/>
                </a:cxn>
                <a:cxn ang="0">
                  <a:pos x="T8" y="T9"/>
                </a:cxn>
              </a:cxnLst>
              <a:rect l="0" t="0" r="r" b="b"/>
              <a:pathLst>
                <a:path w="19" h="4">
                  <a:moveTo>
                    <a:pt x="19" y="3"/>
                  </a:moveTo>
                  <a:cubicBezTo>
                    <a:pt x="13" y="0"/>
                    <a:pt x="5" y="2"/>
                    <a:pt x="0" y="4"/>
                  </a:cubicBezTo>
                  <a:cubicBezTo>
                    <a:pt x="0" y="4"/>
                    <a:pt x="0" y="4"/>
                    <a:pt x="0" y="4"/>
                  </a:cubicBezTo>
                  <a:cubicBezTo>
                    <a:pt x="6" y="3"/>
                    <a:pt x="12" y="2"/>
                    <a:pt x="18" y="4"/>
                  </a:cubicBezTo>
                  <a:cubicBezTo>
                    <a:pt x="18" y="4"/>
                    <a:pt x="19" y="3"/>
                    <a:pt x="19"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1" name="Freeform 10101">
              <a:extLst>
                <a:ext uri="{FF2B5EF4-FFF2-40B4-BE49-F238E27FC236}">
                  <a16:creationId xmlns:a16="http://schemas.microsoft.com/office/drawing/2014/main" id="{86770213-1218-4B10-84B8-83A06153F49D}"/>
                </a:ext>
              </a:extLst>
            </p:cNvPr>
            <p:cNvSpPr>
              <a:spLocks/>
            </p:cNvSpPr>
            <p:nvPr/>
          </p:nvSpPr>
          <p:spPr bwMode="auto">
            <a:xfrm>
              <a:off x="2026" y="3842"/>
              <a:ext cx="162" cy="121"/>
            </a:xfrm>
            <a:custGeom>
              <a:avLst/>
              <a:gdLst>
                <a:gd name="T0" fmla="*/ 3 w 39"/>
                <a:gd name="T1" fmla="*/ 10 h 29"/>
                <a:gd name="T2" fmla="*/ 24 w 39"/>
                <a:gd name="T3" fmla="*/ 2 h 29"/>
                <a:gd name="T4" fmla="*/ 36 w 39"/>
                <a:gd name="T5" fmla="*/ 12 h 29"/>
                <a:gd name="T6" fmla="*/ 32 w 39"/>
                <a:gd name="T7" fmla="*/ 24 h 29"/>
                <a:gd name="T8" fmla="*/ 12 w 39"/>
                <a:gd name="T9" fmla="*/ 27 h 29"/>
                <a:gd name="T10" fmla="*/ 3 w 39"/>
                <a:gd name="T11" fmla="*/ 10 h 29"/>
              </a:gdLst>
              <a:ahLst/>
              <a:cxnLst>
                <a:cxn ang="0">
                  <a:pos x="T0" y="T1"/>
                </a:cxn>
                <a:cxn ang="0">
                  <a:pos x="T2" y="T3"/>
                </a:cxn>
                <a:cxn ang="0">
                  <a:pos x="T4" y="T5"/>
                </a:cxn>
                <a:cxn ang="0">
                  <a:pos x="T6" y="T7"/>
                </a:cxn>
                <a:cxn ang="0">
                  <a:pos x="T8" y="T9"/>
                </a:cxn>
                <a:cxn ang="0">
                  <a:pos x="T10" y="T11"/>
                </a:cxn>
              </a:cxnLst>
              <a:rect l="0" t="0" r="r" b="b"/>
              <a:pathLst>
                <a:path w="39" h="29">
                  <a:moveTo>
                    <a:pt x="3" y="10"/>
                  </a:moveTo>
                  <a:cubicBezTo>
                    <a:pt x="3" y="1"/>
                    <a:pt x="18" y="0"/>
                    <a:pt x="24" y="2"/>
                  </a:cubicBezTo>
                  <a:cubicBezTo>
                    <a:pt x="29" y="4"/>
                    <a:pt x="33" y="8"/>
                    <a:pt x="36" y="12"/>
                  </a:cubicBezTo>
                  <a:cubicBezTo>
                    <a:pt x="39" y="18"/>
                    <a:pt x="38" y="20"/>
                    <a:pt x="32" y="24"/>
                  </a:cubicBezTo>
                  <a:cubicBezTo>
                    <a:pt x="26" y="28"/>
                    <a:pt x="20" y="29"/>
                    <a:pt x="12" y="27"/>
                  </a:cubicBezTo>
                  <a:cubicBezTo>
                    <a:pt x="8" y="25"/>
                    <a:pt x="0" y="15"/>
                    <a:pt x="3" y="10"/>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2" name="Freeform 10102">
              <a:extLst>
                <a:ext uri="{FF2B5EF4-FFF2-40B4-BE49-F238E27FC236}">
                  <a16:creationId xmlns:a16="http://schemas.microsoft.com/office/drawing/2014/main" id="{7CAE659E-D0F0-40D4-9076-1EE32E17BA48}"/>
                </a:ext>
              </a:extLst>
            </p:cNvPr>
            <p:cNvSpPr>
              <a:spLocks/>
            </p:cNvSpPr>
            <p:nvPr/>
          </p:nvSpPr>
          <p:spPr bwMode="auto">
            <a:xfrm>
              <a:off x="2017" y="3838"/>
              <a:ext cx="75" cy="104"/>
            </a:xfrm>
            <a:custGeom>
              <a:avLst/>
              <a:gdLst>
                <a:gd name="T0" fmla="*/ 1 w 18"/>
                <a:gd name="T1" fmla="*/ 9 h 25"/>
                <a:gd name="T2" fmla="*/ 15 w 18"/>
                <a:gd name="T3" fmla="*/ 2 h 25"/>
                <a:gd name="T4" fmla="*/ 16 w 18"/>
                <a:gd name="T5" fmla="*/ 6 h 25"/>
                <a:gd name="T6" fmla="*/ 15 w 18"/>
                <a:gd name="T7" fmla="*/ 8 h 25"/>
                <a:gd name="T8" fmla="*/ 17 w 18"/>
                <a:gd name="T9" fmla="*/ 10 h 25"/>
                <a:gd name="T10" fmla="*/ 13 w 18"/>
                <a:gd name="T11" fmla="*/ 15 h 25"/>
                <a:gd name="T12" fmla="*/ 15 w 18"/>
                <a:gd name="T13" fmla="*/ 18 h 25"/>
                <a:gd name="T14" fmla="*/ 12 w 18"/>
                <a:gd name="T15" fmla="*/ 20 h 25"/>
                <a:gd name="T16" fmla="*/ 10 w 18"/>
                <a:gd name="T17" fmla="*/ 25 h 25"/>
                <a:gd name="T18" fmla="*/ 3 w 18"/>
                <a:gd name="T19" fmla="*/ 21 h 25"/>
                <a:gd name="T20" fmla="*/ 1 w 18"/>
                <a:gd name="T21" fmla="*/ 9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25">
                  <a:moveTo>
                    <a:pt x="1" y="9"/>
                  </a:moveTo>
                  <a:cubicBezTo>
                    <a:pt x="1" y="3"/>
                    <a:pt x="10" y="0"/>
                    <a:pt x="15" y="2"/>
                  </a:cubicBezTo>
                  <a:cubicBezTo>
                    <a:pt x="18" y="3"/>
                    <a:pt x="16" y="3"/>
                    <a:pt x="16" y="6"/>
                  </a:cubicBezTo>
                  <a:cubicBezTo>
                    <a:pt x="16" y="6"/>
                    <a:pt x="15" y="7"/>
                    <a:pt x="15" y="8"/>
                  </a:cubicBezTo>
                  <a:cubicBezTo>
                    <a:pt x="15" y="8"/>
                    <a:pt x="17" y="9"/>
                    <a:pt x="17" y="10"/>
                  </a:cubicBezTo>
                  <a:cubicBezTo>
                    <a:pt x="16" y="13"/>
                    <a:pt x="14" y="13"/>
                    <a:pt x="13" y="15"/>
                  </a:cubicBezTo>
                  <a:cubicBezTo>
                    <a:pt x="13" y="16"/>
                    <a:pt x="15" y="17"/>
                    <a:pt x="15" y="18"/>
                  </a:cubicBezTo>
                  <a:cubicBezTo>
                    <a:pt x="15" y="18"/>
                    <a:pt x="13" y="19"/>
                    <a:pt x="12" y="20"/>
                  </a:cubicBezTo>
                  <a:cubicBezTo>
                    <a:pt x="14" y="22"/>
                    <a:pt x="12" y="24"/>
                    <a:pt x="10" y="25"/>
                  </a:cubicBezTo>
                  <a:cubicBezTo>
                    <a:pt x="7" y="25"/>
                    <a:pt x="5" y="23"/>
                    <a:pt x="3" y="21"/>
                  </a:cubicBezTo>
                  <a:cubicBezTo>
                    <a:pt x="1" y="18"/>
                    <a:pt x="0" y="13"/>
                    <a:pt x="1" y="9"/>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3" name="Freeform 10103">
              <a:extLst>
                <a:ext uri="{FF2B5EF4-FFF2-40B4-BE49-F238E27FC236}">
                  <a16:creationId xmlns:a16="http://schemas.microsoft.com/office/drawing/2014/main" id="{3064D13D-E576-4E0F-8475-21C9B940A636}"/>
                </a:ext>
              </a:extLst>
            </p:cNvPr>
            <p:cNvSpPr>
              <a:spLocks/>
            </p:cNvSpPr>
            <p:nvPr/>
          </p:nvSpPr>
          <p:spPr bwMode="auto">
            <a:xfrm>
              <a:off x="2080" y="3905"/>
              <a:ext cx="83" cy="41"/>
            </a:xfrm>
            <a:custGeom>
              <a:avLst/>
              <a:gdLst>
                <a:gd name="T0" fmla="*/ 20 w 20"/>
                <a:gd name="T1" fmla="*/ 7 h 10"/>
                <a:gd name="T2" fmla="*/ 0 w 20"/>
                <a:gd name="T3" fmla="*/ 0 h 10"/>
                <a:gd name="T4" fmla="*/ 0 w 20"/>
                <a:gd name="T5" fmla="*/ 0 h 10"/>
                <a:gd name="T6" fmla="*/ 20 w 20"/>
                <a:gd name="T7" fmla="*/ 7 h 10"/>
                <a:gd name="T8" fmla="*/ 20 w 20"/>
                <a:gd name="T9" fmla="*/ 7 h 10"/>
              </a:gdLst>
              <a:ahLst/>
              <a:cxnLst>
                <a:cxn ang="0">
                  <a:pos x="T0" y="T1"/>
                </a:cxn>
                <a:cxn ang="0">
                  <a:pos x="T2" y="T3"/>
                </a:cxn>
                <a:cxn ang="0">
                  <a:pos x="T4" y="T5"/>
                </a:cxn>
                <a:cxn ang="0">
                  <a:pos x="T6" y="T7"/>
                </a:cxn>
                <a:cxn ang="0">
                  <a:pos x="T8" y="T9"/>
                </a:cxn>
              </a:cxnLst>
              <a:rect l="0" t="0" r="r" b="b"/>
              <a:pathLst>
                <a:path w="20" h="10">
                  <a:moveTo>
                    <a:pt x="20" y="7"/>
                  </a:moveTo>
                  <a:cubicBezTo>
                    <a:pt x="12" y="9"/>
                    <a:pt x="7" y="4"/>
                    <a:pt x="0" y="0"/>
                  </a:cubicBezTo>
                  <a:cubicBezTo>
                    <a:pt x="0" y="0"/>
                    <a:pt x="0" y="0"/>
                    <a:pt x="0" y="0"/>
                  </a:cubicBezTo>
                  <a:cubicBezTo>
                    <a:pt x="5" y="6"/>
                    <a:pt x="14" y="10"/>
                    <a:pt x="20" y="7"/>
                  </a:cubicBezTo>
                  <a:cubicBezTo>
                    <a:pt x="20" y="7"/>
                    <a:pt x="20" y="7"/>
                    <a:pt x="20"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4" name="Freeform 10104">
              <a:extLst>
                <a:ext uri="{FF2B5EF4-FFF2-40B4-BE49-F238E27FC236}">
                  <a16:creationId xmlns:a16="http://schemas.microsoft.com/office/drawing/2014/main" id="{6F96E0FA-5AE8-4000-B62B-B5A2E3B3E8AC}"/>
                </a:ext>
              </a:extLst>
            </p:cNvPr>
            <p:cNvSpPr>
              <a:spLocks/>
            </p:cNvSpPr>
            <p:nvPr/>
          </p:nvSpPr>
          <p:spPr bwMode="auto">
            <a:xfrm>
              <a:off x="2092" y="3871"/>
              <a:ext cx="71" cy="30"/>
            </a:xfrm>
            <a:custGeom>
              <a:avLst/>
              <a:gdLst>
                <a:gd name="T0" fmla="*/ 17 w 17"/>
                <a:gd name="T1" fmla="*/ 7 h 7"/>
                <a:gd name="T2" fmla="*/ 1 w 17"/>
                <a:gd name="T3" fmla="*/ 0 h 7"/>
                <a:gd name="T4" fmla="*/ 1 w 17"/>
                <a:gd name="T5" fmla="*/ 0 h 7"/>
                <a:gd name="T6" fmla="*/ 17 w 17"/>
                <a:gd name="T7" fmla="*/ 7 h 7"/>
                <a:gd name="T8" fmla="*/ 17 w 17"/>
                <a:gd name="T9" fmla="*/ 7 h 7"/>
              </a:gdLst>
              <a:ahLst/>
              <a:cxnLst>
                <a:cxn ang="0">
                  <a:pos x="T0" y="T1"/>
                </a:cxn>
                <a:cxn ang="0">
                  <a:pos x="T2" y="T3"/>
                </a:cxn>
                <a:cxn ang="0">
                  <a:pos x="T4" y="T5"/>
                </a:cxn>
                <a:cxn ang="0">
                  <a:pos x="T6" y="T7"/>
                </a:cxn>
                <a:cxn ang="0">
                  <a:pos x="T8" y="T9"/>
                </a:cxn>
              </a:cxnLst>
              <a:rect l="0" t="0" r="r" b="b"/>
              <a:pathLst>
                <a:path w="17" h="7">
                  <a:moveTo>
                    <a:pt x="17" y="7"/>
                  </a:moveTo>
                  <a:cubicBezTo>
                    <a:pt x="13" y="2"/>
                    <a:pt x="6" y="0"/>
                    <a:pt x="1" y="0"/>
                  </a:cubicBezTo>
                  <a:cubicBezTo>
                    <a:pt x="1" y="0"/>
                    <a:pt x="0" y="0"/>
                    <a:pt x="1" y="0"/>
                  </a:cubicBezTo>
                  <a:cubicBezTo>
                    <a:pt x="6" y="2"/>
                    <a:pt x="11" y="3"/>
                    <a:pt x="17" y="7"/>
                  </a:cubicBezTo>
                  <a:cubicBezTo>
                    <a:pt x="17" y="7"/>
                    <a:pt x="17" y="7"/>
                    <a:pt x="17"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5" name="Freeform 10105">
              <a:extLst>
                <a:ext uri="{FF2B5EF4-FFF2-40B4-BE49-F238E27FC236}">
                  <a16:creationId xmlns:a16="http://schemas.microsoft.com/office/drawing/2014/main" id="{F95FF2E5-39A8-44F0-90B8-2AD046E1766F}"/>
                </a:ext>
              </a:extLst>
            </p:cNvPr>
            <p:cNvSpPr>
              <a:spLocks/>
            </p:cNvSpPr>
            <p:nvPr/>
          </p:nvSpPr>
          <p:spPr bwMode="auto">
            <a:xfrm>
              <a:off x="445" y="2302"/>
              <a:ext cx="146" cy="178"/>
            </a:xfrm>
            <a:custGeom>
              <a:avLst/>
              <a:gdLst>
                <a:gd name="T0" fmla="*/ 11 w 35"/>
                <a:gd name="T1" fmla="*/ 39 h 43"/>
                <a:gd name="T2" fmla="*/ 5 w 35"/>
                <a:gd name="T3" fmla="*/ 14 h 43"/>
                <a:gd name="T4" fmla="*/ 18 w 35"/>
                <a:gd name="T5" fmla="*/ 2 h 43"/>
                <a:gd name="T6" fmla="*/ 31 w 35"/>
                <a:gd name="T7" fmla="*/ 8 h 43"/>
                <a:gd name="T8" fmla="*/ 31 w 35"/>
                <a:gd name="T9" fmla="*/ 30 h 43"/>
                <a:gd name="T10" fmla="*/ 11 w 35"/>
                <a:gd name="T11" fmla="*/ 39 h 43"/>
              </a:gdLst>
              <a:ahLst/>
              <a:cxnLst>
                <a:cxn ang="0">
                  <a:pos x="T0" y="T1"/>
                </a:cxn>
                <a:cxn ang="0">
                  <a:pos x="T2" y="T3"/>
                </a:cxn>
                <a:cxn ang="0">
                  <a:pos x="T4" y="T5"/>
                </a:cxn>
                <a:cxn ang="0">
                  <a:pos x="T6" y="T7"/>
                </a:cxn>
                <a:cxn ang="0">
                  <a:pos x="T8" y="T9"/>
                </a:cxn>
                <a:cxn ang="0">
                  <a:pos x="T10" y="T11"/>
                </a:cxn>
              </a:cxnLst>
              <a:rect l="0" t="0" r="r" b="b"/>
              <a:pathLst>
                <a:path w="35" h="43">
                  <a:moveTo>
                    <a:pt x="11" y="39"/>
                  </a:moveTo>
                  <a:cubicBezTo>
                    <a:pt x="0" y="37"/>
                    <a:pt x="1" y="20"/>
                    <a:pt x="5" y="14"/>
                  </a:cubicBezTo>
                  <a:cubicBezTo>
                    <a:pt x="8" y="8"/>
                    <a:pt x="13" y="5"/>
                    <a:pt x="18" y="2"/>
                  </a:cubicBezTo>
                  <a:cubicBezTo>
                    <a:pt x="25" y="0"/>
                    <a:pt x="28" y="1"/>
                    <a:pt x="31" y="8"/>
                  </a:cubicBezTo>
                  <a:cubicBezTo>
                    <a:pt x="35" y="15"/>
                    <a:pt x="35" y="23"/>
                    <a:pt x="31" y="30"/>
                  </a:cubicBezTo>
                  <a:cubicBezTo>
                    <a:pt x="28" y="35"/>
                    <a:pt x="15" y="43"/>
                    <a:pt x="11" y="39"/>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6" name="Freeform 10106">
              <a:extLst>
                <a:ext uri="{FF2B5EF4-FFF2-40B4-BE49-F238E27FC236}">
                  <a16:creationId xmlns:a16="http://schemas.microsoft.com/office/drawing/2014/main" id="{597F5BA3-6CEF-42B7-8B2F-A3E0C74E70EA}"/>
                </a:ext>
              </a:extLst>
            </p:cNvPr>
            <p:cNvSpPr>
              <a:spLocks/>
            </p:cNvSpPr>
            <p:nvPr/>
          </p:nvSpPr>
          <p:spPr bwMode="auto">
            <a:xfrm>
              <a:off x="441" y="2397"/>
              <a:ext cx="116" cy="91"/>
            </a:xfrm>
            <a:custGeom>
              <a:avLst/>
              <a:gdLst>
                <a:gd name="T0" fmla="*/ 9 w 28"/>
                <a:gd name="T1" fmla="*/ 20 h 22"/>
                <a:gd name="T2" fmla="*/ 3 w 28"/>
                <a:gd name="T3" fmla="*/ 3 h 22"/>
                <a:gd name="T4" fmla="*/ 7 w 28"/>
                <a:gd name="T5" fmla="*/ 2 h 22"/>
                <a:gd name="T6" fmla="*/ 10 w 28"/>
                <a:gd name="T7" fmla="*/ 4 h 22"/>
                <a:gd name="T8" fmla="*/ 13 w 28"/>
                <a:gd name="T9" fmla="*/ 2 h 22"/>
                <a:gd name="T10" fmla="*/ 18 w 28"/>
                <a:gd name="T11" fmla="*/ 7 h 22"/>
                <a:gd name="T12" fmla="*/ 21 w 28"/>
                <a:gd name="T13" fmla="*/ 5 h 22"/>
                <a:gd name="T14" fmla="*/ 22 w 28"/>
                <a:gd name="T15" fmla="*/ 9 h 22"/>
                <a:gd name="T16" fmla="*/ 28 w 28"/>
                <a:gd name="T17" fmla="*/ 12 h 22"/>
                <a:gd name="T18" fmla="*/ 22 w 28"/>
                <a:gd name="T19" fmla="*/ 19 h 22"/>
                <a:gd name="T20" fmla="*/ 9 w 28"/>
                <a:gd name="T21" fmla="*/ 2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22">
                  <a:moveTo>
                    <a:pt x="9" y="20"/>
                  </a:moveTo>
                  <a:cubicBezTo>
                    <a:pt x="3" y="18"/>
                    <a:pt x="0" y="8"/>
                    <a:pt x="3" y="3"/>
                  </a:cubicBezTo>
                  <a:cubicBezTo>
                    <a:pt x="4" y="0"/>
                    <a:pt x="5" y="1"/>
                    <a:pt x="7" y="2"/>
                  </a:cubicBezTo>
                  <a:cubicBezTo>
                    <a:pt x="8" y="2"/>
                    <a:pt x="9" y="3"/>
                    <a:pt x="10" y="4"/>
                  </a:cubicBezTo>
                  <a:cubicBezTo>
                    <a:pt x="10" y="4"/>
                    <a:pt x="12" y="2"/>
                    <a:pt x="13" y="2"/>
                  </a:cubicBezTo>
                  <a:cubicBezTo>
                    <a:pt x="15" y="3"/>
                    <a:pt x="15" y="6"/>
                    <a:pt x="18" y="7"/>
                  </a:cubicBezTo>
                  <a:cubicBezTo>
                    <a:pt x="18" y="7"/>
                    <a:pt x="20" y="5"/>
                    <a:pt x="21" y="5"/>
                  </a:cubicBezTo>
                  <a:cubicBezTo>
                    <a:pt x="21" y="5"/>
                    <a:pt x="22" y="8"/>
                    <a:pt x="22" y="9"/>
                  </a:cubicBezTo>
                  <a:cubicBezTo>
                    <a:pt x="25" y="7"/>
                    <a:pt x="28" y="9"/>
                    <a:pt x="28" y="12"/>
                  </a:cubicBezTo>
                  <a:cubicBezTo>
                    <a:pt x="27" y="15"/>
                    <a:pt x="25" y="17"/>
                    <a:pt x="22" y="19"/>
                  </a:cubicBezTo>
                  <a:cubicBezTo>
                    <a:pt x="19" y="21"/>
                    <a:pt x="13" y="22"/>
                    <a:pt x="9" y="20"/>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7" name="Freeform 10107">
              <a:extLst>
                <a:ext uri="{FF2B5EF4-FFF2-40B4-BE49-F238E27FC236}">
                  <a16:creationId xmlns:a16="http://schemas.microsoft.com/office/drawing/2014/main" id="{7CFE3A92-A3A4-49EE-BB31-03E44503BCC4}"/>
                </a:ext>
              </a:extLst>
            </p:cNvPr>
            <p:cNvSpPr>
              <a:spLocks/>
            </p:cNvSpPr>
            <p:nvPr/>
          </p:nvSpPr>
          <p:spPr bwMode="auto">
            <a:xfrm>
              <a:off x="520" y="2331"/>
              <a:ext cx="58" cy="87"/>
            </a:xfrm>
            <a:custGeom>
              <a:avLst/>
              <a:gdLst>
                <a:gd name="T0" fmla="*/ 11 w 14"/>
                <a:gd name="T1" fmla="*/ 0 h 21"/>
                <a:gd name="T2" fmla="*/ 0 w 14"/>
                <a:gd name="T3" fmla="*/ 21 h 21"/>
                <a:gd name="T4" fmla="*/ 0 w 14"/>
                <a:gd name="T5" fmla="*/ 21 h 21"/>
                <a:gd name="T6" fmla="*/ 11 w 14"/>
                <a:gd name="T7" fmla="*/ 0 h 21"/>
                <a:gd name="T8" fmla="*/ 11 w 14"/>
                <a:gd name="T9" fmla="*/ 0 h 21"/>
              </a:gdLst>
              <a:ahLst/>
              <a:cxnLst>
                <a:cxn ang="0">
                  <a:pos x="T0" y="T1"/>
                </a:cxn>
                <a:cxn ang="0">
                  <a:pos x="T2" y="T3"/>
                </a:cxn>
                <a:cxn ang="0">
                  <a:pos x="T4" y="T5"/>
                </a:cxn>
                <a:cxn ang="0">
                  <a:pos x="T6" y="T7"/>
                </a:cxn>
                <a:cxn ang="0">
                  <a:pos x="T8" y="T9"/>
                </a:cxn>
              </a:cxnLst>
              <a:rect l="0" t="0" r="r" b="b"/>
              <a:pathLst>
                <a:path w="14" h="21">
                  <a:moveTo>
                    <a:pt x="11" y="0"/>
                  </a:moveTo>
                  <a:cubicBezTo>
                    <a:pt x="11" y="9"/>
                    <a:pt x="6" y="14"/>
                    <a:pt x="0" y="21"/>
                  </a:cubicBezTo>
                  <a:cubicBezTo>
                    <a:pt x="0" y="21"/>
                    <a:pt x="0" y="21"/>
                    <a:pt x="0" y="21"/>
                  </a:cubicBezTo>
                  <a:cubicBezTo>
                    <a:pt x="7" y="17"/>
                    <a:pt x="14" y="7"/>
                    <a:pt x="11" y="0"/>
                  </a:cubicBezTo>
                  <a:cubicBezTo>
                    <a:pt x="11" y="0"/>
                    <a:pt x="11" y="0"/>
                    <a:pt x="1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8" name="Freeform 10108">
              <a:extLst>
                <a:ext uri="{FF2B5EF4-FFF2-40B4-BE49-F238E27FC236}">
                  <a16:creationId xmlns:a16="http://schemas.microsoft.com/office/drawing/2014/main" id="{97839685-9B38-42E0-8D35-70A0B4023637}"/>
                </a:ext>
              </a:extLst>
            </p:cNvPr>
            <p:cNvSpPr>
              <a:spLocks/>
            </p:cNvSpPr>
            <p:nvPr/>
          </p:nvSpPr>
          <p:spPr bwMode="auto">
            <a:xfrm>
              <a:off x="487" y="2327"/>
              <a:ext cx="41" cy="70"/>
            </a:xfrm>
            <a:custGeom>
              <a:avLst/>
              <a:gdLst>
                <a:gd name="T0" fmla="*/ 9 w 10"/>
                <a:gd name="T1" fmla="*/ 0 h 17"/>
                <a:gd name="T2" fmla="*/ 0 w 10"/>
                <a:gd name="T3" fmla="*/ 17 h 17"/>
                <a:gd name="T4" fmla="*/ 0 w 10"/>
                <a:gd name="T5" fmla="*/ 17 h 17"/>
                <a:gd name="T6" fmla="*/ 9 w 10"/>
                <a:gd name="T7" fmla="*/ 0 h 17"/>
                <a:gd name="T8" fmla="*/ 9 w 10"/>
                <a:gd name="T9" fmla="*/ 0 h 17"/>
              </a:gdLst>
              <a:ahLst/>
              <a:cxnLst>
                <a:cxn ang="0">
                  <a:pos x="T0" y="T1"/>
                </a:cxn>
                <a:cxn ang="0">
                  <a:pos x="T2" y="T3"/>
                </a:cxn>
                <a:cxn ang="0">
                  <a:pos x="T4" y="T5"/>
                </a:cxn>
                <a:cxn ang="0">
                  <a:pos x="T6" y="T7"/>
                </a:cxn>
                <a:cxn ang="0">
                  <a:pos x="T8" y="T9"/>
                </a:cxn>
              </a:cxnLst>
              <a:rect l="0" t="0" r="r" b="b"/>
              <a:pathLst>
                <a:path w="10" h="17">
                  <a:moveTo>
                    <a:pt x="9" y="0"/>
                  </a:moveTo>
                  <a:cubicBezTo>
                    <a:pt x="3" y="3"/>
                    <a:pt x="1" y="11"/>
                    <a:pt x="0" y="17"/>
                  </a:cubicBezTo>
                  <a:cubicBezTo>
                    <a:pt x="0" y="17"/>
                    <a:pt x="0" y="17"/>
                    <a:pt x="0" y="17"/>
                  </a:cubicBezTo>
                  <a:cubicBezTo>
                    <a:pt x="2" y="11"/>
                    <a:pt x="4" y="5"/>
                    <a:pt x="9" y="0"/>
                  </a:cubicBezTo>
                  <a:cubicBezTo>
                    <a:pt x="9" y="0"/>
                    <a:pt x="10" y="0"/>
                    <a:pt x="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9" name="Freeform 10109">
              <a:extLst>
                <a:ext uri="{FF2B5EF4-FFF2-40B4-BE49-F238E27FC236}">
                  <a16:creationId xmlns:a16="http://schemas.microsoft.com/office/drawing/2014/main" id="{3043061D-02C7-41BC-966B-0E1276275194}"/>
                </a:ext>
              </a:extLst>
            </p:cNvPr>
            <p:cNvSpPr>
              <a:spLocks/>
            </p:cNvSpPr>
            <p:nvPr/>
          </p:nvSpPr>
          <p:spPr bwMode="auto">
            <a:xfrm>
              <a:off x="370" y="1766"/>
              <a:ext cx="83" cy="116"/>
            </a:xfrm>
            <a:custGeom>
              <a:avLst/>
              <a:gdLst>
                <a:gd name="T0" fmla="*/ 11 w 20"/>
                <a:gd name="T1" fmla="*/ 26 h 28"/>
                <a:gd name="T2" fmla="*/ 0 w 20"/>
                <a:gd name="T3" fmla="*/ 14 h 28"/>
                <a:gd name="T4" fmla="*/ 5 w 20"/>
                <a:gd name="T5" fmla="*/ 3 h 28"/>
                <a:gd name="T6" fmla="*/ 13 w 20"/>
                <a:gd name="T7" fmla="*/ 2 h 28"/>
                <a:gd name="T8" fmla="*/ 20 w 20"/>
                <a:gd name="T9" fmla="*/ 15 h 28"/>
                <a:gd name="T10" fmla="*/ 11 w 20"/>
                <a:gd name="T11" fmla="*/ 26 h 28"/>
              </a:gdLst>
              <a:ahLst/>
              <a:cxnLst>
                <a:cxn ang="0">
                  <a:pos x="T0" y="T1"/>
                </a:cxn>
                <a:cxn ang="0">
                  <a:pos x="T2" y="T3"/>
                </a:cxn>
                <a:cxn ang="0">
                  <a:pos x="T4" y="T5"/>
                </a:cxn>
                <a:cxn ang="0">
                  <a:pos x="T6" y="T7"/>
                </a:cxn>
                <a:cxn ang="0">
                  <a:pos x="T8" y="T9"/>
                </a:cxn>
                <a:cxn ang="0">
                  <a:pos x="T10" y="T11"/>
                </a:cxn>
              </a:cxnLst>
              <a:rect l="0" t="0" r="r" b="b"/>
              <a:pathLst>
                <a:path w="20" h="28">
                  <a:moveTo>
                    <a:pt x="11" y="26"/>
                  </a:moveTo>
                  <a:cubicBezTo>
                    <a:pt x="5" y="28"/>
                    <a:pt x="0" y="19"/>
                    <a:pt x="0" y="14"/>
                  </a:cubicBezTo>
                  <a:cubicBezTo>
                    <a:pt x="0" y="10"/>
                    <a:pt x="2" y="6"/>
                    <a:pt x="5" y="3"/>
                  </a:cubicBezTo>
                  <a:cubicBezTo>
                    <a:pt x="7" y="0"/>
                    <a:pt x="10" y="0"/>
                    <a:pt x="13" y="2"/>
                  </a:cubicBezTo>
                  <a:cubicBezTo>
                    <a:pt x="18" y="5"/>
                    <a:pt x="20" y="10"/>
                    <a:pt x="20" y="15"/>
                  </a:cubicBezTo>
                  <a:cubicBezTo>
                    <a:pt x="20" y="19"/>
                    <a:pt x="16" y="27"/>
                    <a:pt x="11" y="26"/>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0" name="Freeform 10110">
              <a:extLst>
                <a:ext uri="{FF2B5EF4-FFF2-40B4-BE49-F238E27FC236}">
                  <a16:creationId xmlns:a16="http://schemas.microsoft.com/office/drawing/2014/main" id="{415FB6AD-FEAC-4CBF-80C0-6F5989B131B4}"/>
                </a:ext>
              </a:extLst>
            </p:cNvPr>
            <p:cNvSpPr>
              <a:spLocks/>
            </p:cNvSpPr>
            <p:nvPr/>
          </p:nvSpPr>
          <p:spPr bwMode="auto">
            <a:xfrm>
              <a:off x="379" y="1836"/>
              <a:ext cx="74" cy="59"/>
            </a:xfrm>
            <a:custGeom>
              <a:avLst/>
              <a:gdLst>
                <a:gd name="T0" fmla="*/ 10 w 18"/>
                <a:gd name="T1" fmla="*/ 13 h 14"/>
                <a:gd name="T2" fmla="*/ 0 w 18"/>
                <a:gd name="T3" fmla="*/ 5 h 14"/>
                <a:gd name="T4" fmla="*/ 3 w 18"/>
                <a:gd name="T5" fmla="*/ 3 h 14"/>
                <a:gd name="T6" fmla="*/ 5 w 18"/>
                <a:gd name="T7" fmla="*/ 3 h 14"/>
                <a:gd name="T8" fmla="*/ 6 w 18"/>
                <a:gd name="T9" fmla="*/ 1 h 14"/>
                <a:gd name="T10" fmla="*/ 10 w 18"/>
                <a:gd name="T11" fmla="*/ 2 h 14"/>
                <a:gd name="T12" fmla="*/ 12 w 18"/>
                <a:gd name="T13" fmla="*/ 1 h 14"/>
                <a:gd name="T14" fmla="*/ 14 w 18"/>
                <a:gd name="T15" fmla="*/ 2 h 14"/>
                <a:gd name="T16" fmla="*/ 18 w 18"/>
                <a:gd name="T17" fmla="*/ 2 h 14"/>
                <a:gd name="T18" fmla="*/ 17 w 18"/>
                <a:gd name="T19" fmla="*/ 8 h 14"/>
                <a:gd name="T20" fmla="*/ 10 w 18"/>
                <a:gd name="T21"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14">
                  <a:moveTo>
                    <a:pt x="10" y="13"/>
                  </a:moveTo>
                  <a:cubicBezTo>
                    <a:pt x="5" y="14"/>
                    <a:pt x="1" y="9"/>
                    <a:pt x="0" y="5"/>
                  </a:cubicBezTo>
                  <a:cubicBezTo>
                    <a:pt x="0" y="2"/>
                    <a:pt x="1" y="3"/>
                    <a:pt x="3" y="3"/>
                  </a:cubicBezTo>
                  <a:cubicBezTo>
                    <a:pt x="3" y="3"/>
                    <a:pt x="4" y="3"/>
                    <a:pt x="5" y="3"/>
                  </a:cubicBezTo>
                  <a:cubicBezTo>
                    <a:pt x="5" y="3"/>
                    <a:pt x="5" y="1"/>
                    <a:pt x="6" y="1"/>
                  </a:cubicBezTo>
                  <a:cubicBezTo>
                    <a:pt x="8" y="1"/>
                    <a:pt x="9" y="3"/>
                    <a:pt x="10" y="2"/>
                  </a:cubicBezTo>
                  <a:cubicBezTo>
                    <a:pt x="11" y="2"/>
                    <a:pt x="11" y="1"/>
                    <a:pt x="12" y="1"/>
                  </a:cubicBezTo>
                  <a:cubicBezTo>
                    <a:pt x="12" y="1"/>
                    <a:pt x="13" y="2"/>
                    <a:pt x="14" y="2"/>
                  </a:cubicBezTo>
                  <a:cubicBezTo>
                    <a:pt x="14" y="0"/>
                    <a:pt x="17" y="1"/>
                    <a:pt x="18" y="2"/>
                  </a:cubicBezTo>
                  <a:cubicBezTo>
                    <a:pt x="18" y="4"/>
                    <a:pt x="18" y="6"/>
                    <a:pt x="17" y="8"/>
                  </a:cubicBezTo>
                  <a:cubicBezTo>
                    <a:pt x="15" y="10"/>
                    <a:pt x="12" y="12"/>
                    <a:pt x="10" y="13"/>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1" name="Freeform 10111">
              <a:extLst>
                <a:ext uri="{FF2B5EF4-FFF2-40B4-BE49-F238E27FC236}">
                  <a16:creationId xmlns:a16="http://schemas.microsoft.com/office/drawing/2014/main" id="{66C53C03-4B08-491A-905F-6901595C1AED}"/>
                </a:ext>
              </a:extLst>
            </p:cNvPr>
            <p:cNvSpPr>
              <a:spLocks/>
            </p:cNvSpPr>
            <p:nvPr/>
          </p:nvSpPr>
          <p:spPr bwMode="auto">
            <a:xfrm>
              <a:off x="420" y="1774"/>
              <a:ext cx="17" cy="67"/>
            </a:xfrm>
            <a:custGeom>
              <a:avLst/>
              <a:gdLst>
                <a:gd name="T0" fmla="*/ 0 w 4"/>
                <a:gd name="T1" fmla="*/ 1 h 16"/>
                <a:gd name="T2" fmla="*/ 0 w 4"/>
                <a:gd name="T3" fmla="*/ 16 h 16"/>
                <a:gd name="T4" fmla="*/ 1 w 4"/>
                <a:gd name="T5" fmla="*/ 16 h 16"/>
                <a:gd name="T6" fmla="*/ 0 w 4"/>
                <a:gd name="T7" fmla="*/ 0 h 16"/>
                <a:gd name="T8" fmla="*/ 0 w 4"/>
                <a:gd name="T9" fmla="*/ 1 h 16"/>
              </a:gdLst>
              <a:ahLst/>
              <a:cxnLst>
                <a:cxn ang="0">
                  <a:pos x="T0" y="T1"/>
                </a:cxn>
                <a:cxn ang="0">
                  <a:pos x="T2" y="T3"/>
                </a:cxn>
                <a:cxn ang="0">
                  <a:pos x="T4" y="T5"/>
                </a:cxn>
                <a:cxn ang="0">
                  <a:pos x="T6" y="T7"/>
                </a:cxn>
                <a:cxn ang="0">
                  <a:pos x="T8" y="T9"/>
                </a:cxn>
              </a:cxnLst>
              <a:rect l="0" t="0" r="r" b="b"/>
              <a:pathLst>
                <a:path w="4" h="16">
                  <a:moveTo>
                    <a:pt x="0" y="1"/>
                  </a:moveTo>
                  <a:cubicBezTo>
                    <a:pt x="3" y="5"/>
                    <a:pt x="2" y="10"/>
                    <a:pt x="0" y="16"/>
                  </a:cubicBezTo>
                  <a:cubicBezTo>
                    <a:pt x="0" y="16"/>
                    <a:pt x="1" y="16"/>
                    <a:pt x="1" y="16"/>
                  </a:cubicBezTo>
                  <a:cubicBezTo>
                    <a:pt x="3" y="11"/>
                    <a:pt x="4" y="4"/>
                    <a:pt x="0" y="0"/>
                  </a:cubicBezTo>
                  <a:cubicBezTo>
                    <a:pt x="0" y="0"/>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2" name="Freeform 10112">
              <a:extLst>
                <a:ext uri="{FF2B5EF4-FFF2-40B4-BE49-F238E27FC236}">
                  <a16:creationId xmlns:a16="http://schemas.microsoft.com/office/drawing/2014/main" id="{D2916F5A-714D-4EBA-B6F3-A3A1CC3C7D29}"/>
                </a:ext>
              </a:extLst>
            </p:cNvPr>
            <p:cNvSpPr>
              <a:spLocks/>
            </p:cNvSpPr>
            <p:nvPr/>
          </p:nvSpPr>
          <p:spPr bwMode="auto">
            <a:xfrm>
              <a:off x="387" y="1787"/>
              <a:ext cx="8" cy="54"/>
            </a:xfrm>
            <a:custGeom>
              <a:avLst/>
              <a:gdLst>
                <a:gd name="T0" fmla="*/ 2 w 2"/>
                <a:gd name="T1" fmla="*/ 0 h 13"/>
                <a:gd name="T2" fmla="*/ 2 w 2"/>
                <a:gd name="T3" fmla="*/ 13 h 13"/>
                <a:gd name="T4" fmla="*/ 2 w 2"/>
                <a:gd name="T5" fmla="*/ 13 h 13"/>
                <a:gd name="T6" fmla="*/ 2 w 2"/>
                <a:gd name="T7" fmla="*/ 0 h 13"/>
                <a:gd name="T8" fmla="*/ 2 w 2"/>
                <a:gd name="T9" fmla="*/ 0 h 13"/>
              </a:gdLst>
              <a:ahLst/>
              <a:cxnLst>
                <a:cxn ang="0">
                  <a:pos x="T0" y="T1"/>
                </a:cxn>
                <a:cxn ang="0">
                  <a:pos x="T2" y="T3"/>
                </a:cxn>
                <a:cxn ang="0">
                  <a:pos x="T4" y="T5"/>
                </a:cxn>
                <a:cxn ang="0">
                  <a:pos x="T6" y="T7"/>
                </a:cxn>
                <a:cxn ang="0">
                  <a:pos x="T8" y="T9"/>
                </a:cxn>
              </a:cxnLst>
              <a:rect l="0" t="0" r="r" b="b"/>
              <a:pathLst>
                <a:path w="2" h="13">
                  <a:moveTo>
                    <a:pt x="2" y="0"/>
                  </a:moveTo>
                  <a:cubicBezTo>
                    <a:pt x="0" y="4"/>
                    <a:pt x="1" y="9"/>
                    <a:pt x="2" y="13"/>
                  </a:cubicBezTo>
                  <a:cubicBezTo>
                    <a:pt x="2" y="13"/>
                    <a:pt x="2" y="13"/>
                    <a:pt x="2" y="13"/>
                  </a:cubicBezTo>
                  <a:cubicBezTo>
                    <a:pt x="2" y="8"/>
                    <a:pt x="1" y="4"/>
                    <a:pt x="2" y="0"/>
                  </a:cubicBezTo>
                  <a:cubicBezTo>
                    <a:pt x="2" y="0"/>
                    <a:pt x="2"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3" name="Freeform 10113">
              <a:extLst>
                <a:ext uri="{FF2B5EF4-FFF2-40B4-BE49-F238E27FC236}">
                  <a16:creationId xmlns:a16="http://schemas.microsoft.com/office/drawing/2014/main" id="{23EA047C-73E1-416B-8D03-A2FBA46F7E31}"/>
                </a:ext>
              </a:extLst>
            </p:cNvPr>
            <p:cNvSpPr>
              <a:spLocks/>
            </p:cNvSpPr>
            <p:nvPr/>
          </p:nvSpPr>
          <p:spPr bwMode="auto">
            <a:xfrm>
              <a:off x="158" y="3361"/>
              <a:ext cx="453" cy="361"/>
            </a:xfrm>
            <a:custGeom>
              <a:avLst/>
              <a:gdLst>
                <a:gd name="T0" fmla="*/ 86 w 109"/>
                <a:gd name="T1" fmla="*/ 10 h 87"/>
                <a:gd name="T2" fmla="*/ 60 w 109"/>
                <a:gd name="T3" fmla="*/ 4 h 87"/>
                <a:gd name="T4" fmla="*/ 28 w 109"/>
                <a:gd name="T5" fmla="*/ 1 h 87"/>
                <a:gd name="T6" fmla="*/ 2 w 109"/>
                <a:gd name="T7" fmla="*/ 16 h 87"/>
                <a:gd name="T8" fmla="*/ 16 w 109"/>
                <a:gd name="T9" fmla="*/ 48 h 87"/>
                <a:gd name="T10" fmla="*/ 24 w 109"/>
                <a:gd name="T11" fmla="*/ 81 h 87"/>
                <a:gd name="T12" fmla="*/ 52 w 109"/>
                <a:gd name="T13" fmla="*/ 82 h 87"/>
                <a:gd name="T14" fmla="*/ 98 w 109"/>
                <a:gd name="T15" fmla="*/ 41 h 87"/>
                <a:gd name="T16" fmla="*/ 107 w 109"/>
                <a:gd name="T17" fmla="*/ 27 h 87"/>
                <a:gd name="T18" fmla="*/ 103 w 109"/>
                <a:gd name="T19" fmla="*/ 18 h 87"/>
                <a:gd name="T20" fmla="*/ 85 w 109"/>
                <a:gd name="T21" fmla="*/ 10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9" h="87">
                  <a:moveTo>
                    <a:pt x="86" y="10"/>
                  </a:moveTo>
                  <a:cubicBezTo>
                    <a:pt x="78" y="12"/>
                    <a:pt x="67" y="6"/>
                    <a:pt x="60" y="4"/>
                  </a:cubicBezTo>
                  <a:cubicBezTo>
                    <a:pt x="50" y="1"/>
                    <a:pt x="39" y="0"/>
                    <a:pt x="28" y="1"/>
                  </a:cubicBezTo>
                  <a:cubicBezTo>
                    <a:pt x="18" y="1"/>
                    <a:pt x="5" y="4"/>
                    <a:pt x="2" y="16"/>
                  </a:cubicBezTo>
                  <a:cubicBezTo>
                    <a:pt x="0" y="28"/>
                    <a:pt x="12" y="37"/>
                    <a:pt x="16" y="48"/>
                  </a:cubicBezTo>
                  <a:cubicBezTo>
                    <a:pt x="19" y="59"/>
                    <a:pt x="13" y="73"/>
                    <a:pt x="24" y="81"/>
                  </a:cubicBezTo>
                  <a:cubicBezTo>
                    <a:pt x="33" y="87"/>
                    <a:pt x="43" y="85"/>
                    <a:pt x="52" y="82"/>
                  </a:cubicBezTo>
                  <a:cubicBezTo>
                    <a:pt x="71" y="74"/>
                    <a:pt x="87" y="58"/>
                    <a:pt x="98" y="41"/>
                  </a:cubicBezTo>
                  <a:cubicBezTo>
                    <a:pt x="102" y="37"/>
                    <a:pt x="105" y="32"/>
                    <a:pt x="107" y="27"/>
                  </a:cubicBezTo>
                  <a:cubicBezTo>
                    <a:pt x="109" y="21"/>
                    <a:pt x="108" y="20"/>
                    <a:pt x="103" y="18"/>
                  </a:cubicBezTo>
                  <a:cubicBezTo>
                    <a:pt x="97" y="15"/>
                    <a:pt x="90" y="13"/>
                    <a:pt x="85" y="10"/>
                  </a:cubicBezTo>
                </a:path>
              </a:pathLst>
            </a:custGeom>
            <a:solidFill>
              <a:srgbClr val="A529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4" name="Freeform 10114">
              <a:extLst>
                <a:ext uri="{FF2B5EF4-FFF2-40B4-BE49-F238E27FC236}">
                  <a16:creationId xmlns:a16="http://schemas.microsoft.com/office/drawing/2014/main" id="{6E1DA733-F758-4608-A8CF-8DF9697FD9DB}"/>
                </a:ext>
              </a:extLst>
            </p:cNvPr>
            <p:cNvSpPr>
              <a:spLocks/>
            </p:cNvSpPr>
            <p:nvPr/>
          </p:nvSpPr>
          <p:spPr bwMode="auto">
            <a:xfrm>
              <a:off x="295" y="3369"/>
              <a:ext cx="125" cy="253"/>
            </a:xfrm>
            <a:custGeom>
              <a:avLst/>
              <a:gdLst>
                <a:gd name="T0" fmla="*/ 27 w 30"/>
                <a:gd name="T1" fmla="*/ 59 h 61"/>
                <a:gd name="T2" fmla="*/ 3 w 30"/>
                <a:gd name="T3" fmla="*/ 26 h 61"/>
                <a:gd name="T4" fmla="*/ 5 w 30"/>
                <a:gd name="T5" fmla="*/ 4 h 61"/>
                <a:gd name="T6" fmla="*/ 19 w 30"/>
                <a:gd name="T7" fmla="*/ 14 h 61"/>
                <a:gd name="T8" fmla="*/ 24 w 30"/>
                <a:gd name="T9" fmla="*/ 37 h 61"/>
                <a:gd name="T10" fmla="*/ 27 w 30"/>
                <a:gd name="T11" fmla="*/ 59 h 61"/>
              </a:gdLst>
              <a:ahLst/>
              <a:cxnLst>
                <a:cxn ang="0">
                  <a:pos x="T0" y="T1"/>
                </a:cxn>
                <a:cxn ang="0">
                  <a:pos x="T2" y="T3"/>
                </a:cxn>
                <a:cxn ang="0">
                  <a:pos x="T4" y="T5"/>
                </a:cxn>
                <a:cxn ang="0">
                  <a:pos x="T6" y="T7"/>
                </a:cxn>
                <a:cxn ang="0">
                  <a:pos x="T8" y="T9"/>
                </a:cxn>
                <a:cxn ang="0">
                  <a:pos x="T10" y="T11"/>
                </a:cxn>
              </a:cxnLst>
              <a:rect l="0" t="0" r="r" b="b"/>
              <a:pathLst>
                <a:path w="30" h="61">
                  <a:moveTo>
                    <a:pt x="27" y="59"/>
                  </a:moveTo>
                  <a:cubicBezTo>
                    <a:pt x="13" y="61"/>
                    <a:pt x="4" y="37"/>
                    <a:pt x="3" y="26"/>
                  </a:cubicBezTo>
                  <a:cubicBezTo>
                    <a:pt x="2" y="20"/>
                    <a:pt x="0" y="8"/>
                    <a:pt x="5" y="4"/>
                  </a:cubicBezTo>
                  <a:cubicBezTo>
                    <a:pt x="9" y="0"/>
                    <a:pt x="16" y="9"/>
                    <a:pt x="19" y="14"/>
                  </a:cubicBezTo>
                  <a:cubicBezTo>
                    <a:pt x="22" y="21"/>
                    <a:pt x="24" y="29"/>
                    <a:pt x="24" y="37"/>
                  </a:cubicBezTo>
                  <a:cubicBezTo>
                    <a:pt x="25" y="43"/>
                    <a:pt x="30" y="53"/>
                    <a:pt x="27" y="59"/>
                  </a:cubicBezTo>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5" name="Freeform 10115">
              <a:extLst>
                <a:ext uri="{FF2B5EF4-FFF2-40B4-BE49-F238E27FC236}">
                  <a16:creationId xmlns:a16="http://schemas.microsoft.com/office/drawing/2014/main" id="{24100697-8883-4A72-9D97-53FF8C6A321C}"/>
                </a:ext>
              </a:extLst>
            </p:cNvPr>
            <p:cNvSpPr>
              <a:spLocks/>
            </p:cNvSpPr>
            <p:nvPr/>
          </p:nvSpPr>
          <p:spPr bwMode="auto">
            <a:xfrm>
              <a:off x="196" y="3190"/>
              <a:ext cx="449" cy="191"/>
            </a:xfrm>
            <a:custGeom>
              <a:avLst/>
              <a:gdLst>
                <a:gd name="T0" fmla="*/ 78 w 108"/>
                <a:gd name="T1" fmla="*/ 43 h 46"/>
                <a:gd name="T2" fmla="*/ 47 w 108"/>
                <a:gd name="T3" fmla="*/ 46 h 46"/>
                <a:gd name="T4" fmla="*/ 19 w 108"/>
                <a:gd name="T5" fmla="*/ 43 h 46"/>
                <a:gd name="T6" fmla="*/ 2 w 108"/>
                <a:gd name="T7" fmla="*/ 15 h 46"/>
                <a:gd name="T8" fmla="*/ 27 w 108"/>
                <a:gd name="T9" fmla="*/ 0 h 46"/>
                <a:gd name="T10" fmla="*/ 77 w 108"/>
                <a:gd name="T11" fmla="*/ 12 h 46"/>
                <a:gd name="T12" fmla="*/ 100 w 108"/>
                <a:gd name="T13" fmla="*/ 30 h 46"/>
                <a:gd name="T14" fmla="*/ 88 w 108"/>
                <a:gd name="T15" fmla="*/ 42 h 46"/>
                <a:gd name="T16" fmla="*/ 78 w 108"/>
                <a:gd name="T17" fmla="*/ 4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 h="46">
                  <a:moveTo>
                    <a:pt x="78" y="43"/>
                  </a:moveTo>
                  <a:cubicBezTo>
                    <a:pt x="69" y="46"/>
                    <a:pt x="57" y="45"/>
                    <a:pt x="47" y="46"/>
                  </a:cubicBezTo>
                  <a:cubicBezTo>
                    <a:pt x="38" y="46"/>
                    <a:pt x="27" y="46"/>
                    <a:pt x="19" y="43"/>
                  </a:cubicBezTo>
                  <a:cubicBezTo>
                    <a:pt x="9" y="38"/>
                    <a:pt x="0" y="26"/>
                    <a:pt x="2" y="15"/>
                  </a:cubicBezTo>
                  <a:cubicBezTo>
                    <a:pt x="3" y="3"/>
                    <a:pt x="17" y="0"/>
                    <a:pt x="27" y="0"/>
                  </a:cubicBezTo>
                  <a:cubicBezTo>
                    <a:pt x="44" y="0"/>
                    <a:pt x="61" y="5"/>
                    <a:pt x="77" y="12"/>
                  </a:cubicBezTo>
                  <a:cubicBezTo>
                    <a:pt x="86" y="15"/>
                    <a:pt x="95" y="22"/>
                    <a:pt x="100" y="30"/>
                  </a:cubicBezTo>
                  <a:cubicBezTo>
                    <a:pt x="108" y="42"/>
                    <a:pt x="98" y="43"/>
                    <a:pt x="88" y="42"/>
                  </a:cubicBezTo>
                  <a:cubicBezTo>
                    <a:pt x="85" y="42"/>
                    <a:pt x="81" y="43"/>
                    <a:pt x="78" y="43"/>
                  </a:cubicBezTo>
                </a:path>
              </a:pathLst>
            </a:custGeom>
            <a:solidFill>
              <a:srgbClr val="C03E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6" name="Freeform 10116">
              <a:extLst>
                <a:ext uri="{FF2B5EF4-FFF2-40B4-BE49-F238E27FC236}">
                  <a16:creationId xmlns:a16="http://schemas.microsoft.com/office/drawing/2014/main" id="{F25B734B-E122-4368-BE69-160C898666D8}"/>
                </a:ext>
              </a:extLst>
            </p:cNvPr>
            <p:cNvSpPr>
              <a:spLocks/>
            </p:cNvSpPr>
            <p:nvPr/>
          </p:nvSpPr>
          <p:spPr bwMode="auto">
            <a:xfrm>
              <a:off x="341" y="3282"/>
              <a:ext cx="196" cy="41"/>
            </a:xfrm>
            <a:custGeom>
              <a:avLst/>
              <a:gdLst>
                <a:gd name="T0" fmla="*/ 47 w 47"/>
                <a:gd name="T1" fmla="*/ 0 h 10"/>
                <a:gd name="T2" fmla="*/ 1 w 47"/>
                <a:gd name="T3" fmla="*/ 9 h 10"/>
                <a:gd name="T4" fmla="*/ 0 w 47"/>
                <a:gd name="T5" fmla="*/ 10 h 10"/>
                <a:gd name="T6" fmla="*/ 47 w 47"/>
                <a:gd name="T7" fmla="*/ 1 h 10"/>
                <a:gd name="T8" fmla="*/ 47 w 47"/>
                <a:gd name="T9" fmla="*/ 0 h 10"/>
              </a:gdLst>
              <a:ahLst/>
              <a:cxnLst>
                <a:cxn ang="0">
                  <a:pos x="T0" y="T1"/>
                </a:cxn>
                <a:cxn ang="0">
                  <a:pos x="T2" y="T3"/>
                </a:cxn>
                <a:cxn ang="0">
                  <a:pos x="T4" y="T5"/>
                </a:cxn>
                <a:cxn ang="0">
                  <a:pos x="T6" y="T7"/>
                </a:cxn>
                <a:cxn ang="0">
                  <a:pos x="T8" y="T9"/>
                </a:cxn>
              </a:cxnLst>
              <a:rect l="0" t="0" r="r" b="b"/>
              <a:pathLst>
                <a:path w="47" h="10">
                  <a:moveTo>
                    <a:pt x="47" y="0"/>
                  </a:moveTo>
                  <a:cubicBezTo>
                    <a:pt x="31" y="0"/>
                    <a:pt x="15" y="3"/>
                    <a:pt x="1" y="9"/>
                  </a:cubicBezTo>
                  <a:cubicBezTo>
                    <a:pt x="0" y="9"/>
                    <a:pt x="0" y="10"/>
                    <a:pt x="0" y="10"/>
                  </a:cubicBezTo>
                  <a:cubicBezTo>
                    <a:pt x="16" y="6"/>
                    <a:pt x="31" y="3"/>
                    <a:pt x="47" y="1"/>
                  </a:cubicBezTo>
                  <a:cubicBezTo>
                    <a:pt x="47" y="1"/>
                    <a:pt x="47" y="0"/>
                    <a:pt x="47" y="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7" name="Freeform 10117">
              <a:extLst>
                <a:ext uri="{FF2B5EF4-FFF2-40B4-BE49-F238E27FC236}">
                  <a16:creationId xmlns:a16="http://schemas.microsoft.com/office/drawing/2014/main" id="{401FE12B-C004-4B57-8180-AFE22588107C}"/>
                </a:ext>
              </a:extLst>
            </p:cNvPr>
            <p:cNvSpPr>
              <a:spLocks/>
            </p:cNvSpPr>
            <p:nvPr/>
          </p:nvSpPr>
          <p:spPr bwMode="auto">
            <a:xfrm>
              <a:off x="341" y="3240"/>
              <a:ext cx="208" cy="42"/>
            </a:xfrm>
            <a:custGeom>
              <a:avLst/>
              <a:gdLst>
                <a:gd name="T0" fmla="*/ 50 w 50"/>
                <a:gd name="T1" fmla="*/ 9 h 10"/>
                <a:gd name="T2" fmla="*/ 1 w 50"/>
                <a:gd name="T3" fmla="*/ 1 h 10"/>
                <a:gd name="T4" fmla="*/ 0 w 50"/>
                <a:gd name="T5" fmla="*/ 2 h 10"/>
                <a:gd name="T6" fmla="*/ 23 w 50"/>
                <a:gd name="T7" fmla="*/ 5 h 10"/>
                <a:gd name="T8" fmla="*/ 49 w 50"/>
                <a:gd name="T9" fmla="*/ 10 h 10"/>
                <a:gd name="T10" fmla="*/ 50 w 50"/>
                <a:gd name="T11" fmla="*/ 9 h 10"/>
              </a:gdLst>
              <a:ahLst/>
              <a:cxnLst>
                <a:cxn ang="0">
                  <a:pos x="T0" y="T1"/>
                </a:cxn>
                <a:cxn ang="0">
                  <a:pos x="T2" y="T3"/>
                </a:cxn>
                <a:cxn ang="0">
                  <a:pos x="T4" y="T5"/>
                </a:cxn>
                <a:cxn ang="0">
                  <a:pos x="T6" y="T7"/>
                </a:cxn>
                <a:cxn ang="0">
                  <a:pos x="T8" y="T9"/>
                </a:cxn>
                <a:cxn ang="0">
                  <a:pos x="T10" y="T11"/>
                </a:cxn>
              </a:cxnLst>
              <a:rect l="0" t="0" r="r" b="b"/>
              <a:pathLst>
                <a:path w="50" h="10">
                  <a:moveTo>
                    <a:pt x="50" y="9"/>
                  </a:moveTo>
                  <a:cubicBezTo>
                    <a:pt x="36" y="2"/>
                    <a:pt x="16" y="0"/>
                    <a:pt x="1" y="1"/>
                  </a:cubicBezTo>
                  <a:cubicBezTo>
                    <a:pt x="1" y="1"/>
                    <a:pt x="0" y="2"/>
                    <a:pt x="0" y="2"/>
                  </a:cubicBezTo>
                  <a:cubicBezTo>
                    <a:pt x="8" y="3"/>
                    <a:pt x="16" y="4"/>
                    <a:pt x="23" y="5"/>
                  </a:cubicBezTo>
                  <a:cubicBezTo>
                    <a:pt x="32" y="6"/>
                    <a:pt x="41" y="9"/>
                    <a:pt x="49" y="10"/>
                  </a:cubicBezTo>
                  <a:cubicBezTo>
                    <a:pt x="50" y="10"/>
                    <a:pt x="50" y="10"/>
                    <a:pt x="50" y="9"/>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8" name="Freeform 10118">
              <a:extLst>
                <a:ext uri="{FF2B5EF4-FFF2-40B4-BE49-F238E27FC236}">
                  <a16:creationId xmlns:a16="http://schemas.microsoft.com/office/drawing/2014/main" id="{88C5FFD9-7C8B-4766-A25C-443CAB1BB0D0}"/>
                </a:ext>
              </a:extLst>
            </p:cNvPr>
            <p:cNvSpPr>
              <a:spLocks/>
            </p:cNvSpPr>
            <p:nvPr/>
          </p:nvSpPr>
          <p:spPr bwMode="auto">
            <a:xfrm>
              <a:off x="275" y="3390"/>
              <a:ext cx="453" cy="432"/>
            </a:xfrm>
            <a:custGeom>
              <a:avLst/>
              <a:gdLst>
                <a:gd name="T0" fmla="*/ 57 w 109"/>
                <a:gd name="T1" fmla="*/ 42 h 104"/>
                <a:gd name="T2" fmla="*/ 12 w 109"/>
                <a:gd name="T3" fmla="*/ 70 h 104"/>
                <a:gd name="T4" fmla="*/ 6 w 109"/>
                <a:gd name="T5" fmla="*/ 95 h 104"/>
                <a:gd name="T6" fmla="*/ 32 w 109"/>
                <a:gd name="T7" fmla="*/ 103 h 104"/>
                <a:gd name="T8" fmla="*/ 82 w 109"/>
                <a:gd name="T9" fmla="*/ 66 h 104"/>
                <a:gd name="T10" fmla="*/ 101 w 109"/>
                <a:gd name="T11" fmla="*/ 13 h 104"/>
                <a:gd name="T12" fmla="*/ 71 w 109"/>
                <a:gd name="T13" fmla="*/ 30 h 104"/>
                <a:gd name="T14" fmla="*/ 57 w 109"/>
                <a:gd name="T15" fmla="*/ 42 h 104"/>
                <a:gd name="T16" fmla="*/ 57 w 109"/>
                <a:gd name="T17" fmla="*/ 4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104">
                  <a:moveTo>
                    <a:pt x="57" y="42"/>
                  </a:moveTo>
                  <a:cubicBezTo>
                    <a:pt x="40" y="43"/>
                    <a:pt x="23" y="57"/>
                    <a:pt x="12" y="70"/>
                  </a:cubicBezTo>
                  <a:cubicBezTo>
                    <a:pt x="6" y="76"/>
                    <a:pt x="0" y="87"/>
                    <a:pt x="6" y="95"/>
                  </a:cubicBezTo>
                  <a:cubicBezTo>
                    <a:pt x="11" y="103"/>
                    <a:pt x="24" y="104"/>
                    <a:pt x="32" y="103"/>
                  </a:cubicBezTo>
                  <a:cubicBezTo>
                    <a:pt x="53" y="99"/>
                    <a:pt x="69" y="82"/>
                    <a:pt x="82" y="66"/>
                  </a:cubicBezTo>
                  <a:cubicBezTo>
                    <a:pt x="91" y="53"/>
                    <a:pt x="109" y="30"/>
                    <a:pt x="101" y="13"/>
                  </a:cubicBezTo>
                  <a:cubicBezTo>
                    <a:pt x="95" y="0"/>
                    <a:pt x="77" y="25"/>
                    <a:pt x="71" y="30"/>
                  </a:cubicBezTo>
                  <a:cubicBezTo>
                    <a:pt x="66" y="34"/>
                    <a:pt x="61" y="38"/>
                    <a:pt x="57" y="42"/>
                  </a:cubicBezTo>
                  <a:cubicBezTo>
                    <a:pt x="55" y="45"/>
                    <a:pt x="59" y="41"/>
                    <a:pt x="57" y="42"/>
                  </a:cubicBezTo>
                </a:path>
              </a:pathLst>
            </a:custGeom>
            <a:solidFill>
              <a:srgbClr val="C03E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9" name="Freeform 10119">
              <a:extLst>
                <a:ext uri="{FF2B5EF4-FFF2-40B4-BE49-F238E27FC236}">
                  <a16:creationId xmlns:a16="http://schemas.microsoft.com/office/drawing/2014/main" id="{CAA14605-9211-47B4-9EC2-D06CCB6D18BA}"/>
                </a:ext>
              </a:extLst>
            </p:cNvPr>
            <p:cNvSpPr>
              <a:spLocks/>
            </p:cNvSpPr>
            <p:nvPr/>
          </p:nvSpPr>
          <p:spPr bwMode="auto">
            <a:xfrm>
              <a:off x="458" y="3552"/>
              <a:ext cx="145" cy="137"/>
            </a:xfrm>
            <a:custGeom>
              <a:avLst/>
              <a:gdLst>
                <a:gd name="T0" fmla="*/ 35 w 35"/>
                <a:gd name="T1" fmla="*/ 0 h 33"/>
                <a:gd name="T2" fmla="*/ 1 w 35"/>
                <a:gd name="T3" fmla="*/ 33 h 33"/>
                <a:gd name="T4" fmla="*/ 0 w 35"/>
                <a:gd name="T5" fmla="*/ 33 h 33"/>
                <a:gd name="T6" fmla="*/ 34 w 35"/>
                <a:gd name="T7" fmla="*/ 0 h 33"/>
                <a:gd name="T8" fmla="*/ 35 w 35"/>
                <a:gd name="T9" fmla="*/ 0 h 33"/>
              </a:gdLst>
              <a:ahLst/>
              <a:cxnLst>
                <a:cxn ang="0">
                  <a:pos x="T0" y="T1"/>
                </a:cxn>
                <a:cxn ang="0">
                  <a:pos x="T2" y="T3"/>
                </a:cxn>
                <a:cxn ang="0">
                  <a:pos x="T4" y="T5"/>
                </a:cxn>
                <a:cxn ang="0">
                  <a:pos x="T6" y="T7"/>
                </a:cxn>
                <a:cxn ang="0">
                  <a:pos x="T8" y="T9"/>
                </a:cxn>
              </a:cxnLst>
              <a:rect l="0" t="0" r="r" b="b"/>
              <a:pathLst>
                <a:path w="35" h="33">
                  <a:moveTo>
                    <a:pt x="35" y="0"/>
                  </a:moveTo>
                  <a:cubicBezTo>
                    <a:pt x="26" y="13"/>
                    <a:pt x="14" y="25"/>
                    <a:pt x="1" y="33"/>
                  </a:cubicBezTo>
                  <a:cubicBezTo>
                    <a:pt x="1" y="33"/>
                    <a:pt x="0" y="33"/>
                    <a:pt x="0" y="33"/>
                  </a:cubicBezTo>
                  <a:cubicBezTo>
                    <a:pt x="12" y="22"/>
                    <a:pt x="23" y="12"/>
                    <a:pt x="34" y="0"/>
                  </a:cubicBezTo>
                  <a:cubicBezTo>
                    <a:pt x="34" y="0"/>
                    <a:pt x="35" y="0"/>
                    <a:pt x="35" y="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0" name="Freeform 10120">
              <a:extLst>
                <a:ext uri="{FF2B5EF4-FFF2-40B4-BE49-F238E27FC236}">
                  <a16:creationId xmlns:a16="http://schemas.microsoft.com/office/drawing/2014/main" id="{FB76346F-D467-4BD9-B68F-C28A3652090D}"/>
                </a:ext>
              </a:extLst>
            </p:cNvPr>
            <p:cNvSpPr>
              <a:spLocks/>
            </p:cNvSpPr>
            <p:nvPr/>
          </p:nvSpPr>
          <p:spPr bwMode="auto">
            <a:xfrm>
              <a:off x="516" y="3539"/>
              <a:ext cx="95" cy="191"/>
            </a:xfrm>
            <a:custGeom>
              <a:avLst/>
              <a:gdLst>
                <a:gd name="T0" fmla="*/ 23 w 23"/>
                <a:gd name="T1" fmla="*/ 1 h 46"/>
                <a:gd name="T2" fmla="*/ 2 w 23"/>
                <a:gd name="T3" fmla="*/ 46 h 46"/>
                <a:gd name="T4" fmla="*/ 1 w 23"/>
                <a:gd name="T5" fmla="*/ 46 h 46"/>
                <a:gd name="T6" fmla="*/ 12 w 23"/>
                <a:gd name="T7" fmla="*/ 26 h 46"/>
                <a:gd name="T8" fmla="*/ 22 w 23"/>
                <a:gd name="T9" fmla="*/ 1 h 46"/>
                <a:gd name="T10" fmla="*/ 23 w 23"/>
                <a:gd name="T11" fmla="*/ 1 h 46"/>
              </a:gdLst>
              <a:ahLst/>
              <a:cxnLst>
                <a:cxn ang="0">
                  <a:pos x="T0" y="T1"/>
                </a:cxn>
                <a:cxn ang="0">
                  <a:pos x="T2" y="T3"/>
                </a:cxn>
                <a:cxn ang="0">
                  <a:pos x="T4" y="T5"/>
                </a:cxn>
                <a:cxn ang="0">
                  <a:pos x="T6" y="T7"/>
                </a:cxn>
                <a:cxn ang="0">
                  <a:pos x="T8" y="T9"/>
                </a:cxn>
                <a:cxn ang="0">
                  <a:pos x="T10" y="T11"/>
                </a:cxn>
              </a:cxnLst>
              <a:rect l="0" t="0" r="r" b="b"/>
              <a:pathLst>
                <a:path w="23" h="46">
                  <a:moveTo>
                    <a:pt x="23" y="1"/>
                  </a:moveTo>
                  <a:cubicBezTo>
                    <a:pt x="21" y="16"/>
                    <a:pt x="12" y="34"/>
                    <a:pt x="2" y="46"/>
                  </a:cubicBezTo>
                  <a:cubicBezTo>
                    <a:pt x="2" y="46"/>
                    <a:pt x="0" y="46"/>
                    <a:pt x="1" y="46"/>
                  </a:cubicBezTo>
                  <a:cubicBezTo>
                    <a:pt x="4" y="39"/>
                    <a:pt x="8" y="33"/>
                    <a:pt x="12" y="26"/>
                  </a:cubicBezTo>
                  <a:cubicBezTo>
                    <a:pt x="15" y="18"/>
                    <a:pt x="18" y="9"/>
                    <a:pt x="22" y="1"/>
                  </a:cubicBezTo>
                  <a:cubicBezTo>
                    <a:pt x="22" y="1"/>
                    <a:pt x="23" y="0"/>
                    <a:pt x="23" y="1"/>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1" name="Freeform 10121">
              <a:extLst>
                <a:ext uri="{FF2B5EF4-FFF2-40B4-BE49-F238E27FC236}">
                  <a16:creationId xmlns:a16="http://schemas.microsoft.com/office/drawing/2014/main" id="{54B07B0D-8DCF-4729-B509-2D7660CAC1E9}"/>
                </a:ext>
              </a:extLst>
            </p:cNvPr>
            <p:cNvSpPr>
              <a:spLocks/>
            </p:cNvSpPr>
            <p:nvPr/>
          </p:nvSpPr>
          <p:spPr bwMode="auto">
            <a:xfrm>
              <a:off x="316" y="3269"/>
              <a:ext cx="379" cy="370"/>
            </a:xfrm>
            <a:custGeom>
              <a:avLst/>
              <a:gdLst>
                <a:gd name="T0" fmla="*/ 79 w 91"/>
                <a:gd name="T1" fmla="*/ 61 h 89"/>
                <a:gd name="T2" fmla="*/ 87 w 91"/>
                <a:gd name="T3" fmla="*/ 46 h 89"/>
                <a:gd name="T4" fmla="*/ 81 w 91"/>
                <a:gd name="T5" fmla="*/ 16 h 89"/>
                <a:gd name="T6" fmla="*/ 30 w 91"/>
                <a:gd name="T7" fmla="*/ 3 h 89"/>
                <a:gd name="T8" fmla="*/ 1 w 91"/>
                <a:gd name="T9" fmla="*/ 20 h 89"/>
                <a:gd name="T10" fmla="*/ 7 w 91"/>
                <a:gd name="T11" fmla="*/ 35 h 89"/>
                <a:gd name="T12" fmla="*/ 14 w 91"/>
                <a:gd name="T13" fmla="*/ 53 h 89"/>
                <a:gd name="T14" fmla="*/ 15 w 91"/>
                <a:gd name="T15" fmla="*/ 83 h 89"/>
                <a:gd name="T16" fmla="*/ 45 w 91"/>
                <a:gd name="T17" fmla="*/ 87 h 89"/>
                <a:gd name="T18" fmla="*/ 79 w 91"/>
                <a:gd name="T19" fmla="*/ 61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1" h="89">
                  <a:moveTo>
                    <a:pt x="79" y="61"/>
                  </a:moveTo>
                  <a:cubicBezTo>
                    <a:pt x="84" y="58"/>
                    <a:pt x="85" y="51"/>
                    <a:pt x="87" y="46"/>
                  </a:cubicBezTo>
                  <a:cubicBezTo>
                    <a:pt x="91" y="36"/>
                    <a:pt x="89" y="25"/>
                    <a:pt x="81" y="16"/>
                  </a:cubicBezTo>
                  <a:cubicBezTo>
                    <a:pt x="68" y="3"/>
                    <a:pt x="47" y="0"/>
                    <a:pt x="30" y="3"/>
                  </a:cubicBezTo>
                  <a:cubicBezTo>
                    <a:pt x="19" y="5"/>
                    <a:pt x="4" y="8"/>
                    <a:pt x="1" y="20"/>
                  </a:cubicBezTo>
                  <a:cubicBezTo>
                    <a:pt x="0" y="27"/>
                    <a:pt x="4" y="30"/>
                    <a:pt x="7" y="35"/>
                  </a:cubicBezTo>
                  <a:cubicBezTo>
                    <a:pt x="10" y="40"/>
                    <a:pt x="13" y="46"/>
                    <a:pt x="14" y="53"/>
                  </a:cubicBezTo>
                  <a:cubicBezTo>
                    <a:pt x="15" y="62"/>
                    <a:pt x="7" y="76"/>
                    <a:pt x="15" y="83"/>
                  </a:cubicBezTo>
                  <a:cubicBezTo>
                    <a:pt x="22" y="89"/>
                    <a:pt x="37" y="89"/>
                    <a:pt x="45" y="87"/>
                  </a:cubicBezTo>
                  <a:cubicBezTo>
                    <a:pt x="64" y="82"/>
                    <a:pt x="68" y="75"/>
                    <a:pt x="79" y="61"/>
                  </a:cubicBezTo>
                </a:path>
              </a:pathLst>
            </a:custGeom>
            <a:solidFill>
              <a:srgbClr val="B623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2" name="Freeform 10122">
              <a:extLst>
                <a:ext uri="{FF2B5EF4-FFF2-40B4-BE49-F238E27FC236}">
                  <a16:creationId xmlns:a16="http://schemas.microsoft.com/office/drawing/2014/main" id="{092E8181-9CE3-425F-B0EE-F1FF661C1774}"/>
                </a:ext>
              </a:extLst>
            </p:cNvPr>
            <p:cNvSpPr>
              <a:spLocks/>
            </p:cNvSpPr>
            <p:nvPr/>
          </p:nvSpPr>
          <p:spPr bwMode="auto">
            <a:xfrm>
              <a:off x="495" y="3402"/>
              <a:ext cx="179" cy="100"/>
            </a:xfrm>
            <a:custGeom>
              <a:avLst/>
              <a:gdLst>
                <a:gd name="T0" fmla="*/ 42 w 43"/>
                <a:gd name="T1" fmla="*/ 0 h 24"/>
                <a:gd name="T2" fmla="*/ 0 w 43"/>
                <a:gd name="T3" fmla="*/ 24 h 24"/>
                <a:gd name="T4" fmla="*/ 0 w 43"/>
                <a:gd name="T5" fmla="*/ 24 h 24"/>
                <a:gd name="T6" fmla="*/ 20 w 43"/>
                <a:gd name="T7" fmla="*/ 12 h 24"/>
                <a:gd name="T8" fmla="*/ 42 w 43"/>
                <a:gd name="T9" fmla="*/ 2 h 24"/>
                <a:gd name="T10" fmla="*/ 42 w 43"/>
                <a:gd name="T11" fmla="*/ 0 h 24"/>
              </a:gdLst>
              <a:ahLst/>
              <a:cxnLst>
                <a:cxn ang="0">
                  <a:pos x="T0" y="T1"/>
                </a:cxn>
                <a:cxn ang="0">
                  <a:pos x="T2" y="T3"/>
                </a:cxn>
                <a:cxn ang="0">
                  <a:pos x="T4" y="T5"/>
                </a:cxn>
                <a:cxn ang="0">
                  <a:pos x="T6" y="T7"/>
                </a:cxn>
                <a:cxn ang="0">
                  <a:pos x="T8" y="T9"/>
                </a:cxn>
                <a:cxn ang="0">
                  <a:pos x="T10" y="T11"/>
                </a:cxn>
              </a:cxnLst>
              <a:rect l="0" t="0" r="r" b="b"/>
              <a:pathLst>
                <a:path w="43" h="24">
                  <a:moveTo>
                    <a:pt x="42" y="0"/>
                  </a:moveTo>
                  <a:cubicBezTo>
                    <a:pt x="27" y="3"/>
                    <a:pt x="12" y="14"/>
                    <a:pt x="0" y="24"/>
                  </a:cubicBezTo>
                  <a:cubicBezTo>
                    <a:pt x="0" y="24"/>
                    <a:pt x="0" y="24"/>
                    <a:pt x="0" y="24"/>
                  </a:cubicBezTo>
                  <a:cubicBezTo>
                    <a:pt x="7" y="20"/>
                    <a:pt x="13" y="16"/>
                    <a:pt x="20" y="12"/>
                  </a:cubicBezTo>
                  <a:cubicBezTo>
                    <a:pt x="27" y="8"/>
                    <a:pt x="35" y="5"/>
                    <a:pt x="42" y="2"/>
                  </a:cubicBezTo>
                  <a:cubicBezTo>
                    <a:pt x="43" y="2"/>
                    <a:pt x="43" y="0"/>
                    <a:pt x="42" y="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3" name="Freeform 10123">
              <a:extLst>
                <a:ext uri="{FF2B5EF4-FFF2-40B4-BE49-F238E27FC236}">
                  <a16:creationId xmlns:a16="http://schemas.microsoft.com/office/drawing/2014/main" id="{FB533A97-1FDE-47BB-8ADC-5118F541689D}"/>
                </a:ext>
              </a:extLst>
            </p:cNvPr>
            <p:cNvSpPr>
              <a:spLocks/>
            </p:cNvSpPr>
            <p:nvPr/>
          </p:nvSpPr>
          <p:spPr bwMode="auto">
            <a:xfrm>
              <a:off x="470" y="3402"/>
              <a:ext cx="196" cy="42"/>
            </a:xfrm>
            <a:custGeom>
              <a:avLst/>
              <a:gdLst>
                <a:gd name="T0" fmla="*/ 47 w 47"/>
                <a:gd name="T1" fmla="*/ 0 h 10"/>
                <a:gd name="T2" fmla="*/ 0 w 47"/>
                <a:gd name="T3" fmla="*/ 9 h 10"/>
                <a:gd name="T4" fmla="*/ 0 w 47"/>
                <a:gd name="T5" fmla="*/ 10 h 10"/>
                <a:gd name="T6" fmla="*/ 46 w 47"/>
                <a:gd name="T7" fmla="*/ 1 h 10"/>
                <a:gd name="T8" fmla="*/ 47 w 47"/>
                <a:gd name="T9" fmla="*/ 0 h 10"/>
              </a:gdLst>
              <a:ahLst/>
              <a:cxnLst>
                <a:cxn ang="0">
                  <a:pos x="T0" y="T1"/>
                </a:cxn>
                <a:cxn ang="0">
                  <a:pos x="T2" y="T3"/>
                </a:cxn>
                <a:cxn ang="0">
                  <a:pos x="T4" y="T5"/>
                </a:cxn>
                <a:cxn ang="0">
                  <a:pos x="T6" y="T7"/>
                </a:cxn>
                <a:cxn ang="0">
                  <a:pos x="T8" y="T9"/>
                </a:cxn>
              </a:cxnLst>
              <a:rect l="0" t="0" r="r" b="b"/>
              <a:pathLst>
                <a:path w="47" h="10">
                  <a:moveTo>
                    <a:pt x="47" y="0"/>
                  </a:moveTo>
                  <a:cubicBezTo>
                    <a:pt x="31" y="0"/>
                    <a:pt x="15" y="3"/>
                    <a:pt x="0" y="9"/>
                  </a:cubicBezTo>
                  <a:cubicBezTo>
                    <a:pt x="0" y="10"/>
                    <a:pt x="0" y="10"/>
                    <a:pt x="0" y="10"/>
                  </a:cubicBezTo>
                  <a:cubicBezTo>
                    <a:pt x="15" y="7"/>
                    <a:pt x="31" y="3"/>
                    <a:pt x="46" y="1"/>
                  </a:cubicBezTo>
                  <a:cubicBezTo>
                    <a:pt x="47" y="1"/>
                    <a:pt x="47" y="0"/>
                    <a:pt x="47" y="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4" name="Freeform 10124">
              <a:extLst>
                <a:ext uri="{FF2B5EF4-FFF2-40B4-BE49-F238E27FC236}">
                  <a16:creationId xmlns:a16="http://schemas.microsoft.com/office/drawing/2014/main" id="{34A46031-F33C-418C-A6E7-08249B155217}"/>
                </a:ext>
              </a:extLst>
            </p:cNvPr>
            <p:cNvSpPr>
              <a:spLocks/>
            </p:cNvSpPr>
            <p:nvPr/>
          </p:nvSpPr>
          <p:spPr bwMode="auto">
            <a:xfrm>
              <a:off x="470" y="3361"/>
              <a:ext cx="208" cy="45"/>
            </a:xfrm>
            <a:custGeom>
              <a:avLst/>
              <a:gdLst>
                <a:gd name="T0" fmla="*/ 50 w 50"/>
                <a:gd name="T1" fmla="*/ 10 h 11"/>
                <a:gd name="T2" fmla="*/ 1 w 50"/>
                <a:gd name="T3" fmla="*/ 2 h 11"/>
                <a:gd name="T4" fmla="*/ 0 w 50"/>
                <a:gd name="T5" fmla="*/ 3 h 11"/>
                <a:gd name="T6" fmla="*/ 23 w 50"/>
                <a:gd name="T7" fmla="*/ 5 h 11"/>
                <a:gd name="T8" fmla="*/ 49 w 50"/>
                <a:gd name="T9" fmla="*/ 11 h 11"/>
                <a:gd name="T10" fmla="*/ 50 w 50"/>
                <a:gd name="T11" fmla="*/ 10 h 11"/>
              </a:gdLst>
              <a:ahLst/>
              <a:cxnLst>
                <a:cxn ang="0">
                  <a:pos x="T0" y="T1"/>
                </a:cxn>
                <a:cxn ang="0">
                  <a:pos x="T2" y="T3"/>
                </a:cxn>
                <a:cxn ang="0">
                  <a:pos x="T4" y="T5"/>
                </a:cxn>
                <a:cxn ang="0">
                  <a:pos x="T6" y="T7"/>
                </a:cxn>
                <a:cxn ang="0">
                  <a:pos x="T8" y="T9"/>
                </a:cxn>
                <a:cxn ang="0">
                  <a:pos x="T10" y="T11"/>
                </a:cxn>
              </a:cxnLst>
              <a:rect l="0" t="0" r="r" b="b"/>
              <a:pathLst>
                <a:path w="50" h="11">
                  <a:moveTo>
                    <a:pt x="50" y="10"/>
                  </a:moveTo>
                  <a:cubicBezTo>
                    <a:pt x="36" y="2"/>
                    <a:pt x="16" y="0"/>
                    <a:pt x="1" y="2"/>
                  </a:cubicBezTo>
                  <a:cubicBezTo>
                    <a:pt x="0" y="2"/>
                    <a:pt x="0" y="3"/>
                    <a:pt x="0" y="3"/>
                  </a:cubicBezTo>
                  <a:cubicBezTo>
                    <a:pt x="8" y="4"/>
                    <a:pt x="15" y="4"/>
                    <a:pt x="23" y="5"/>
                  </a:cubicBezTo>
                  <a:cubicBezTo>
                    <a:pt x="32" y="6"/>
                    <a:pt x="40" y="9"/>
                    <a:pt x="49" y="11"/>
                  </a:cubicBezTo>
                  <a:cubicBezTo>
                    <a:pt x="49" y="11"/>
                    <a:pt x="50" y="10"/>
                    <a:pt x="50" y="1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5" name="Freeform 10125">
              <a:extLst>
                <a:ext uri="{FF2B5EF4-FFF2-40B4-BE49-F238E27FC236}">
                  <a16:creationId xmlns:a16="http://schemas.microsoft.com/office/drawing/2014/main" id="{F3A5BD48-5789-4D2F-907D-99D9DF02B519}"/>
                </a:ext>
              </a:extLst>
            </p:cNvPr>
            <p:cNvSpPr>
              <a:spLocks/>
            </p:cNvSpPr>
            <p:nvPr/>
          </p:nvSpPr>
          <p:spPr bwMode="auto">
            <a:xfrm>
              <a:off x="524" y="3257"/>
              <a:ext cx="200" cy="282"/>
            </a:xfrm>
            <a:custGeom>
              <a:avLst/>
              <a:gdLst>
                <a:gd name="T0" fmla="*/ 48 w 48"/>
                <a:gd name="T1" fmla="*/ 37 h 68"/>
                <a:gd name="T2" fmla="*/ 43 w 48"/>
                <a:gd name="T3" fmla="*/ 57 h 68"/>
                <a:gd name="T4" fmla="*/ 27 w 48"/>
                <a:gd name="T5" fmla="*/ 61 h 68"/>
                <a:gd name="T6" fmla="*/ 33 w 48"/>
                <a:gd name="T7" fmla="*/ 38 h 68"/>
                <a:gd name="T8" fmla="*/ 4 w 48"/>
                <a:gd name="T9" fmla="*/ 41 h 68"/>
                <a:gd name="T10" fmla="*/ 25 w 48"/>
                <a:gd name="T11" fmla="*/ 26 h 68"/>
                <a:gd name="T12" fmla="*/ 29 w 48"/>
                <a:gd name="T13" fmla="*/ 9 h 68"/>
                <a:gd name="T14" fmla="*/ 48 w 48"/>
                <a:gd name="T15" fmla="*/ 37 h 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68">
                  <a:moveTo>
                    <a:pt x="48" y="37"/>
                  </a:moveTo>
                  <a:cubicBezTo>
                    <a:pt x="48" y="42"/>
                    <a:pt x="47" y="51"/>
                    <a:pt x="43" y="57"/>
                  </a:cubicBezTo>
                  <a:cubicBezTo>
                    <a:pt x="40" y="61"/>
                    <a:pt x="31" y="68"/>
                    <a:pt x="27" y="61"/>
                  </a:cubicBezTo>
                  <a:cubicBezTo>
                    <a:pt x="24" y="57"/>
                    <a:pt x="30" y="42"/>
                    <a:pt x="33" y="38"/>
                  </a:cubicBezTo>
                  <a:cubicBezTo>
                    <a:pt x="28" y="44"/>
                    <a:pt x="7" y="50"/>
                    <a:pt x="4" y="41"/>
                  </a:cubicBezTo>
                  <a:cubicBezTo>
                    <a:pt x="0" y="30"/>
                    <a:pt x="19" y="26"/>
                    <a:pt x="25" y="26"/>
                  </a:cubicBezTo>
                  <a:cubicBezTo>
                    <a:pt x="5" y="18"/>
                    <a:pt x="9" y="0"/>
                    <a:pt x="29" y="9"/>
                  </a:cubicBezTo>
                  <a:cubicBezTo>
                    <a:pt x="44" y="16"/>
                    <a:pt x="46" y="25"/>
                    <a:pt x="48" y="37"/>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6" name="Freeform 10126">
              <a:extLst>
                <a:ext uri="{FF2B5EF4-FFF2-40B4-BE49-F238E27FC236}">
                  <a16:creationId xmlns:a16="http://schemas.microsoft.com/office/drawing/2014/main" id="{2C479E59-D196-4CB2-A8E1-65CDCFBF2B01}"/>
                </a:ext>
              </a:extLst>
            </p:cNvPr>
            <p:cNvSpPr>
              <a:spLocks/>
            </p:cNvSpPr>
            <p:nvPr/>
          </p:nvSpPr>
          <p:spPr bwMode="auto">
            <a:xfrm>
              <a:off x="528" y="3116"/>
              <a:ext cx="895" cy="905"/>
            </a:xfrm>
            <a:custGeom>
              <a:avLst/>
              <a:gdLst>
                <a:gd name="T0" fmla="*/ 93 w 215"/>
                <a:gd name="T1" fmla="*/ 144 h 218"/>
                <a:gd name="T2" fmla="*/ 26 w 215"/>
                <a:gd name="T3" fmla="*/ 154 h 218"/>
                <a:gd name="T4" fmla="*/ 38 w 215"/>
                <a:gd name="T5" fmla="*/ 82 h 218"/>
                <a:gd name="T6" fmla="*/ 58 w 215"/>
                <a:gd name="T7" fmla="*/ 80 h 218"/>
                <a:gd name="T8" fmla="*/ 47 w 215"/>
                <a:gd name="T9" fmla="*/ 53 h 218"/>
                <a:gd name="T10" fmla="*/ 57 w 215"/>
                <a:gd name="T11" fmla="*/ 19 h 218"/>
                <a:gd name="T12" fmla="*/ 117 w 215"/>
                <a:gd name="T13" fmla="*/ 47 h 218"/>
                <a:gd name="T14" fmla="*/ 175 w 215"/>
                <a:gd name="T15" fmla="*/ 19 h 218"/>
                <a:gd name="T16" fmla="*/ 188 w 215"/>
                <a:gd name="T17" fmla="*/ 55 h 218"/>
                <a:gd name="T18" fmla="*/ 167 w 215"/>
                <a:gd name="T19" fmla="*/ 84 h 218"/>
                <a:gd name="T20" fmla="*/ 215 w 215"/>
                <a:gd name="T21" fmla="*/ 117 h 218"/>
                <a:gd name="T22" fmla="*/ 162 w 215"/>
                <a:gd name="T23" fmla="*/ 152 h 218"/>
                <a:gd name="T24" fmla="*/ 161 w 215"/>
                <a:gd name="T25" fmla="*/ 186 h 218"/>
                <a:gd name="T26" fmla="*/ 132 w 215"/>
                <a:gd name="T27" fmla="*/ 210 h 218"/>
                <a:gd name="T28" fmla="*/ 84 w 215"/>
                <a:gd name="T29" fmla="*/ 173 h 218"/>
                <a:gd name="T30" fmla="*/ 92 w 215"/>
                <a:gd name="T31" fmla="*/ 143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15" h="218">
                  <a:moveTo>
                    <a:pt x="93" y="144"/>
                  </a:moveTo>
                  <a:cubicBezTo>
                    <a:pt x="82" y="164"/>
                    <a:pt x="42" y="167"/>
                    <a:pt x="26" y="154"/>
                  </a:cubicBezTo>
                  <a:cubicBezTo>
                    <a:pt x="0" y="134"/>
                    <a:pt x="9" y="93"/>
                    <a:pt x="38" y="82"/>
                  </a:cubicBezTo>
                  <a:cubicBezTo>
                    <a:pt x="45" y="80"/>
                    <a:pt x="51" y="79"/>
                    <a:pt x="58" y="80"/>
                  </a:cubicBezTo>
                  <a:cubicBezTo>
                    <a:pt x="49" y="75"/>
                    <a:pt x="49" y="62"/>
                    <a:pt x="47" y="53"/>
                  </a:cubicBezTo>
                  <a:cubicBezTo>
                    <a:pt x="46" y="42"/>
                    <a:pt x="47" y="27"/>
                    <a:pt x="57" y="19"/>
                  </a:cubicBezTo>
                  <a:cubicBezTo>
                    <a:pt x="79" y="0"/>
                    <a:pt x="108" y="27"/>
                    <a:pt x="117" y="47"/>
                  </a:cubicBezTo>
                  <a:cubicBezTo>
                    <a:pt x="117" y="19"/>
                    <a:pt x="153" y="5"/>
                    <a:pt x="175" y="19"/>
                  </a:cubicBezTo>
                  <a:cubicBezTo>
                    <a:pt x="186" y="26"/>
                    <a:pt x="191" y="43"/>
                    <a:pt x="188" y="55"/>
                  </a:cubicBezTo>
                  <a:cubicBezTo>
                    <a:pt x="185" y="69"/>
                    <a:pt x="175" y="75"/>
                    <a:pt x="167" y="84"/>
                  </a:cubicBezTo>
                  <a:cubicBezTo>
                    <a:pt x="188" y="81"/>
                    <a:pt x="215" y="91"/>
                    <a:pt x="215" y="117"/>
                  </a:cubicBezTo>
                  <a:cubicBezTo>
                    <a:pt x="214" y="148"/>
                    <a:pt x="189" y="160"/>
                    <a:pt x="162" y="152"/>
                  </a:cubicBezTo>
                  <a:cubicBezTo>
                    <a:pt x="163" y="165"/>
                    <a:pt x="168" y="173"/>
                    <a:pt x="161" y="186"/>
                  </a:cubicBezTo>
                  <a:cubicBezTo>
                    <a:pt x="155" y="197"/>
                    <a:pt x="144" y="206"/>
                    <a:pt x="132" y="210"/>
                  </a:cubicBezTo>
                  <a:cubicBezTo>
                    <a:pt x="104" y="218"/>
                    <a:pt x="83" y="201"/>
                    <a:pt x="84" y="173"/>
                  </a:cubicBezTo>
                  <a:cubicBezTo>
                    <a:pt x="85" y="163"/>
                    <a:pt x="88" y="151"/>
                    <a:pt x="92" y="143"/>
                  </a:cubicBezTo>
                </a:path>
              </a:pathLst>
            </a:custGeom>
            <a:solidFill>
              <a:srgbClr val="D253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7" name="Freeform 10127">
              <a:extLst>
                <a:ext uri="{FF2B5EF4-FFF2-40B4-BE49-F238E27FC236}">
                  <a16:creationId xmlns:a16="http://schemas.microsoft.com/office/drawing/2014/main" id="{D6A33061-4260-4E8A-999B-A79241BB8D13}"/>
                </a:ext>
              </a:extLst>
            </p:cNvPr>
            <p:cNvSpPr>
              <a:spLocks/>
            </p:cNvSpPr>
            <p:nvPr/>
          </p:nvSpPr>
          <p:spPr bwMode="auto">
            <a:xfrm>
              <a:off x="990" y="3581"/>
              <a:ext cx="108" cy="369"/>
            </a:xfrm>
            <a:custGeom>
              <a:avLst/>
              <a:gdLst>
                <a:gd name="T0" fmla="*/ 1 w 26"/>
                <a:gd name="T1" fmla="*/ 1 h 89"/>
                <a:gd name="T2" fmla="*/ 1 w 26"/>
                <a:gd name="T3" fmla="*/ 20 h 89"/>
                <a:gd name="T4" fmla="*/ 18 w 26"/>
                <a:gd name="T5" fmla="*/ 89 h 89"/>
                <a:gd name="T6" fmla="*/ 19 w 26"/>
                <a:gd name="T7" fmla="*/ 88 h 89"/>
                <a:gd name="T8" fmla="*/ 7 w 26"/>
                <a:gd name="T9" fmla="*/ 47 h 89"/>
                <a:gd name="T10" fmla="*/ 25 w 26"/>
                <a:gd name="T11" fmla="*/ 85 h 89"/>
                <a:gd name="T12" fmla="*/ 26 w 26"/>
                <a:gd name="T13" fmla="*/ 84 h 89"/>
                <a:gd name="T14" fmla="*/ 3 w 26"/>
                <a:gd name="T15" fmla="*/ 14 h 89"/>
                <a:gd name="T16" fmla="*/ 3 w 26"/>
                <a:gd name="T17" fmla="*/ 5 h 89"/>
                <a:gd name="T18" fmla="*/ 3 w 26"/>
                <a:gd name="T19" fmla="*/ 6 h 89"/>
                <a:gd name="T20" fmla="*/ 3 w 26"/>
                <a:gd name="T21" fmla="*/ 0 h 89"/>
                <a:gd name="T22" fmla="*/ 1 w 26"/>
                <a:gd name="T23" fmla="*/ 1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89">
                  <a:moveTo>
                    <a:pt x="1" y="1"/>
                  </a:moveTo>
                  <a:cubicBezTo>
                    <a:pt x="0" y="7"/>
                    <a:pt x="0" y="14"/>
                    <a:pt x="1" y="20"/>
                  </a:cubicBezTo>
                  <a:cubicBezTo>
                    <a:pt x="0" y="44"/>
                    <a:pt x="7" y="67"/>
                    <a:pt x="18" y="89"/>
                  </a:cubicBezTo>
                  <a:cubicBezTo>
                    <a:pt x="18" y="89"/>
                    <a:pt x="19" y="89"/>
                    <a:pt x="19" y="88"/>
                  </a:cubicBezTo>
                  <a:cubicBezTo>
                    <a:pt x="14" y="74"/>
                    <a:pt x="10" y="61"/>
                    <a:pt x="7" y="47"/>
                  </a:cubicBezTo>
                  <a:cubicBezTo>
                    <a:pt x="11" y="60"/>
                    <a:pt x="18" y="73"/>
                    <a:pt x="25" y="85"/>
                  </a:cubicBezTo>
                  <a:cubicBezTo>
                    <a:pt x="25" y="85"/>
                    <a:pt x="26" y="84"/>
                    <a:pt x="26" y="84"/>
                  </a:cubicBezTo>
                  <a:cubicBezTo>
                    <a:pt x="17" y="60"/>
                    <a:pt x="6" y="38"/>
                    <a:pt x="3" y="14"/>
                  </a:cubicBezTo>
                  <a:cubicBezTo>
                    <a:pt x="3" y="11"/>
                    <a:pt x="3" y="8"/>
                    <a:pt x="3" y="5"/>
                  </a:cubicBezTo>
                  <a:cubicBezTo>
                    <a:pt x="4" y="5"/>
                    <a:pt x="3" y="5"/>
                    <a:pt x="3" y="6"/>
                  </a:cubicBezTo>
                  <a:cubicBezTo>
                    <a:pt x="3" y="4"/>
                    <a:pt x="3" y="2"/>
                    <a:pt x="3" y="0"/>
                  </a:cubicBezTo>
                  <a:cubicBezTo>
                    <a:pt x="3" y="0"/>
                    <a:pt x="2" y="1"/>
                    <a:pt x="1" y="1"/>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8" name="Freeform 10128">
              <a:extLst>
                <a:ext uri="{FF2B5EF4-FFF2-40B4-BE49-F238E27FC236}">
                  <a16:creationId xmlns:a16="http://schemas.microsoft.com/office/drawing/2014/main" id="{05817D0D-93FA-4886-8603-BE0C6E6CF320}"/>
                </a:ext>
              </a:extLst>
            </p:cNvPr>
            <p:cNvSpPr>
              <a:spLocks/>
            </p:cNvSpPr>
            <p:nvPr/>
          </p:nvSpPr>
          <p:spPr bwMode="auto">
            <a:xfrm>
              <a:off x="591" y="3572"/>
              <a:ext cx="362" cy="104"/>
            </a:xfrm>
            <a:custGeom>
              <a:avLst/>
              <a:gdLst>
                <a:gd name="T0" fmla="*/ 86 w 87"/>
                <a:gd name="T1" fmla="*/ 1 h 25"/>
                <a:gd name="T2" fmla="*/ 70 w 87"/>
                <a:gd name="T3" fmla="*/ 10 h 25"/>
                <a:gd name="T4" fmla="*/ 0 w 87"/>
                <a:gd name="T5" fmla="*/ 24 h 25"/>
                <a:gd name="T6" fmla="*/ 1 w 87"/>
                <a:gd name="T7" fmla="*/ 24 h 25"/>
                <a:gd name="T8" fmla="*/ 43 w 87"/>
                <a:gd name="T9" fmla="*/ 16 h 25"/>
                <a:gd name="T10" fmla="*/ 2 w 87"/>
                <a:gd name="T11" fmla="*/ 17 h 25"/>
                <a:gd name="T12" fmla="*/ 2 w 87"/>
                <a:gd name="T13" fmla="*/ 15 h 25"/>
                <a:gd name="T14" fmla="*/ 75 w 87"/>
                <a:gd name="T15" fmla="*/ 5 h 25"/>
                <a:gd name="T16" fmla="*/ 82 w 87"/>
                <a:gd name="T17" fmla="*/ 1 h 25"/>
                <a:gd name="T18" fmla="*/ 82 w 87"/>
                <a:gd name="T19" fmla="*/ 2 h 25"/>
                <a:gd name="T20" fmla="*/ 87 w 87"/>
                <a:gd name="T21" fmla="*/ 0 h 25"/>
                <a:gd name="T22" fmla="*/ 86 w 87"/>
                <a:gd name="T23" fmla="*/ 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7" h="25">
                  <a:moveTo>
                    <a:pt x="86" y="1"/>
                  </a:moveTo>
                  <a:cubicBezTo>
                    <a:pt x="81" y="5"/>
                    <a:pt x="76" y="8"/>
                    <a:pt x="70" y="10"/>
                  </a:cubicBezTo>
                  <a:cubicBezTo>
                    <a:pt x="49" y="21"/>
                    <a:pt x="25" y="25"/>
                    <a:pt x="0" y="24"/>
                  </a:cubicBezTo>
                  <a:cubicBezTo>
                    <a:pt x="0" y="24"/>
                    <a:pt x="0" y="24"/>
                    <a:pt x="1" y="24"/>
                  </a:cubicBezTo>
                  <a:cubicBezTo>
                    <a:pt x="15" y="22"/>
                    <a:pt x="30" y="20"/>
                    <a:pt x="43" y="16"/>
                  </a:cubicBezTo>
                  <a:cubicBezTo>
                    <a:pt x="29" y="18"/>
                    <a:pt x="15" y="18"/>
                    <a:pt x="2" y="17"/>
                  </a:cubicBezTo>
                  <a:cubicBezTo>
                    <a:pt x="1" y="17"/>
                    <a:pt x="2" y="15"/>
                    <a:pt x="2" y="15"/>
                  </a:cubicBezTo>
                  <a:cubicBezTo>
                    <a:pt x="27" y="13"/>
                    <a:pt x="51" y="14"/>
                    <a:pt x="75" y="5"/>
                  </a:cubicBezTo>
                  <a:cubicBezTo>
                    <a:pt x="77" y="4"/>
                    <a:pt x="80" y="3"/>
                    <a:pt x="82" y="1"/>
                  </a:cubicBezTo>
                  <a:cubicBezTo>
                    <a:pt x="82" y="1"/>
                    <a:pt x="82" y="1"/>
                    <a:pt x="82" y="2"/>
                  </a:cubicBezTo>
                  <a:cubicBezTo>
                    <a:pt x="84" y="1"/>
                    <a:pt x="85" y="1"/>
                    <a:pt x="87" y="0"/>
                  </a:cubicBezTo>
                  <a:cubicBezTo>
                    <a:pt x="87" y="0"/>
                    <a:pt x="87" y="1"/>
                    <a:pt x="86" y="1"/>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9" name="Freeform 10129">
              <a:extLst>
                <a:ext uri="{FF2B5EF4-FFF2-40B4-BE49-F238E27FC236}">
                  <a16:creationId xmlns:a16="http://schemas.microsoft.com/office/drawing/2014/main" id="{33749E23-BBA4-43D7-8A31-92D7D977F63D}"/>
                </a:ext>
              </a:extLst>
            </p:cNvPr>
            <p:cNvSpPr>
              <a:spLocks/>
            </p:cNvSpPr>
            <p:nvPr/>
          </p:nvSpPr>
          <p:spPr bwMode="auto">
            <a:xfrm>
              <a:off x="790" y="3211"/>
              <a:ext cx="108" cy="370"/>
            </a:xfrm>
            <a:custGeom>
              <a:avLst/>
              <a:gdLst>
                <a:gd name="T0" fmla="*/ 25 w 26"/>
                <a:gd name="T1" fmla="*/ 88 h 89"/>
                <a:gd name="T2" fmla="*/ 26 w 26"/>
                <a:gd name="T3" fmla="*/ 69 h 89"/>
                <a:gd name="T4" fmla="*/ 8 w 26"/>
                <a:gd name="T5" fmla="*/ 0 h 89"/>
                <a:gd name="T6" fmla="*/ 7 w 26"/>
                <a:gd name="T7" fmla="*/ 1 h 89"/>
                <a:gd name="T8" fmla="*/ 20 w 26"/>
                <a:gd name="T9" fmla="*/ 42 h 89"/>
                <a:gd name="T10" fmla="*/ 1 w 26"/>
                <a:gd name="T11" fmla="*/ 5 h 89"/>
                <a:gd name="T12" fmla="*/ 1 w 26"/>
                <a:gd name="T13" fmla="*/ 6 h 89"/>
                <a:gd name="T14" fmla="*/ 23 w 26"/>
                <a:gd name="T15" fmla="*/ 75 h 89"/>
                <a:gd name="T16" fmla="*/ 23 w 26"/>
                <a:gd name="T17" fmla="*/ 84 h 89"/>
                <a:gd name="T18" fmla="*/ 24 w 26"/>
                <a:gd name="T19" fmla="*/ 83 h 89"/>
                <a:gd name="T20" fmla="*/ 24 w 26"/>
                <a:gd name="T21" fmla="*/ 89 h 89"/>
                <a:gd name="T22" fmla="*/ 25 w 26"/>
                <a:gd name="T23" fmla="*/ 88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89">
                  <a:moveTo>
                    <a:pt x="25" y="88"/>
                  </a:moveTo>
                  <a:cubicBezTo>
                    <a:pt x="26" y="82"/>
                    <a:pt x="26" y="75"/>
                    <a:pt x="26" y="69"/>
                  </a:cubicBezTo>
                  <a:cubicBezTo>
                    <a:pt x="26" y="45"/>
                    <a:pt x="19" y="22"/>
                    <a:pt x="8" y="0"/>
                  </a:cubicBezTo>
                  <a:cubicBezTo>
                    <a:pt x="8" y="0"/>
                    <a:pt x="7" y="1"/>
                    <a:pt x="7" y="1"/>
                  </a:cubicBezTo>
                  <a:cubicBezTo>
                    <a:pt x="12" y="15"/>
                    <a:pt x="17" y="28"/>
                    <a:pt x="20" y="42"/>
                  </a:cubicBezTo>
                  <a:cubicBezTo>
                    <a:pt x="15" y="29"/>
                    <a:pt x="8" y="16"/>
                    <a:pt x="1" y="5"/>
                  </a:cubicBezTo>
                  <a:cubicBezTo>
                    <a:pt x="1" y="4"/>
                    <a:pt x="0" y="5"/>
                    <a:pt x="1" y="6"/>
                  </a:cubicBezTo>
                  <a:cubicBezTo>
                    <a:pt x="9" y="29"/>
                    <a:pt x="21" y="51"/>
                    <a:pt x="23" y="75"/>
                  </a:cubicBezTo>
                  <a:cubicBezTo>
                    <a:pt x="23" y="78"/>
                    <a:pt x="23" y="81"/>
                    <a:pt x="23" y="84"/>
                  </a:cubicBezTo>
                  <a:cubicBezTo>
                    <a:pt x="23" y="84"/>
                    <a:pt x="23" y="84"/>
                    <a:pt x="24" y="83"/>
                  </a:cubicBezTo>
                  <a:cubicBezTo>
                    <a:pt x="24" y="85"/>
                    <a:pt x="24" y="87"/>
                    <a:pt x="24" y="89"/>
                  </a:cubicBezTo>
                  <a:cubicBezTo>
                    <a:pt x="24" y="89"/>
                    <a:pt x="25" y="88"/>
                    <a:pt x="25" y="88"/>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0" name="Freeform 10130">
              <a:extLst>
                <a:ext uri="{FF2B5EF4-FFF2-40B4-BE49-F238E27FC236}">
                  <a16:creationId xmlns:a16="http://schemas.microsoft.com/office/drawing/2014/main" id="{CA7D8E7A-C719-4E50-AFF4-AEF9480F6855}"/>
                </a:ext>
              </a:extLst>
            </p:cNvPr>
            <p:cNvSpPr>
              <a:spLocks/>
            </p:cNvSpPr>
            <p:nvPr/>
          </p:nvSpPr>
          <p:spPr bwMode="auto">
            <a:xfrm>
              <a:off x="1015" y="3564"/>
              <a:ext cx="374" cy="104"/>
            </a:xfrm>
            <a:custGeom>
              <a:avLst/>
              <a:gdLst>
                <a:gd name="T0" fmla="*/ 1 w 90"/>
                <a:gd name="T1" fmla="*/ 3 h 25"/>
                <a:gd name="T2" fmla="*/ 20 w 90"/>
                <a:gd name="T3" fmla="*/ 1 h 25"/>
                <a:gd name="T4" fmla="*/ 89 w 90"/>
                <a:gd name="T5" fmla="*/ 18 h 25"/>
                <a:gd name="T6" fmla="*/ 89 w 90"/>
                <a:gd name="T7" fmla="*/ 18 h 25"/>
                <a:gd name="T8" fmla="*/ 47 w 90"/>
                <a:gd name="T9" fmla="*/ 7 h 25"/>
                <a:gd name="T10" fmla="*/ 85 w 90"/>
                <a:gd name="T11" fmla="*/ 24 h 25"/>
                <a:gd name="T12" fmla="*/ 84 w 90"/>
                <a:gd name="T13" fmla="*/ 25 h 25"/>
                <a:gd name="T14" fmla="*/ 14 w 90"/>
                <a:gd name="T15" fmla="*/ 4 h 25"/>
                <a:gd name="T16" fmla="*/ 5 w 90"/>
                <a:gd name="T17" fmla="*/ 5 h 25"/>
                <a:gd name="T18" fmla="*/ 6 w 90"/>
                <a:gd name="T19" fmla="*/ 4 h 25"/>
                <a:gd name="T20" fmla="*/ 1 w 90"/>
                <a:gd name="T21" fmla="*/ 4 h 25"/>
                <a:gd name="T22" fmla="*/ 1 w 90"/>
                <a:gd name="T23" fmla="*/ 3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0" h="25">
                  <a:moveTo>
                    <a:pt x="1" y="3"/>
                  </a:moveTo>
                  <a:cubicBezTo>
                    <a:pt x="8" y="1"/>
                    <a:pt x="14" y="1"/>
                    <a:pt x="20" y="1"/>
                  </a:cubicBezTo>
                  <a:cubicBezTo>
                    <a:pt x="44" y="0"/>
                    <a:pt x="68" y="7"/>
                    <a:pt x="89" y="18"/>
                  </a:cubicBezTo>
                  <a:cubicBezTo>
                    <a:pt x="90" y="18"/>
                    <a:pt x="89" y="19"/>
                    <a:pt x="89" y="18"/>
                  </a:cubicBezTo>
                  <a:cubicBezTo>
                    <a:pt x="75" y="14"/>
                    <a:pt x="61" y="10"/>
                    <a:pt x="47" y="7"/>
                  </a:cubicBezTo>
                  <a:cubicBezTo>
                    <a:pt x="61" y="11"/>
                    <a:pt x="73" y="18"/>
                    <a:pt x="85" y="24"/>
                  </a:cubicBezTo>
                  <a:cubicBezTo>
                    <a:pt x="85" y="24"/>
                    <a:pt x="84" y="25"/>
                    <a:pt x="84" y="25"/>
                  </a:cubicBezTo>
                  <a:cubicBezTo>
                    <a:pt x="60" y="17"/>
                    <a:pt x="39" y="6"/>
                    <a:pt x="14" y="4"/>
                  </a:cubicBezTo>
                  <a:cubicBezTo>
                    <a:pt x="11" y="4"/>
                    <a:pt x="8" y="4"/>
                    <a:pt x="5" y="5"/>
                  </a:cubicBezTo>
                  <a:cubicBezTo>
                    <a:pt x="5" y="5"/>
                    <a:pt x="5" y="4"/>
                    <a:pt x="6" y="4"/>
                  </a:cubicBezTo>
                  <a:cubicBezTo>
                    <a:pt x="4" y="4"/>
                    <a:pt x="2" y="4"/>
                    <a:pt x="1" y="4"/>
                  </a:cubicBezTo>
                  <a:cubicBezTo>
                    <a:pt x="0" y="4"/>
                    <a:pt x="1" y="3"/>
                    <a:pt x="1" y="3"/>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1" name="Freeform 10131">
              <a:extLst>
                <a:ext uri="{FF2B5EF4-FFF2-40B4-BE49-F238E27FC236}">
                  <a16:creationId xmlns:a16="http://schemas.microsoft.com/office/drawing/2014/main" id="{86257803-3732-411C-AA19-314BEC3ECC33}"/>
                </a:ext>
              </a:extLst>
            </p:cNvPr>
            <p:cNvSpPr>
              <a:spLocks/>
            </p:cNvSpPr>
            <p:nvPr/>
          </p:nvSpPr>
          <p:spPr bwMode="auto">
            <a:xfrm>
              <a:off x="1011" y="3244"/>
              <a:ext cx="220" cy="320"/>
            </a:xfrm>
            <a:custGeom>
              <a:avLst/>
              <a:gdLst>
                <a:gd name="T0" fmla="*/ 0 w 53"/>
                <a:gd name="T1" fmla="*/ 75 h 77"/>
                <a:gd name="T2" fmla="*/ 6 w 53"/>
                <a:gd name="T3" fmla="*/ 58 h 77"/>
                <a:gd name="T4" fmla="*/ 48 w 53"/>
                <a:gd name="T5" fmla="*/ 0 h 77"/>
                <a:gd name="T6" fmla="*/ 48 w 53"/>
                <a:gd name="T7" fmla="*/ 1 h 77"/>
                <a:gd name="T8" fmla="*/ 22 w 53"/>
                <a:gd name="T9" fmla="*/ 35 h 77"/>
                <a:gd name="T10" fmla="*/ 52 w 53"/>
                <a:gd name="T11" fmla="*/ 7 h 77"/>
                <a:gd name="T12" fmla="*/ 53 w 53"/>
                <a:gd name="T13" fmla="*/ 8 h 77"/>
                <a:gd name="T14" fmla="*/ 6 w 53"/>
                <a:gd name="T15" fmla="*/ 65 h 77"/>
                <a:gd name="T16" fmla="*/ 4 w 53"/>
                <a:gd name="T17" fmla="*/ 73 h 77"/>
                <a:gd name="T18" fmla="*/ 3 w 53"/>
                <a:gd name="T19" fmla="*/ 72 h 77"/>
                <a:gd name="T20" fmla="*/ 1 w 53"/>
                <a:gd name="T21" fmla="*/ 77 h 77"/>
                <a:gd name="T22" fmla="*/ 0 w 53"/>
                <a:gd name="T23" fmla="*/ 75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 h="77">
                  <a:moveTo>
                    <a:pt x="0" y="75"/>
                  </a:moveTo>
                  <a:cubicBezTo>
                    <a:pt x="1" y="69"/>
                    <a:pt x="3" y="64"/>
                    <a:pt x="6" y="58"/>
                  </a:cubicBezTo>
                  <a:cubicBezTo>
                    <a:pt x="14" y="35"/>
                    <a:pt x="30" y="16"/>
                    <a:pt x="48" y="0"/>
                  </a:cubicBezTo>
                  <a:cubicBezTo>
                    <a:pt x="48" y="0"/>
                    <a:pt x="48" y="1"/>
                    <a:pt x="48" y="1"/>
                  </a:cubicBezTo>
                  <a:cubicBezTo>
                    <a:pt x="39" y="12"/>
                    <a:pt x="29" y="23"/>
                    <a:pt x="22" y="35"/>
                  </a:cubicBezTo>
                  <a:cubicBezTo>
                    <a:pt x="31" y="24"/>
                    <a:pt x="42" y="15"/>
                    <a:pt x="52" y="7"/>
                  </a:cubicBezTo>
                  <a:cubicBezTo>
                    <a:pt x="52" y="6"/>
                    <a:pt x="53" y="7"/>
                    <a:pt x="53" y="8"/>
                  </a:cubicBezTo>
                  <a:cubicBezTo>
                    <a:pt x="36" y="26"/>
                    <a:pt x="18" y="42"/>
                    <a:pt x="6" y="65"/>
                  </a:cubicBezTo>
                  <a:cubicBezTo>
                    <a:pt x="5" y="67"/>
                    <a:pt x="4" y="70"/>
                    <a:pt x="4" y="73"/>
                  </a:cubicBezTo>
                  <a:cubicBezTo>
                    <a:pt x="3" y="73"/>
                    <a:pt x="3" y="72"/>
                    <a:pt x="3" y="72"/>
                  </a:cubicBezTo>
                  <a:cubicBezTo>
                    <a:pt x="2" y="74"/>
                    <a:pt x="2" y="75"/>
                    <a:pt x="1" y="77"/>
                  </a:cubicBezTo>
                  <a:cubicBezTo>
                    <a:pt x="1" y="77"/>
                    <a:pt x="0" y="76"/>
                    <a:pt x="0" y="75"/>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2" name="Freeform 10132">
              <a:extLst>
                <a:ext uri="{FF2B5EF4-FFF2-40B4-BE49-F238E27FC236}">
                  <a16:creationId xmlns:a16="http://schemas.microsoft.com/office/drawing/2014/main" id="{80A5E604-E788-4851-A4E7-E34C81038408}"/>
                </a:ext>
              </a:extLst>
            </p:cNvPr>
            <p:cNvSpPr>
              <a:spLocks/>
            </p:cNvSpPr>
            <p:nvPr/>
          </p:nvSpPr>
          <p:spPr bwMode="auto">
            <a:xfrm>
              <a:off x="616" y="3186"/>
              <a:ext cx="765" cy="756"/>
            </a:xfrm>
            <a:custGeom>
              <a:avLst/>
              <a:gdLst>
                <a:gd name="T0" fmla="*/ 60 w 184"/>
                <a:gd name="T1" fmla="*/ 112 h 182"/>
                <a:gd name="T2" fmla="*/ 39 w 184"/>
                <a:gd name="T3" fmla="*/ 111 h 182"/>
                <a:gd name="T4" fmla="*/ 17 w 184"/>
                <a:gd name="T5" fmla="*/ 106 h 182"/>
                <a:gd name="T6" fmla="*/ 6 w 184"/>
                <a:gd name="T7" fmla="*/ 87 h 182"/>
                <a:gd name="T8" fmla="*/ 3 w 184"/>
                <a:gd name="T9" fmla="*/ 62 h 182"/>
                <a:gd name="T10" fmla="*/ 23 w 184"/>
                <a:gd name="T11" fmla="*/ 45 h 182"/>
                <a:gd name="T12" fmla="*/ 48 w 184"/>
                <a:gd name="T13" fmla="*/ 37 h 182"/>
                <a:gd name="T14" fmla="*/ 52 w 184"/>
                <a:gd name="T15" fmla="*/ 42 h 182"/>
                <a:gd name="T16" fmla="*/ 59 w 184"/>
                <a:gd name="T17" fmla="*/ 42 h 182"/>
                <a:gd name="T18" fmla="*/ 64 w 184"/>
                <a:gd name="T19" fmla="*/ 46 h 182"/>
                <a:gd name="T20" fmla="*/ 59 w 184"/>
                <a:gd name="T21" fmla="*/ 37 h 182"/>
                <a:gd name="T22" fmla="*/ 65 w 184"/>
                <a:gd name="T23" fmla="*/ 30 h 182"/>
                <a:gd name="T24" fmla="*/ 66 w 184"/>
                <a:gd name="T25" fmla="*/ 21 h 182"/>
                <a:gd name="T26" fmla="*/ 74 w 184"/>
                <a:gd name="T27" fmla="*/ 13 h 182"/>
                <a:gd name="T28" fmla="*/ 79 w 184"/>
                <a:gd name="T29" fmla="*/ 2 h 182"/>
                <a:gd name="T30" fmla="*/ 91 w 184"/>
                <a:gd name="T31" fmla="*/ 2 h 182"/>
                <a:gd name="T32" fmla="*/ 113 w 184"/>
                <a:gd name="T33" fmla="*/ 6 h 182"/>
                <a:gd name="T34" fmla="*/ 120 w 184"/>
                <a:gd name="T35" fmla="*/ 27 h 182"/>
                <a:gd name="T36" fmla="*/ 123 w 184"/>
                <a:gd name="T37" fmla="*/ 47 h 182"/>
                <a:gd name="T38" fmla="*/ 142 w 184"/>
                <a:gd name="T39" fmla="*/ 38 h 182"/>
                <a:gd name="T40" fmla="*/ 164 w 184"/>
                <a:gd name="T41" fmla="*/ 38 h 182"/>
                <a:gd name="T42" fmla="*/ 178 w 184"/>
                <a:gd name="T43" fmla="*/ 56 h 182"/>
                <a:gd name="T44" fmla="*/ 184 w 184"/>
                <a:gd name="T45" fmla="*/ 66 h 182"/>
                <a:gd name="T46" fmla="*/ 177 w 184"/>
                <a:gd name="T47" fmla="*/ 77 h 182"/>
                <a:gd name="T48" fmla="*/ 174 w 184"/>
                <a:gd name="T49" fmla="*/ 89 h 182"/>
                <a:gd name="T50" fmla="*/ 163 w 184"/>
                <a:gd name="T51" fmla="*/ 93 h 182"/>
                <a:gd name="T52" fmla="*/ 154 w 184"/>
                <a:gd name="T53" fmla="*/ 99 h 182"/>
                <a:gd name="T54" fmla="*/ 142 w 184"/>
                <a:gd name="T55" fmla="*/ 101 h 182"/>
                <a:gd name="T56" fmla="*/ 160 w 184"/>
                <a:gd name="T57" fmla="*/ 110 h 182"/>
                <a:gd name="T58" fmla="*/ 166 w 184"/>
                <a:gd name="T59" fmla="*/ 129 h 182"/>
                <a:gd name="T60" fmla="*/ 166 w 184"/>
                <a:gd name="T61" fmla="*/ 148 h 182"/>
                <a:gd name="T62" fmla="*/ 147 w 184"/>
                <a:gd name="T63" fmla="*/ 160 h 182"/>
                <a:gd name="T64" fmla="*/ 125 w 184"/>
                <a:gd name="T65" fmla="*/ 164 h 182"/>
                <a:gd name="T66" fmla="*/ 108 w 184"/>
                <a:gd name="T67" fmla="*/ 148 h 182"/>
                <a:gd name="T68" fmla="*/ 105 w 184"/>
                <a:gd name="T69" fmla="*/ 159 h 182"/>
                <a:gd name="T70" fmla="*/ 98 w 184"/>
                <a:gd name="T71" fmla="*/ 167 h 182"/>
                <a:gd name="T72" fmla="*/ 93 w 184"/>
                <a:gd name="T73" fmla="*/ 176 h 182"/>
                <a:gd name="T74" fmla="*/ 81 w 184"/>
                <a:gd name="T75" fmla="*/ 177 h 182"/>
                <a:gd name="T76" fmla="*/ 70 w 184"/>
                <a:gd name="T77" fmla="*/ 182 h 182"/>
                <a:gd name="T78" fmla="*/ 59 w 184"/>
                <a:gd name="T79" fmla="*/ 177 h 182"/>
                <a:gd name="T80" fmla="*/ 39 w 184"/>
                <a:gd name="T81" fmla="*/ 169 h 182"/>
                <a:gd name="T82" fmla="*/ 34 w 184"/>
                <a:gd name="T83" fmla="*/ 149 h 182"/>
                <a:gd name="T84" fmla="*/ 38 w 184"/>
                <a:gd name="T85" fmla="*/ 128 h 182"/>
                <a:gd name="T86" fmla="*/ 47 w 184"/>
                <a:gd name="T87" fmla="*/ 123 h 182"/>
                <a:gd name="T88" fmla="*/ 51 w 184"/>
                <a:gd name="T89" fmla="*/ 114 h 182"/>
                <a:gd name="T90" fmla="*/ 61 w 184"/>
                <a:gd name="T91" fmla="*/ 111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84" h="182">
                  <a:moveTo>
                    <a:pt x="60" y="112"/>
                  </a:moveTo>
                  <a:cubicBezTo>
                    <a:pt x="54" y="116"/>
                    <a:pt x="46" y="113"/>
                    <a:pt x="39" y="111"/>
                  </a:cubicBezTo>
                  <a:cubicBezTo>
                    <a:pt x="32" y="110"/>
                    <a:pt x="23" y="110"/>
                    <a:pt x="17" y="106"/>
                  </a:cubicBezTo>
                  <a:cubicBezTo>
                    <a:pt x="11" y="101"/>
                    <a:pt x="8" y="93"/>
                    <a:pt x="6" y="87"/>
                  </a:cubicBezTo>
                  <a:cubicBezTo>
                    <a:pt x="3" y="78"/>
                    <a:pt x="0" y="69"/>
                    <a:pt x="3" y="62"/>
                  </a:cubicBezTo>
                  <a:cubicBezTo>
                    <a:pt x="6" y="53"/>
                    <a:pt x="15" y="49"/>
                    <a:pt x="23" y="45"/>
                  </a:cubicBezTo>
                  <a:cubicBezTo>
                    <a:pt x="30" y="41"/>
                    <a:pt x="38" y="36"/>
                    <a:pt x="48" y="37"/>
                  </a:cubicBezTo>
                  <a:cubicBezTo>
                    <a:pt x="49" y="38"/>
                    <a:pt x="50" y="42"/>
                    <a:pt x="52" y="42"/>
                  </a:cubicBezTo>
                  <a:cubicBezTo>
                    <a:pt x="54" y="43"/>
                    <a:pt x="57" y="41"/>
                    <a:pt x="59" y="42"/>
                  </a:cubicBezTo>
                  <a:cubicBezTo>
                    <a:pt x="60" y="42"/>
                    <a:pt x="63" y="45"/>
                    <a:pt x="64" y="46"/>
                  </a:cubicBezTo>
                  <a:cubicBezTo>
                    <a:pt x="63" y="44"/>
                    <a:pt x="59" y="40"/>
                    <a:pt x="59" y="37"/>
                  </a:cubicBezTo>
                  <a:cubicBezTo>
                    <a:pt x="60" y="35"/>
                    <a:pt x="64" y="33"/>
                    <a:pt x="65" y="30"/>
                  </a:cubicBezTo>
                  <a:cubicBezTo>
                    <a:pt x="67" y="27"/>
                    <a:pt x="65" y="23"/>
                    <a:pt x="66" y="21"/>
                  </a:cubicBezTo>
                  <a:cubicBezTo>
                    <a:pt x="67" y="17"/>
                    <a:pt x="72" y="16"/>
                    <a:pt x="74" y="13"/>
                  </a:cubicBezTo>
                  <a:cubicBezTo>
                    <a:pt x="76" y="10"/>
                    <a:pt x="76" y="5"/>
                    <a:pt x="79" y="2"/>
                  </a:cubicBezTo>
                  <a:cubicBezTo>
                    <a:pt x="82" y="0"/>
                    <a:pt x="87" y="2"/>
                    <a:pt x="91" y="2"/>
                  </a:cubicBezTo>
                  <a:cubicBezTo>
                    <a:pt x="100" y="0"/>
                    <a:pt x="107" y="0"/>
                    <a:pt x="113" y="6"/>
                  </a:cubicBezTo>
                  <a:cubicBezTo>
                    <a:pt x="117" y="11"/>
                    <a:pt x="118" y="20"/>
                    <a:pt x="120" y="27"/>
                  </a:cubicBezTo>
                  <a:cubicBezTo>
                    <a:pt x="122" y="35"/>
                    <a:pt x="124" y="41"/>
                    <a:pt x="123" y="47"/>
                  </a:cubicBezTo>
                  <a:cubicBezTo>
                    <a:pt x="127" y="40"/>
                    <a:pt x="134" y="40"/>
                    <a:pt x="142" y="38"/>
                  </a:cubicBezTo>
                  <a:cubicBezTo>
                    <a:pt x="149" y="37"/>
                    <a:pt x="157" y="35"/>
                    <a:pt x="164" y="38"/>
                  </a:cubicBezTo>
                  <a:cubicBezTo>
                    <a:pt x="171" y="41"/>
                    <a:pt x="175" y="49"/>
                    <a:pt x="178" y="56"/>
                  </a:cubicBezTo>
                  <a:cubicBezTo>
                    <a:pt x="180" y="59"/>
                    <a:pt x="184" y="62"/>
                    <a:pt x="184" y="66"/>
                  </a:cubicBezTo>
                  <a:cubicBezTo>
                    <a:pt x="183" y="70"/>
                    <a:pt x="179" y="74"/>
                    <a:pt x="177" y="77"/>
                  </a:cubicBezTo>
                  <a:cubicBezTo>
                    <a:pt x="176" y="81"/>
                    <a:pt x="177" y="86"/>
                    <a:pt x="174" y="89"/>
                  </a:cubicBezTo>
                  <a:cubicBezTo>
                    <a:pt x="171" y="92"/>
                    <a:pt x="166" y="91"/>
                    <a:pt x="163" y="93"/>
                  </a:cubicBezTo>
                  <a:cubicBezTo>
                    <a:pt x="160" y="94"/>
                    <a:pt x="158" y="99"/>
                    <a:pt x="154" y="99"/>
                  </a:cubicBezTo>
                  <a:cubicBezTo>
                    <a:pt x="151" y="100"/>
                    <a:pt x="145" y="100"/>
                    <a:pt x="142" y="101"/>
                  </a:cubicBezTo>
                  <a:cubicBezTo>
                    <a:pt x="147" y="104"/>
                    <a:pt x="156" y="105"/>
                    <a:pt x="160" y="110"/>
                  </a:cubicBezTo>
                  <a:cubicBezTo>
                    <a:pt x="165" y="115"/>
                    <a:pt x="165" y="123"/>
                    <a:pt x="166" y="129"/>
                  </a:cubicBezTo>
                  <a:cubicBezTo>
                    <a:pt x="167" y="135"/>
                    <a:pt x="170" y="142"/>
                    <a:pt x="166" y="148"/>
                  </a:cubicBezTo>
                  <a:cubicBezTo>
                    <a:pt x="161" y="155"/>
                    <a:pt x="153" y="157"/>
                    <a:pt x="147" y="160"/>
                  </a:cubicBezTo>
                  <a:cubicBezTo>
                    <a:pt x="140" y="163"/>
                    <a:pt x="132" y="166"/>
                    <a:pt x="125" y="164"/>
                  </a:cubicBezTo>
                  <a:cubicBezTo>
                    <a:pt x="119" y="161"/>
                    <a:pt x="114" y="154"/>
                    <a:pt x="108" y="148"/>
                  </a:cubicBezTo>
                  <a:cubicBezTo>
                    <a:pt x="107" y="151"/>
                    <a:pt x="107" y="156"/>
                    <a:pt x="105" y="159"/>
                  </a:cubicBezTo>
                  <a:cubicBezTo>
                    <a:pt x="104" y="163"/>
                    <a:pt x="100" y="164"/>
                    <a:pt x="98" y="167"/>
                  </a:cubicBezTo>
                  <a:cubicBezTo>
                    <a:pt x="96" y="169"/>
                    <a:pt x="96" y="174"/>
                    <a:pt x="93" y="176"/>
                  </a:cubicBezTo>
                  <a:cubicBezTo>
                    <a:pt x="89" y="178"/>
                    <a:pt x="84" y="176"/>
                    <a:pt x="81" y="177"/>
                  </a:cubicBezTo>
                  <a:cubicBezTo>
                    <a:pt x="77" y="178"/>
                    <a:pt x="74" y="182"/>
                    <a:pt x="70" y="182"/>
                  </a:cubicBezTo>
                  <a:cubicBezTo>
                    <a:pt x="66" y="182"/>
                    <a:pt x="63" y="178"/>
                    <a:pt x="59" y="177"/>
                  </a:cubicBezTo>
                  <a:cubicBezTo>
                    <a:pt x="51" y="175"/>
                    <a:pt x="43" y="174"/>
                    <a:pt x="39" y="169"/>
                  </a:cubicBezTo>
                  <a:cubicBezTo>
                    <a:pt x="34" y="164"/>
                    <a:pt x="34" y="156"/>
                    <a:pt x="34" y="149"/>
                  </a:cubicBezTo>
                  <a:cubicBezTo>
                    <a:pt x="35" y="142"/>
                    <a:pt x="33" y="134"/>
                    <a:pt x="38" y="128"/>
                  </a:cubicBezTo>
                  <a:cubicBezTo>
                    <a:pt x="40" y="125"/>
                    <a:pt x="45" y="125"/>
                    <a:pt x="47" y="123"/>
                  </a:cubicBezTo>
                  <a:cubicBezTo>
                    <a:pt x="49" y="121"/>
                    <a:pt x="49" y="116"/>
                    <a:pt x="51" y="114"/>
                  </a:cubicBezTo>
                  <a:cubicBezTo>
                    <a:pt x="54" y="112"/>
                    <a:pt x="58" y="113"/>
                    <a:pt x="61" y="111"/>
                  </a:cubicBezTo>
                </a:path>
              </a:pathLst>
            </a:custGeom>
            <a:solidFill>
              <a:srgbClr val="D67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3" name="Freeform 10133">
              <a:extLst>
                <a:ext uri="{FF2B5EF4-FFF2-40B4-BE49-F238E27FC236}">
                  <a16:creationId xmlns:a16="http://schemas.microsoft.com/office/drawing/2014/main" id="{2E7897D1-EC10-43AF-A84E-5246085A6BE2}"/>
                </a:ext>
              </a:extLst>
            </p:cNvPr>
            <p:cNvSpPr>
              <a:spLocks/>
            </p:cNvSpPr>
            <p:nvPr/>
          </p:nvSpPr>
          <p:spPr bwMode="auto">
            <a:xfrm>
              <a:off x="745" y="3298"/>
              <a:ext cx="511" cy="528"/>
            </a:xfrm>
            <a:custGeom>
              <a:avLst/>
              <a:gdLst>
                <a:gd name="T0" fmla="*/ 73 w 123"/>
                <a:gd name="T1" fmla="*/ 93 h 127"/>
                <a:gd name="T2" fmla="*/ 69 w 123"/>
                <a:gd name="T3" fmla="*/ 107 h 127"/>
                <a:gd name="T4" fmla="*/ 62 w 123"/>
                <a:gd name="T5" fmla="*/ 121 h 127"/>
                <a:gd name="T6" fmla="*/ 48 w 123"/>
                <a:gd name="T7" fmla="*/ 126 h 127"/>
                <a:gd name="T8" fmla="*/ 30 w 123"/>
                <a:gd name="T9" fmla="*/ 124 h 127"/>
                <a:gd name="T10" fmla="*/ 21 w 123"/>
                <a:gd name="T11" fmla="*/ 108 h 127"/>
                <a:gd name="T12" fmla="*/ 20 w 123"/>
                <a:gd name="T13" fmla="*/ 90 h 127"/>
                <a:gd name="T14" fmla="*/ 24 w 123"/>
                <a:gd name="T15" fmla="*/ 87 h 127"/>
                <a:gd name="T16" fmla="*/ 25 w 123"/>
                <a:gd name="T17" fmla="*/ 83 h 127"/>
                <a:gd name="T18" fmla="*/ 29 w 123"/>
                <a:gd name="T19" fmla="*/ 80 h 127"/>
                <a:gd name="T20" fmla="*/ 22 w 123"/>
                <a:gd name="T21" fmla="*/ 82 h 127"/>
                <a:gd name="T22" fmla="*/ 18 w 123"/>
                <a:gd name="T23" fmla="*/ 76 h 127"/>
                <a:gd name="T24" fmla="*/ 11 w 123"/>
                <a:gd name="T25" fmla="*/ 75 h 127"/>
                <a:gd name="T26" fmla="*/ 7 w 123"/>
                <a:gd name="T27" fmla="*/ 68 h 127"/>
                <a:gd name="T28" fmla="*/ 1 w 123"/>
                <a:gd name="T29" fmla="*/ 62 h 127"/>
                <a:gd name="T30" fmla="*/ 2 w 123"/>
                <a:gd name="T31" fmla="*/ 54 h 127"/>
                <a:gd name="T32" fmla="*/ 8 w 123"/>
                <a:gd name="T33" fmla="*/ 40 h 127"/>
                <a:gd name="T34" fmla="*/ 24 w 123"/>
                <a:gd name="T35" fmla="*/ 39 h 127"/>
                <a:gd name="T36" fmla="*/ 39 w 123"/>
                <a:gd name="T37" fmla="*/ 40 h 127"/>
                <a:gd name="T38" fmla="*/ 35 w 123"/>
                <a:gd name="T39" fmla="*/ 25 h 127"/>
                <a:gd name="T40" fmla="*/ 39 w 123"/>
                <a:gd name="T41" fmla="*/ 10 h 127"/>
                <a:gd name="T42" fmla="*/ 53 w 123"/>
                <a:gd name="T43" fmla="*/ 3 h 127"/>
                <a:gd name="T44" fmla="*/ 61 w 123"/>
                <a:gd name="T45" fmla="*/ 1 h 127"/>
                <a:gd name="T46" fmla="*/ 68 w 123"/>
                <a:gd name="T47" fmla="*/ 7 h 127"/>
                <a:gd name="T48" fmla="*/ 75 w 123"/>
                <a:gd name="T49" fmla="*/ 11 h 127"/>
                <a:gd name="T50" fmla="*/ 76 w 123"/>
                <a:gd name="T51" fmla="*/ 19 h 127"/>
                <a:gd name="T52" fmla="*/ 79 w 123"/>
                <a:gd name="T53" fmla="*/ 26 h 127"/>
                <a:gd name="T54" fmla="*/ 78 w 123"/>
                <a:gd name="T55" fmla="*/ 35 h 127"/>
                <a:gd name="T56" fmla="*/ 87 w 123"/>
                <a:gd name="T57" fmla="*/ 24 h 127"/>
                <a:gd name="T58" fmla="*/ 101 w 123"/>
                <a:gd name="T59" fmla="*/ 23 h 127"/>
                <a:gd name="T60" fmla="*/ 114 w 123"/>
                <a:gd name="T61" fmla="*/ 26 h 127"/>
                <a:gd name="T62" fmla="*/ 119 w 123"/>
                <a:gd name="T63" fmla="*/ 41 h 127"/>
                <a:gd name="T64" fmla="*/ 119 w 123"/>
                <a:gd name="T65" fmla="*/ 56 h 127"/>
                <a:gd name="T66" fmla="*/ 105 w 123"/>
                <a:gd name="T67" fmla="*/ 65 h 127"/>
                <a:gd name="T68" fmla="*/ 113 w 123"/>
                <a:gd name="T69" fmla="*/ 69 h 127"/>
                <a:gd name="T70" fmla="*/ 117 w 123"/>
                <a:gd name="T71" fmla="*/ 75 h 127"/>
                <a:gd name="T72" fmla="*/ 122 w 123"/>
                <a:gd name="T73" fmla="*/ 80 h 127"/>
                <a:gd name="T74" fmla="*/ 121 w 123"/>
                <a:gd name="T75" fmla="*/ 89 h 127"/>
                <a:gd name="T76" fmla="*/ 123 w 123"/>
                <a:gd name="T77" fmla="*/ 97 h 127"/>
                <a:gd name="T78" fmla="*/ 117 w 123"/>
                <a:gd name="T79" fmla="*/ 104 h 127"/>
                <a:gd name="T80" fmla="*/ 109 w 123"/>
                <a:gd name="T81" fmla="*/ 116 h 127"/>
                <a:gd name="T82" fmla="*/ 94 w 123"/>
                <a:gd name="T83" fmla="*/ 116 h 127"/>
                <a:gd name="T84" fmla="*/ 81 w 123"/>
                <a:gd name="T85" fmla="*/ 110 h 127"/>
                <a:gd name="T86" fmla="*/ 79 w 123"/>
                <a:gd name="T87" fmla="*/ 104 h 127"/>
                <a:gd name="T88" fmla="*/ 73 w 123"/>
                <a:gd name="T89" fmla="*/ 99 h 127"/>
                <a:gd name="T90" fmla="*/ 73 w 123"/>
                <a:gd name="T91" fmla="*/ 92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3" h="127">
                  <a:moveTo>
                    <a:pt x="73" y="93"/>
                  </a:moveTo>
                  <a:cubicBezTo>
                    <a:pt x="75" y="97"/>
                    <a:pt x="72" y="102"/>
                    <a:pt x="69" y="107"/>
                  </a:cubicBezTo>
                  <a:cubicBezTo>
                    <a:pt x="67" y="112"/>
                    <a:pt x="66" y="118"/>
                    <a:pt x="62" y="121"/>
                  </a:cubicBezTo>
                  <a:cubicBezTo>
                    <a:pt x="58" y="125"/>
                    <a:pt x="52" y="125"/>
                    <a:pt x="48" y="126"/>
                  </a:cubicBezTo>
                  <a:cubicBezTo>
                    <a:pt x="41" y="127"/>
                    <a:pt x="35" y="127"/>
                    <a:pt x="30" y="124"/>
                  </a:cubicBezTo>
                  <a:cubicBezTo>
                    <a:pt x="25" y="120"/>
                    <a:pt x="23" y="114"/>
                    <a:pt x="21" y="108"/>
                  </a:cubicBezTo>
                  <a:cubicBezTo>
                    <a:pt x="20" y="102"/>
                    <a:pt x="17" y="96"/>
                    <a:pt x="20" y="90"/>
                  </a:cubicBezTo>
                  <a:cubicBezTo>
                    <a:pt x="21" y="88"/>
                    <a:pt x="24" y="89"/>
                    <a:pt x="24" y="87"/>
                  </a:cubicBezTo>
                  <a:cubicBezTo>
                    <a:pt x="25" y="86"/>
                    <a:pt x="24" y="84"/>
                    <a:pt x="25" y="83"/>
                  </a:cubicBezTo>
                  <a:cubicBezTo>
                    <a:pt x="26" y="82"/>
                    <a:pt x="28" y="80"/>
                    <a:pt x="29" y="80"/>
                  </a:cubicBezTo>
                  <a:cubicBezTo>
                    <a:pt x="27" y="80"/>
                    <a:pt x="24" y="82"/>
                    <a:pt x="22" y="82"/>
                  </a:cubicBezTo>
                  <a:cubicBezTo>
                    <a:pt x="20" y="81"/>
                    <a:pt x="20" y="78"/>
                    <a:pt x="18" y="76"/>
                  </a:cubicBezTo>
                  <a:cubicBezTo>
                    <a:pt x="16" y="75"/>
                    <a:pt x="13" y="76"/>
                    <a:pt x="11" y="75"/>
                  </a:cubicBezTo>
                  <a:cubicBezTo>
                    <a:pt x="9" y="73"/>
                    <a:pt x="9" y="70"/>
                    <a:pt x="7" y="68"/>
                  </a:cubicBezTo>
                  <a:cubicBezTo>
                    <a:pt x="6" y="66"/>
                    <a:pt x="2" y="65"/>
                    <a:pt x="1" y="62"/>
                  </a:cubicBezTo>
                  <a:cubicBezTo>
                    <a:pt x="0" y="60"/>
                    <a:pt x="2" y="57"/>
                    <a:pt x="2" y="54"/>
                  </a:cubicBezTo>
                  <a:cubicBezTo>
                    <a:pt x="3" y="48"/>
                    <a:pt x="4" y="43"/>
                    <a:pt x="8" y="40"/>
                  </a:cubicBezTo>
                  <a:cubicBezTo>
                    <a:pt x="13" y="38"/>
                    <a:pt x="19" y="39"/>
                    <a:pt x="24" y="39"/>
                  </a:cubicBezTo>
                  <a:cubicBezTo>
                    <a:pt x="30" y="38"/>
                    <a:pt x="34" y="38"/>
                    <a:pt x="39" y="40"/>
                  </a:cubicBezTo>
                  <a:cubicBezTo>
                    <a:pt x="34" y="36"/>
                    <a:pt x="35" y="31"/>
                    <a:pt x="35" y="25"/>
                  </a:cubicBezTo>
                  <a:cubicBezTo>
                    <a:pt x="35" y="20"/>
                    <a:pt x="35" y="14"/>
                    <a:pt x="39" y="10"/>
                  </a:cubicBezTo>
                  <a:cubicBezTo>
                    <a:pt x="42" y="6"/>
                    <a:pt x="48" y="4"/>
                    <a:pt x="53" y="3"/>
                  </a:cubicBezTo>
                  <a:cubicBezTo>
                    <a:pt x="56" y="3"/>
                    <a:pt x="58" y="0"/>
                    <a:pt x="61" y="1"/>
                  </a:cubicBezTo>
                  <a:cubicBezTo>
                    <a:pt x="64" y="2"/>
                    <a:pt x="65" y="5"/>
                    <a:pt x="68" y="7"/>
                  </a:cubicBezTo>
                  <a:cubicBezTo>
                    <a:pt x="70" y="9"/>
                    <a:pt x="74" y="9"/>
                    <a:pt x="75" y="11"/>
                  </a:cubicBezTo>
                  <a:cubicBezTo>
                    <a:pt x="77" y="14"/>
                    <a:pt x="75" y="17"/>
                    <a:pt x="76" y="19"/>
                  </a:cubicBezTo>
                  <a:cubicBezTo>
                    <a:pt x="77" y="22"/>
                    <a:pt x="79" y="24"/>
                    <a:pt x="79" y="26"/>
                  </a:cubicBezTo>
                  <a:cubicBezTo>
                    <a:pt x="79" y="29"/>
                    <a:pt x="78" y="33"/>
                    <a:pt x="78" y="35"/>
                  </a:cubicBezTo>
                  <a:cubicBezTo>
                    <a:pt x="81" y="32"/>
                    <a:pt x="83" y="26"/>
                    <a:pt x="87" y="24"/>
                  </a:cubicBezTo>
                  <a:cubicBezTo>
                    <a:pt x="92" y="21"/>
                    <a:pt x="97" y="22"/>
                    <a:pt x="101" y="23"/>
                  </a:cubicBezTo>
                  <a:cubicBezTo>
                    <a:pt x="105" y="23"/>
                    <a:pt x="111" y="22"/>
                    <a:pt x="114" y="26"/>
                  </a:cubicBezTo>
                  <a:cubicBezTo>
                    <a:pt x="119" y="30"/>
                    <a:pt x="119" y="36"/>
                    <a:pt x="119" y="41"/>
                  </a:cubicBezTo>
                  <a:cubicBezTo>
                    <a:pt x="120" y="46"/>
                    <a:pt x="122" y="52"/>
                    <a:pt x="119" y="56"/>
                  </a:cubicBezTo>
                  <a:cubicBezTo>
                    <a:pt x="116" y="60"/>
                    <a:pt x="110" y="62"/>
                    <a:pt x="105" y="65"/>
                  </a:cubicBezTo>
                  <a:cubicBezTo>
                    <a:pt x="107" y="67"/>
                    <a:pt x="111" y="68"/>
                    <a:pt x="113" y="69"/>
                  </a:cubicBezTo>
                  <a:cubicBezTo>
                    <a:pt x="115" y="70"/>
                    <a:pt x="115" y="74"/>
                    <a:pt x="117" y="75"/>
                  </a:cubicBezTo>
                  <a:cubicBezTo>
                    <a:pt x="118" y="77"/>
                    <a:pt x="121" y="78"/>
                    <a:pt x="122" y="80"/>
                  </a:cubicBezTo>
                  <a:cubicBezTo>
                    <a:pt x="123" y="83"/>
                    <a:pt x="121" y="86"/>
                    <a:pt x="121" y="89"/>
                  </a:cubicBezTo>
                  <a:cubicBezTo>
                    <a:pt x="121" y="91"/>
                    <a:pt x="123" y="94"/>
                    <a:pt x="123" y="97"/>
                  </a:cubicBezTo>
                  <a:cubicBezTo>
                    <a:pt x="122" y="100"/>
                    <a:pt x="119" y="101"/>
                    <a:pt x="117" y="104"/>
                  </a:cubicBezTo>
                  <a:cubicBezTo>
                    <a:pt x="115" y="109"/>
                    <a:pt x="113" y="114"/>
                    <a:pt x="109" y="116"/>
                  </a:cubicBezTo>
                  <a:cubicBezTo>
                    <a:pt x="105" y="119"/>
                    <a:pt x="99" y="117"/>
                    <a:pt x="94" y="116"/>
                  </a:cubicBezTo>
                  <a:cubicBezTo>
                    <a:pt x="90" y="115"/>
                    <a:pt x="84" y="114"/>
                    <a:pt x="81" y="110"/>
                  </a:cubicBezTo>
                  <a:cubicBezTo>
                    <a:pt x="79" y="109"/>
                    <a:pt x="80" y="105"/>
                    <a:pt x="79" y="104"/>
                  </a:cubicBezTo>
                  <a:cubicBezTo>
                    <a:pt x="77" y="102"/>
                    <a:pt x="74" y="101"/>
                    <a:pt x="73" y="99"/>
                  </a:cubicBezTo>
                  <a:cubicBezTo>
                    <a:pt x="72" y="97"/>
                    <a:pt x="73" y="94"/>
                    <a:pt x="73" y="92"/>
                  </a:cubicBezTo>
                </a:path>
              </a:pathLst>
            </a:custGeom>
            <a:solidFill>
              <a:srgbClr val="EEC0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4" name="Freeform 10134">
              <a:extLst>
                <a:ext uri="{FF2B5EF4-FFF2-40B4-BE49-F238E27FC236}">
                  <a16:creationId xmlns:a16="http://schemas.microsoft.com/office/drawing/2014/main" id="{EDEAE10D-26C1-431E-A34F-798D0E7B5D5A}"/>
                </a:ext>
              </a:extLst>
            </p:cNvPr>
            <p:cNvSpPr>
              <a:spLocks/>
            </p:cNvSpPr>
            <p:nvPr/>
          </p:nvSpPr>
          <p:spPr bwMode="auto">
            <a:xfrm>
              <a:off x="824" y="3352"/>
              <a:ext cx="432" cy="374"/>
            </a:xfrm>
            <a:custGeom>
              <a:avLst/>
              <a:gdLst>
                <a:gd name="T0" fmla="*/ 37 w 104"/>
                <a:gd name="T1" fmla="*/ 83 h 90"/>
                <a:gd name="T2" fmla="*/ 59 w 104"/>
                <a:gd name="T3" fmla="*/ 22 h 90"/>
                <a:gd name="T4" fmla="*/ 37 w 104"/>
                <a:gd name="T5" fmla="*/ 83 h 90"/>
              </a:gdLst>
              <a:ahLst/>
              <a:cxnLst>
                <a:cxn ang="0">
                  <a:pos x="T0" y="T1"/>
                </a:cxn>
                <a:cxn ang="0">
                  <a:pos x="T2" y="T3"/>
                </a:cxn>
                <a:cxn ang="0">
                  <a:pos x="T4" y="T5"/>
                </a:cxn>
              </a:cxnLst>
              <a:rect l="0" t="0" r="r" b="b"/>
              <a:pathLst>
                <a:path w="104" h="90">
                  <a:moveTo>
                    <a:pt x="37" y="83"/>
                  </a:moveTo>
                  <a:cubicBezTo>
                    <a:pt x="74" y="90"/>
                    <a:pt x="104" y="39"/>
                    <a:pt x="59" y="22"/>
                  </a:cubicBezTo>
                  <a:cubicBezTo>
                    <a:pt x="0" y="0"/>
                    <a:pt x="1" y="77"/>
                    <a:pt x="37" y="83"/>
                  </a:cubicBezTo>
                  <a:close/>
                </a:path>
              </a:pathLst>
            </a:custGeom>
            <a:solidFill>
              <a:srgbClr val="F4D8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5" name="Freeform 10135">
              <a:extLst>
                <a:ext uri="{FF2B5EF4-FFF2-40B4-BE49-F238E27FC236}">
                  <a16:creationId xmlns:a16="http://schemas.microsoft.com/office/drawing/2014/main" id="{95203CFD-9BF8-473A-8382-07810CB726DF}"/>
                </a:ext>
              </a:extLst>
            </p:cNvPr>
            <p:cNvSpPr>
              <a:spLocks/>
            </p:cNvSpPr>
            <p:nvPr/>
          </p:nvSpPr>
          <p:spPr bwMode="auto">
            <a:xfrm>
              <a:off x="849" y="3377"/>
              <a:ext cx="378" cy="332"/>
            </a:xfrm>
            <a:custGeom>
              <a:avLst/>
              <a:gdLst>
                <a:gd name="T0" fmla="*/ 32 w 91"/>
                <a:gd name="T1" fmla="*/ 74 h 80"/>
                <a:gd name="T2" fmla="*/ 51 w 91"/>
                <a:gd name="T3" fmla="*/ 19 h 80"/>
                <a:gd name="T4" fmla="*/ 32 w 91"/>
                <a:gd name="T5" fmla="*/ 74 h 80"/>
              </a:gdLst>
              <a:ahLst/>
              <a:cxnLst>
                <a:cxn ang="0">
                  <a:pos x="T0" y="T1"/>
                </a:cxn>
                <a:cxn ang="0">
                  <a:pos x="T2" y="T3"/>
                </a:cxn>
                <a:cxn ang="0">
                  <a:pos x="T4" y="T5"/>
                </a:cxn>
              </a:cxnLst>
              <a:rect l="0" t="0" r="r" b="b"/>
              <a:pathLst>
                <a:path w="91" h="80">
                  <a:moveTo>
                    <a:pt x="32" y="74"/>
                  </a:moveTo>
                  <a:cubicBezTo>
                    <a:pt x="64" y="80"/>
                    <a:pt x="91" y="34"/>
                    <a:pt x="51" y="19"/>
                  </a:cubicBezTo>
                  <a:cubicBezTo>
                    <a:pt x="0" y="0"/>
                    <a:pt x="0" y="68"/>
                    <a:pt x="32" y="74"/>
                  </a:cubicBezTo>
                  <a:close/>
                </a:path>
              </a:pathLst>
            </a:custGeom>
            <a:solidFill>
              <a:srgbClr val="823C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6" name="Freeform 10136">
              <a:extLst>
                <a:ext uri="{FF2B5EF4-FFF2-40B4-BE49-F238E27FC236}">
                  <a16:creationId xmlns:a16="http://schemas.microsoft.com/office/drawing/2014/main" id="{FF6EFC2A-CD6D-4266-85F4-A168AF9BE2E2}"/>
                </a:ext>
              </a:extLst>
            </p:cNvPr>
            <p:cNvSpPr>
              <a:spLocks/>
            </p:cNvSpPr>
            <p:nvPr/>
          </p:nvSpPr>
          <p:spPr bwMode="auto">
            <a:xfrm>
              <a:off x="1069" y="3635"/>
              <a:ext cx="21" cy="20"/>
            </a:xfrm>
            <a:custGeom>
              <a:avLst/>
              <a:gdLst>
                <a:gd name="T0" fmla="*/ 1 w 5"/>
                <a:gd name="T1" fmla="*/ 0 h 5"/>
                <a:gd name="T2" fmla="*/ 0 w 5"/>
                <a:gd name="T3" fmla="*/ 2 h 5"/>
                <a:gd name="T4" fmla="*/ 3 w 5"/>
                <a:gd name="T5" fmla="*/ 4 h 5"/>
                <a:gd name="T6" fmla="*/ 3 w 5"/>
                <a:gd name="T7" fmla="*/ 4 h 5"/>
                <a:gd name="T8" fmla="*/ 5 w 5"/>
                <a:gd name="T9" fmla="*/ 3 h 5"/>
                <a:gd name="T10" fmla="*/ 5 w 5"/>
                <a:gd name="T11" fmla="*/ 3 h 5"/>
                <a:gd name="T12" fmla="*/ 4 w 5"/>
                <a:gd name="T13" fmla="*/ 0 h 5"/>
                <a:gd name="T14" fmla="*/ 2 w 5"/>
                <a:gd name="T15" fmla="*/ 0 h 5"/>
                <a:gd name="T16" fmla="*/ 2 w 5"/>
                <a:gd name="T17" fmla="*/ 0 h 5"/>
                <a:gd name="T18" fmla="*/ 1 w 5"/>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1" y="0"/>
                  </a:moveTo>
                  <a:cubicBezTo>
                    <a:pt x="1" y="1"/>
                    <a:pt x="0" y="1"/>
                    <a:pt x="0" y="2"/>
                  </a:cubicBezTo>
                  <a:cubicBezTo>
                    <a:pt x="0" y="3"/>
                    <a:pt x="1" y="4"/>
                    <a:pt x="3" y="4"/>
                  </a:cubicBezTo>
                  <a:cubicBezTo>
                    <a:pt x="3" y="4"/>
                    <a:pt x="3" y="4"/>
                    <a:pt x="3" y="4"/>
                  </a:cubicBezTo>
                  <a:cubicBezTo>
                    <a:pt x="3" y="5"/>
                    <a:pt x="4" y="4"/>
                    <a:pt x="5" y="3"/>
                  </a:cubicBezTo>
                  <a:cubicBezTo>
                    <a:pt x="5" y="3"/>
                    <a:pt x="5" y="3"/>
                    <a:pt x="5" y="3"/>
                  </a:cubicBezTo>
                  <a:cubicBezTo>
                    <a:pt x="5" y="2"/>
                    <a:pt x="5" y="1"/>
                    <a:pt x="4" y="0"/>
                  </a:cubicBezTo>
                  <a:cubicBezTo>
                    <a:pt x="4" y="0"/>
                    <a:pt x="3" y="0"/>
                    <a:pt x="2" y="0"/>
                  </a:cubicBezTo>
                  <a:cubicBezTo>
                    <a:pt x="2" y="0"/>
                    <a:pt x="2" y="0"/>
                    <a:pt x="2" y="0"/>
                  </a:cubicBezTo>
                  <a:cubicBezTo>
                    <a:pt x="2" y="0"/>
                    <a:pt x="2" y="0"/>
                    <a:pt x="1"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7" name="Freeform 10137">
              <a:extLst>
                <a:ext uri="{FF2B5EF4-FFF2-40B4-BE49-F238E27FC236}">
                  <a16:creationId xmlns:a16="http://schemas.microsoft.com/office/drawing/2014/main" id="{BDD501FB-B49F-4DF2-AA97-D96B035098A1}"/>
                </a:ext>
              </a:extLst>
            </p:cNvPr>
            <p:cNvSpPr>
              <a:spLocks/>
            </p:cNvSpPr>
            <p:nvPr/>
          </p:nvSpPr>
          <p:spPr bwMode="auto">
            <a:xfrm>
              <a:off x="1023" y="3643"/>
              <a:ext cx="29" cy="25"/>
            </a:xfrm>
            <a:custGeom>
              <a:avLst/>
              <a:gdLst>
                <a:gd name="T0" fmla="*/ 3 w 7"/>
                <a:gd name="T1" fmla="*/ 5 h 6"/>
                <a:gd name="T2" fmla="*/ 4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2"/>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8" name="Freeform 10138">
              <a:extLst>
                <a:ext uri="{FF2B5EF4-FFF2-40B4-BE49-F238E27FC236}">
                  <a16:creationId xmlns:a16="http://schemas.microsoft.com/office/drawing/2014/main" id="{D51A8642-A2BC-4CAD-8881-D7D7AD403913}"/>
                </a:ext>
              </a:extLst>
            </p:cNvPr>
            <p:cNvSpPr>
              <a:spLocks/>
            </p:cNvSpPr>
            <p:nvPr/>
          </p:nvSpPr>
          <p:spPr bwMode="auto">
            <a:xfrm>
              <a:off x="1040" y="3614"/>
              <a:ext cx="29" cy="25"/>
            </a:xfrm>
            <a:custGeom>
              <a:avLst/>
              <a:gdLst>
                <a:gd name="T0" fmla="*/ 2 w 7"/>
                <a:gd name="T1" fmla="*/ 5 h 6"/>
                <a:gd name="T2" fmla="*/ 4 w 7"/>
                <a:gd name="T3" fmla="*/ 1 h 6"/>
                <a:gd name="T4" fmla="*/ 2 w 7"/>
                <a:gd name="T5" fmla="*/ 5 h 6"/>
              </a:gdLst>
              <a:ahLst/>
              <a:cxnLst>
                <a:cxn ang="0">
                  <a:pos x="T0" y="T1"/>
                </a:cxn>
                <a:cxn ang="0">
                  <a:pos x="T2" y="T3"/>
                </a:cxn>
                <a:cxn ang="0">
                  <a:pos x="T4" y="T5"/>
                </a:cxn>
              </a:cxnLst>
              <a:rect l="0" t="0" r="r" b="b"/>
              <a:pathLst>
                <a:path w="7" h="6">
                  <a:moveTo>
                    <a:pt x="2" y="5"/>
                  </a:moveTo>
                  <a:cubicBezTo>
                    <a:pt x="5" y="6"/>
                    <a:pt x="7" y="2"/>
                    <a:pt x="4" y="1"/>
                  </a:cubicBezTo>
                  <a:cubicBezTo>
                    <a:pt x="1" y="0"/>
                    <a:pt x="0" y="4"/>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9" name="Freeform 10139">
              <a:extLst>
                <a:ext uri="{FF2B5EF4-FFF2-40B4-BE49-F238E27FC236}">
                  <a16:creationId xmlns:a16="http://schemas.microsoft.com/office/drawing/2014/main" id="{A221F40B-9DDF-4A77-ABB1-7794900E72D5}"/>
                </a:ext>
              </a:extLst>
            </p:cNvPr>
            <p:cNvSpPr>
              <a:spLocks/>
            </p:cNvSpPr>
            <p:nvPr/>
          </p:nvSpPr>
          <p:spPr bwMode="auto">
            <a:xfrm>
              <a:off x="1019" y="3589"/>
              <a:ext cx="25" cy="29"/>
            </a:xfrm>
            <a:custGeom>
              <a:avLst/>
              <a:gdLst>
                <a:gd name="T0" fmla="*/ 5 w 6"/>
                <a:gd name="T1" fmla="*/ 4 h 7"/>
                <a:gd name="T2" fmla="*/ 5 w 6"/>
                <a:gd name="T3" fmla="*/ 4 h 7"/>
                <a:gd name="T4" fmla="*/ 1 w 6"/>
                <a:gd name="T5" fmla="*/ 2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2"/>
                  </a:cubicBezTo>
                  <a:cubicBezTo>
                    <a:pt x="1" y="3"/>
                    <a:pt x="1" y="3"/>
                    <a:pt x="1" y="3"/>
                  </a:cubicBezTo>
                  <a:cubicBezTo>
                    <a:pt x="0" y="5"/>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0" name="Freeform 10140">
              <a:extLst>
                <a:ext uri="{FF2B5EF4-FFF2-40B4-BE49-F238E27FC236}">
                  <a16:creationId xmlns:a16="http://schemas.microsoft.com/office/drawing/2014/main" id="{2EEC9D17-4333-4C2D-AE6E-52B1BF04EE0C}"/>
                </a:ext>
              </a:extLst>
            </p:cNvPr>
            <p:cNvSpPr>
              <a:spLocks/>
            </p:cNvSpPr>
            <p:nvPr/>
          </p:nvSpPr>
          <p:spPr bwMode="auto">
            <a:xfrm>
              <a:off x="1069" y="3597"/>
              <a:ext cx="29" cy="29"/>
            </a:xfrm>
            <a:custGeom>
              <a:avLst/>
              <a:gdLst>
                <a:gd name="T0" fmla="*/ 5 w 7"/>
                <a:gd name="T1" fmla="*/ 4 h 7"/>
                <a:gd name="T2" fmla="*/ 6 w 7"/>
                <a:gd name="T3" fmla="*/ 4 h 7"/>
                <a:gd name="T4" fmla="*/ 1 w 7"/>
                <a:gd name="T5" fmla="*/ 3 h 7"/>
                <a:gd name="T6" fmla="*/ 1 w 7"/>
                <a:gd name="T7" fmla="*/ 3 h 7"/>
                <a:gd name="T8" fmla="*/ 5 w 7"/>
                <a:gd name="T9" fmla="*/ 4 h 7"/>
              </a:gdLst>
              <a:ahLst/>
              <a:cxnLst>
                <a:cxn ang="0">
                  <a:pos x="T0" y="T1"/>
                </a:cxn>
                <a:cxn ang="0">
                  <a:pos x="T2" y="T3"/>
                </a:cxn>
                <a:cxn ang="0">
                  <a:pos x="T4" y="T5"/>
                </a:cxn>
                <a:cxn ang="0">
                  <a:pos x="T6" y="T7"/>
                </a:cxn>
                <a:cxn ang="0">
                  <a:pos x="T8" y="T9"/>
                </a:cxn>
              </a:cxnLst>
              <a:rect l="0" t="0" r="r" b="b"/>
              <a:pathLst>
                <a:path w="7" h="7">
                  <a:moveTo>
                    <a:pt x="5" y="4"/>
                  </a:moveTo>
                  <a:cubicBezTo>
                    <a:pt x="6" y="4"/>
                    <a:pt x="6" y="4"/>
                    <a:pt x="6" y="4"/>
                  </a:cubicBezTo>
                  <a:cubicBezTo>
                    <a:pt x="7"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1" name="Freeform 10141">
              <a:extLst>
                <a:ext uri="{FF2B5EF4-FFF2-40B4-BE49-F238E27FC236}">
                  <a16:creationId xmlns:a16="http://schemas.microsoft.com/office/drawing/2014/main" id="{F0383896-C0F6-447E-90F3-21F5B3473EBE}"/>
                </a:ext>
              </a:extLst>
            </p:cNvPr>
            <p:cNvSpPr>
              <a:spLocks/>
            </p:cNvSpPr>
            <p:nvPr/>
          </p:nvSpPr>
          <p:spPr bwMode="auto">
            <a:xfrm>
              <a:off x="1040" y="3572"/>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2" name="Freeform 10142">
              <a:extLst>
                <a:ext uri="{FF2B5EF4-FFF2-40B4-BE49-F238E27FC236}">
                  <a16:creationId xmlns:a16="http://schemas.microsoft.com/office/drawing/2014/main" id="{B351FB2B-CF07-4318-AC36-637A3333DD79}"/>
                </a:ext>
              </a:extLst>
            </p:cNvPr>
            <p:cNvSpPr>
              <a:spLocks/>
            </p:cNvSpPr>
            <p:nvPr/>
          </p:nvSpPr>
          <p:spPr bwMode="auto">
            <a:xfrm>
              <a:off x="1027" y="3547"/>
              <a:ext cx="34" cy="30"/>
            </a:xfrm>
            <a:custGeom>
              <a:avLst/>
              <a:gdLst>
                <a:gd name="T0" fmla="*/ 3 w 8"/>
                <a:gd name="T1" fmla="*/ 6 h 7"/>
                <a:gd name="T2" fmla="*/ 3 w 8"/>
                <a:gd name="T3" fmla="*/ 6 h 7"/>
                <a:gd name="T4" fmla="*/ 5 w 8"/>
                <a:gd name="T5" fmla="*/ 1 h 7"/>
                <a:gd name="T6" fmla="*/ 5 w 8"/>
                <a:gd name="T7" fmla="*/ 1 h 7"/>
                <a:gd name="T8" fmla="*/ 3 w 8"/>
                <a:gd name="T9" fmla="*/ 6 h 7"/>
              </a:gdLst>
              <a:ahLst/>
              <a:cxnLst>
                <a:cxn ang="0">
                  <a:pos x="T0" y="T1"/>
                </a:cxn>
                <a:cxn ang="0">
                  <a:pos x="T2" y="T3"/>
                </a:cxn>
                <a:cxn ang="0">
                  <a:pos x="T4" y="T5"/>
                </a:cxn>
                <a:cxn ang="0">
                  <a:pos x="T6" y="T7"/>
                </a:cxn>
                <a:cxn ang="0">
                  <a:pos x="T8" y="T9"/>
                </a:cxn>
              </a:cxnLst>
              <a:rect l="0" t="0" r="r" b="b"/>
              <a:pathLst>
                <a:path w="8" h="7">
                  <a:moveTo>
                    <a:pt x="3" y="6"/>
                  </a:moveTo>
                  <a:cubicBezTo>
                    <a:pt x="3" y="6"/>
                    <a:pt x="3" y="6"/>
                    <a:pt x="3" y="6"/>
                  </a:cubicBezTo>
                  <a:cubicBezTo>
                    <a:pt x="6" y="7"/>
                    <a:pt x="8" y="2"/>
                    <a:pt x="5" y="1"/>
                  </a:cubicBezTo>
                  <a:cubicBezTo>
                    <a:pt x="5" y="1"/>
                    <a:pt x="5" y="1"/>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3" name="Freeform 10143">
              <a:extLst>
                <a:ext uri="{FF2B5EF4-FFF2-40B4-BE49-F238E27FC236}">
                  <a16:creationId xmlns:a16="http://schemas.microsoft.com/office/drawing/2014/main" id="{8A0EBFAB-AB03-43A2-8090-2699280AAD6F}"/>
                </a:ext>
              </a:extLst>
            </p:cNvPr>
            <p:cNvSpPr>
              <a:spLocks/>
            </p:cNvSpPr>
            <p:nvPr/>
          </p:nvSpPr>
          <p:spPr bwMode="auto">
            <a:xfrm>
              <a:off x="1007" y="3560"/>
              <a:ext cx="29" cy="25"/>
            </a:xfrm>
            <a:custGeom>
              <a:avLst/>
              <a:gdLst>
                <a:gd name="T0" fmla="*/ 3 w 7"/>
                <a:gd name="T1" fmla="*/ 5 h 6"/>
                <a:gd name="T2" fmla="*/ 4 w 7"/>
                <a:gd name="T3" fmla="*/ 0 h 6"/>
                <a:gd name="T4" fmla="*/ 3 w 7"/>
                <a:gd name="T5" fmla="*/ 5 h 6"/>
              </a:gdLst>
              <a:ahLst/>
              <a:cxnLst>
                <a:cxn ang="0">
                  <a:pos x="T0" y="T1"/>
                </a:cxn>
                <a:cxn ang="0">
                  <a:pos x="T2" y="T3"/>
                </a:cxn>
                <a:cxn ang="0">
                  <a:pos x="T4" y="T5"/>
                </a:cxn>
              </a:cxnLst>
              <a:rect l="0" t="0" r="r" b="b"/>
              <a:pathLst>
                <a:path w="7" h="6">
                  <a:moveTo>
                    <a:pt x="3" y="5"/>
                  </a:moveTo>
                  <a:cubicBezTo>
                    <a:pt x="6" y="6"/>
                    <a:pt x="7" y="1"/>
                    <a:pt x="4" y="0"/>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4" name="Freeform 10144">
              <a:extLst>
                <a:ext uri="{FF2B5EF4-FFF2-40B4-BE49-F238E27FC236}">
                  <a16:creationId xmlns:a16="http://schemas.microsoft.com/office/drawing/2014/main" id="{B36503E2-85EC-419B-9EFD-1B9D041C7048}"/>
                </a:ext>
              </a:extLst>
            </p:cNvPr>
            <p:cNvSpPr>
              <a:spLocks/>
            </p:cNvSpPr>
            <p:nvPr/>
          </p:nvSpPr>
          <p:spPr bwMode="auto">
            <a:xfrm>
              <a:off x="982" y="3589"/>
              <a:ext cx="29" cy="29"/>
            </a:xfrm>
            <a:custGeom>
              <a:avLst/>
              <a:gdLst>
                <a:gd name="T0" fmla="*/ 2 w 7"/>
                <a:gd name="T1" fmla="*/ 5 h 7"/>
                <a:gd name="T2" fmla="*/ 6 w 7"/>
                <a:gd name="T3" fmla="*/ 3 h 7"/>
                <a:gd name="T4" fmla="*/ 5 w 7"/>
                <a:gd name="T5" fmla="*/ 2 h 7"/>
                <a:gd name="T6" fmla="*/ 2 w 7"/>
                <a:gd name="T7" fmla="*/ 5 h 7"/>
              </a:gdLst>
              <a:ahLst/>
              <a:cxnLst>
                <a:cxn ang="0">
                  <a:pos x="T0" y="T1"/>
                </a:cxn>
                <a:cxn ang="0">
                  <a:pos x="T2" y="T3"/>
                </a:cxn>
                <a:cxn ang="0">
                  <a:pos x="T4" y="T5"/>
                </a:cxn>
                <a:cxn ang="0">
                  <a:pos x="T6" y="T7"/>
                </a:cxn>
              </a:cxnLst>
              <a:rect l="0" t="0" r="r" b="b"/>
              <a:pathLst>
                <a:path w="7" h="7">
                  <a:moveTo>
                    <a:pt x="2" y="5"/>
                  </a:moveTo>
                  <a:cubicBezTo>
                    <a:pt x="3" y="7"/>
                    <a:pt x="7" y="6"/>
                    <a:pt x="6" y="3"/>
                  </a:cubicBezTo>
                  <a:cubicBezTo>
                    <a:pt x="6" y="3"/>
                    <a:pt x="6" y="2"/>
                    <a:pt x="5" y="2"/>
                  </a:cubicBezTo>
                  <a:cubicBezTo>
                    <a:pt x="3" y="0"/>
                    <a:pt x="0" y="3"/>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5" name="Freeform 10145">
              <a:extLst>
                <a:ext uri="{FF2B5EF4-FFF2-40B4-BE49-F238E27FC236}">
                  <a16:creationId xmlns:a16="http://schemas.microsoft.com/office/drawing/2014/main" id="{E020C177-B997-4762-8076-7C8A90917F4B}"/>
                </a:ext>
              </a:extLst>
            </p:cNvPr>
            <p:cNvSpPr>
              <a:spLocks/>
            </p:cNvSpPr>
            <p:nvPr/>
          </p:nvSpPr>
          <p:spPr bwMode="auto">
            <a:xfrm>
              <a:off x="994" y="3622"/>
              <a:ext cx="25" cy="33"/>
            </a:xfrm>
            <a:custGeom>
              <a:avLst/>
              <a:gdLst>
                <a:gd name="T0" fmla="*/ 5 w 6"/>
                <a:gd name="T1" fmla="*/ 5 h 8"/>
                <a:gd name="T2" fmla="*/ 5 w 6"/>
                <a:gd name="T3" fmla="*/ 5 h 8"/>
                <a:gd name="T4" fmla="*/ 1 w 6"/>
                <a:gd name="T5" fmla="*/ 3 h 8"/>
                <a:gd name="T6" fmla="*/ 1 w 6"/>
                <a:gd name="T7" fmla="*/ 3 h 8"/>
                <a:gd name="T8" fmla="*/ 5 w 6"/>
                <a:gd name="T9" fmla="*/ 5 h 8"/>
              </a:gdLst>
              <a:ahLst/>
              <a:cxnLst>
                <a:cxn ang="0">
                  <a:pos x="T0" y="T1"/>
                </a:cxn>
                <a:cxn ang="0">
                  <a:pos x="T2" y="T3"/>
                </a:cxn>
                <a:cxn ang="0">
                  <a:pos x="T4" y="T5"/>
                </a:cxn>
                <a:cxn ang="0">
                  <a:pos x="T6" y="T7"/>
                </a:cxn>
                <a:cxn ang="0">
                  <a:pos x="T8" y="T9"/>
                </a:cxn>
              </a:cxnLst>
              <a:rect l="0" t="0" r="r" b="b"/>
              <a:pathLst>
                <a:path w="6" h="8">
                  <a:moveTo>
                    <a:pt x="5" y="5"/>
                  </a:moveTo>
                  <a:cubicBezTo>
                    <a:pt x="5" y="5"/>
                    <a:pt x="5" y="5"/>
                    <a:pt x="5" y="5"/>
                  </a:cubicBezTo>
                  <a:cubicBezTo>
                    <a:pt x="6" y="2"/>
                    <a:pt x="2" y="0"/>
                    <a:pt x="1" y="3"/>
                  </a:cubicBezTo>
                  <a:cubicBezTo>
                    <a:pt x="1" y="3"/>
                    <a:pt x="1" y="3"/>
                    <a:pt x="1" y="3"/>
                  </a:cubicBezTo>
                  <a:cubicBezTo>
                    <a:pt x="0" y="6"/>
                    <a:pt x="4" y="8"/>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6" name="Freeform 10146">
              <a:extLst>
                <a:ext uri="{FF2B5EF4-FFF2-40B4-BE49-F238E27FC236}">
                  <a16:creationId xmlns:a16="http://schemas.microsoft.com/office/drawing/2014/main" id="{7542D09D-48A6-4344-82CB-279307F0CACF}"/>
                </a:ext>
              </a:extLst>
            </p:cNvPr>
            <p:cNvSpPr>
              <a:spLocks/>
            </p:cNvSpPr>
            <p:nvPr/>
          </p:nvSpPr>
          <p:spPr bwMode="auto">
            <a:xfrm>
              <a:off x="994" y="3660"/>
              <a:ext cx="33" cy="25"/>
            </a:xfrm>
            <a:custGeom>
              <a:avLst/>
              <a:gdLst>
                <a:gd name="T0" fmla="*/ 3 w 8"/>
                <a:gd name="T1" fmla="*/ 5 h 6"/>
                <a:gd name="T2" fmla="*/ 4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4" y="5"/>
                    <a:pt x="4" y="5"/>
                    <a:pt x="4"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7" name="Freeform 10147">
              <a:extLst>
                <a:ext uri="{FF2B5EF4-FFF2-40B4-BE49-F238E27FC236}">
                  <a16:creationId xmlns:a16="http://schemas.microsoft.com/office/drawing/2014/main" id="{6F4F0A20-A844-4D0D-8A4F-FD231A43CDC7}"/>
                </a:ext>
              </a:extLst>
            </p:cNvPr>
            <p:cNvSpPr>
              <a:spLocks/>
            </p:cNvSpPr>
            <p:nvPr/>
          </p:nvSpPr>
          <p:spPr bwMode="auto">
            <a:xfrm>
              <a:off x="1036" y="3664"/>
              <a:ext cx="29" cy="29"/>
            </a:xfrm>
            <a:custGeom>
              <a:avLst/>
              <a:gdLst>
                <a:gd name="T0" fmla="*/ 3 w 7"/>
                <a:gd name="T1" fmla="*/ 6 h 7"/>
                <a:gd name="T2" fmla="*/ 4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4"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8" name="Freeform 10148">
              <a:extLst>
                <a:ext uri="{FF2B5EF4-FFF2-40B4-BE49-F238E27FC236}">
                  <a16:creationId xmlns:a16="http://schemas.microsoft.com/office/drawing/2014/main" id="{706F9F2A-B3D4-4616-ACC2-3A190942AA28}"/>
                </a:ext>
              </a:extLst>
            </p:cNvPr>
            <p:cNvSpPr>
              <a:spLocks/>
            </p:cNvSpPr>
            <p:nvPr/>
          </p:nvSpPr>
          <p:spPr bwMode="auto">
            <a:xfrm>
              <a:off x="1056" y="3709"/>
              <a:ext cx="34" cy="30"/>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9" name="Freeform 10149">
              <a:extLst>
                <a:ext uri="{FF2B5EF4-FFF2-40B4-BE49-F238E27FC236}">
                  <a16:creationId xmlns:a16="http://schemas.microsoft.com/office/drawing/2014/main" id="{24609927-22BE-47B4-9CE9-1EAEAE3623F2}"/>
                </a:ext>
              </a:extLst>
            </p:cNvPr>
            <p:cNvSpPr>
              <a:spLocks/>
            </p:cNvSpPr>
            <p:nvPr/>
          </p:nvSpPr>
          <p:spPr bwMode="auto">
            <a:xfrm>
              <a:off x="1086" y="3693"/>
              <a:ext cx="29" cy="29"/>
            </a:xfrm>
            <a:custGeom>
              <a:avLst/>
              <a:gdLst>
                <a:gd name="T0" fmla="*/ 6 w 7"/>
                <a:gd name="T1" fmla="*/ 5 h 7"/>
                <a:gd name="T2" fmla="*/ 6 w 7"/>
                <a:gd name="T3" fmla="*/ 4 h 7"/>
                <a:gd name="T4" fmla="*/ 1 w 7"/>
                <a:gd name="T5" fmla="*/ 3 h 7"/>
                <a:gd name="T6" fmla="*/ 1 w 7"/>
                <a:gd name="T7" fmla="*/ 3 h 7"/>
                <a:gd name="T8" fmla="*/ 6 w 7"/>
                <a:gd name="T9" fmla="*/ 5 h 7"/>
              </a:gdLst>
              <a:ahLst/>
              <a:cxnLst>
                <a:cxn ang="0">
                  <a:pos x="T0" y="T1"/>
                </a:cxn>
                <a:cxn ang="0">
                  <a:pos x="T2" y="T3"/>
                </a:cxn>
                <a:cxn ang="0">
                  <a:pos x="T4" y="T5"/>
                </a:cxn>
                <a:cxn ang="0">
                  <a:pos x="T6" y="T7"/>
                </a:cxn>
                <a:cxn ang="0">
                  <a:pos x="T8" y="T9"/>
                </a:cxn>
              </a:cxnLst>
              <a:rect l="0" t="0" r="r" b="b"/>
              <a:pathLst>
                <a:path w="7" h="7">
                  <a:moveTo>
                    <a:pt x="6" y="5"/>
                  </a:moveTo>
                  <a:cubicBezTo>
                    <a:pt x="6" y="4"/>
                    <a:pt x="6" y="4"/>
                    <a:pt x="6" y="4"/>
                  </a:cubicBezTo>
                  <a:cubicBezTo>
                    <a:pt x="7" y="1"/>
                    <a:pt x="2" y="0"/>
                    <a:pt x="1" y="3"/>
                  </a:cubicBezTo>
                  <a:cubicBezTo>
                    <a:pt x="1" y="3"/>
                    <a:pt x="1" y="3"/>
                    <a:pt x="1" y="3"/>
                  </a:cubicBezTo>
                  <a:cubicBezTo>
                    <a:pt x="0" y="6"/>
                    <a:pt x="5" y="7"/>
                    <a:pt x="6"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0" name="Freeform 10150">
              <a:extLst>
                <a:ext uri="{FF2B5EF4-FFF2-40B4-BE49-F238E27FC236}">
                  <a16:creationId xmlns:a16="http://schemas.microsoft.com/office/drawing/2014/main" id="{AD660411-215E-4FD7-89F1-C18E7724223E}"/>
                </a:ext>
              </a:extLst>
            </p:cNvPr>
            <p:cNvSpPr>
              <a:spLocks/>
            </p:cNvSpPr>
            <p:nvPr/>
          </p:nvSpPr>
          <p:spPr bwMode="auto">
            <a:xfrm>
              <a:off x="1115" y="3676"/>
              <a:ext cx="25" cy="21"/>
            </a:xfrm>
            <a:custGeom>
              <a:avLst/>
              <a:gdLst>
                <a:gd name="T0" fmla="*/ 2 w 6"/>
                <a:gd name="T1" fmla="*/ 5 h 5"/>
                <a:gd name="T2" fmla="*/ 4 w 6"/>
                <a:gd name="T3" fmla="*/ 5 h 5"/>
                <a:gd name="T4" fmla="*/ 4 w 6"/>
                <a:gd name="T5" fmla="*/ 5 h 5"/>
                <a:gd name="T6" fmla="*/ 4 w 6"/>
                <a:gd name="T7" fmla="*/ 5 h 5"/>
                <a:gd name="T8" fmla="*/ 6 w 6"/>
                <a:gd name="T9" fmla="*/ 3 h 5"/>
                <a:gd name="T10" fmla="*/ 3 w 6"/>
                <a:gd name="T11" fmla="*/ 0 h 5"/>
                <a:gd name="T12" fmla="*/ 3 w 6"/>
                <a:gd name="T13" fmla="*/ 0 h 5"/>
                <a:gd name="T14" fmla="*/ 1 w 6"/>
                <a:gd name="T15" fmla="*/ 1 h 5"/>
                <a:gd name="T16" fmla="*/ 1 w 6"/>
                <a:gd name="T17" fmla="*/ 1 h 5"/>
                <a:gd name="T18" fmla="*/ 2 w 6"/>
                <a:gd name="T19"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5">
                  <a:moveTo>
                    <a:pt x="2" y="5"/>
                  </a:moveTo>
                  <a:cubicBezTo>
                    <a:pt x="2" y="5"/>
                    <a:pt x="3" y="5"/>
                    <a:pt x="4" y="5"/>
                  </a:cubicBezTo>
                  <a:cubicBezTo>
                    <a:pt x="4" y="5"/>
                    <a:pt x="4" y="5"/>
                    <a:pt x="4" y="5"/>
                  </a:cubicBezTo>
                  <a:cubicBezTo>
                    <a:pt x="4" y="5"/>
                    <a:pt x="4" y="5"/>
                    <a:pt x="4" y="5"/>
                  </a:cubicBezTo>
                  <a:cubicBezTo>
                    <a:pt x="5" y="4"/>
                    <a:pt x="6" y="3"/>
                    <a:pt x="6" y="3"/>
                  </a:cubicBezTo>
                  <a:cubicBezTo>
                    <a:pt x="6" y="1"/>
                    <a:pt x="5" y="0"/>
                    <a:pt x="3" y="0"/>
                  </a:cubicBezTo>
                  <a:cubicBezTo>
                    <a:pt x="3" y="0"/>
                    <a:pt x="3" y="0"/>
                    <a:pt x="3" y="0"/>
                  </a:cubicBezTo>
                  <a:cubicBezTo>
                    <a:pt x="3" y="0"/>
                    <a:pt x="1" y="1"/>
                    <a:pt x="1" y="1"/>
                  </a:cubicBezTo>
                  <a:cubicBezTo>
                    <a:pt x="1" y="1"/>
                    <a:pt x="1" y="1"/>
                    <a:pt x="1" y="1"/>
                  </a:cubicBezTo>
                  <a:cubicBezTo>
                    <a:pt x="0" y="2"/>
                    <a:pt x="1" y="4"/>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1" name="Freeform 10151">
              <a:extLst>
                <a:ext uri="{FF2B5EF4-FFF2-40B4-BE49-F238E27FC236}">
                  <a16:creationId xmlns:a16="http://schemas.microsoft.com/office/drawing/2014/main" id="{077FB91E-242A-4CDD-A93A-F374846AD325}"/>
                </a:ext>
              </a:extLst>
            </p:cNvPr>
            <p:cNvSpPr>
              <a:spLocks/>
            </p:cNvSpPr>
            <p:nvPr/>
          </p:nvSpPr>
          <p:spPr bwMode="auto">
            <a:xfrm>
              <a:off x="1136" y="3639"/>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2" name="Freeform 10152">
              <a:extLst>
                <a:ext uri="{FF2B5EF4-FFF2-40B4-BE49-F238E27FC236}">
                  <a16:creationId xmlns:a16="http://schemas.microsoft.com/office/drawing/2014/main" id="{661B14AC-736C-4846-8C9B-40EB8CEC54EA}"/>
                </a:ext>
              </a:extLst>
            </p:cNvPr>
            <p:cNvSpPr>
              <a:spLocks/>
            </p:cNvSpPr>
            <p:nvPr/>
          </p:nvSpPr>
          <p:spPr bwMode="auto">
            <a:xfrm>
              <a:off x="1152" y="3601"/>
              <a:ext cx="29" cy="30"/>
            </a:xfrm>
            <a:custGeom>
              <a:avLst/>
              <a:gdLst>
                <a:gd name="T0" fmla="*/ 6 w 7"/>
                <a:gd name="T1" fmla="*/ 4 h 7"/>
                <a:gd name="T2" fmla="*/ 6 w 7"/>
                <a:gd name="T3" fmla="*/ 4 h 7"/>
                <a:gd name="T4" fmla="*/ 1 w 7"/>
                <a:gd name="T5" fmla="*/ 3 h 7"/>
                <a:gd name="T6" fmla="*/ 1 w 7"/>
                <a:gd name="T7" fmla="*/ 3 h 7"/>
                <a:gd name="T8" fmla="*/ 6 w 7"/>
                <a:gd name="T9" fmla="*/ 4 h 7"/>
              </a:gdLst>
              <a:ahLst/>
              <a:cxnLst>
                <a:cxn ang="0">
                  <a:pos x="T0" y="T1"/>
                </a:cxn>
                <a:cxn ang="0">
                  <a:pos x="T2" y="T3"/>
                </a:cxn>
                <a:cxn ang="0">
                  <a:pos x="T4" y="T5"/>
                </a:cxn>
                <a:cxn ang="0">
                  <a:pos x="T6" y="T7"/>
                </a:cxn>
                <a:cxn ang="0">
                  <a:pos x="T8" y="T9"/>
                </a:cxn>
              </a:cxnLst>
              <a:rect l="0" t="0" r="r" b="b"/>
              <a:pathLst>
                <a:path w="7" h="7">
                  <a:moveTo>
                    <a:pt x="6" y="4"/>
                  </a:moveTo>
                  <a:cubicBezTo>
                    <a:pt x="6" y="4"/>
                    <a:pt x="6" y="4"/>
                    <a:pt x="6" y="4"/>
                  </a:cubicBezTo>
                  <a:cubicBezTo>
                    <a:pt x="7" y="1"/>
                    <a:pt x="2" y="0"/>
                    <a:pt x="1" y="3"/>
                  </a:cubicBezTo>
                  <a:cubicBezTo>
                    <a:pt x="1" y="3"/>
                    <a:pt x="1" y="3"/>
                    <a:pt x="1" y="3"/>
                  </a:cubicBezTo>
                  <a:cubicBezTo>
                    <a:pt x="0" y="6"/>
                    <a:pt x="5" y="7"/>
                    <a:pt x="6"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3" name="Freeform 10153">
              <a:extLst>
                <a:ext uri="{FF2B5EF4-FFF2-40B4-BE49-F238E27FC236}">
                  <a16:creationId xmlns:a16="http://schemas.microsoft.com/office/drawing/2014/main" id="{61FDADF8-2FD6-4AA6-A5B2-E35F2FA22CFF}"/>
                </a:ext>
              </a:extLst>
            </p:cNvPr>
            <p:cNvSpPr>
              <a:spLocks/>
            </p:cNvSpPr>
            <p:nvPr/>
          </p:nvSpPr>
          <p:spPr bwMode="auto">
            <a:xfrm>
              <a:off x="1156" y="3560"/>
              <a:ext cx="25" cy="29"/>
            </a:xfrm>
            <a:custGeom>
              <a:avLst/>
              <a:gdLst>
                <a:gd name="T0" fmla="*/ 1 w 6"/>
                <a:gd name="T1" fmla="*/ 4 h 7"/>
                <a:gd name="T2" fmla="*/ 2 w 6"/>
                <a:gd name="T3" fmla="*/ 6 h 7"/>
                <a:gd name="T4" fmla="*/ 5 w 6"/>
                <a:gd name="T5" fmla="*/ 2 h 7"/>
                <a:gd name="T6" fmla="*/ 1 w 6"/>
                <a:gd name="T7" fmla="*/ 4 h 7"/>
              </a:gdLst>
              <a:ahLst/>
              <a:cxnLst>
                <a:cxn ang="0">
                  <a:pos x="T0" y="T1"/>
                </a:cxn>
                <a:cxn ang="0">
                  <a:pos x="T2" y="T3"/>
                </a:cxn>
                <a:cxn ang="0">
                  <a:pos x="T4" y="T5"/>
                </a:cxn>
                <a:cxn ang="0">
                  <a:pos x="T6" y="T7"/>
                </a:cxn>
              </a:cxnLst>
              <a:rect l="0" t="0" r="r" b="b"/>
              <a:pathLst>
                <a:path w="6" h="7">
                  <a:moveTo>
                    <a:pt x="1" y="4"/>
                  </a:moveTo>
                  <a:cubicBezTo>
                    <a:pt x="1" y="5"/>
                    <a:pt x="1" y="5"/>
                    <a:pt x="2" y="6"/>
                  </a:cubicBezTo>
                  <a:cubicBezTo>
                    <a:pt x="4" y="7"/>
                    <a:pt x="6" y="4"/>
                    <a:pt x="5" y="2"/>
                  </a:cubicBezTo>
                  <a:cubicBezTo>
                    <a:pt x="4" y="0"/>
                    <a:pt x="0" y="1"/>
                    <a:pt x="1"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4" name="Freeform 10154">
              <a:extLst>
                <a:ext uri="{FF2B5EF4-FFF2-40B4-BE49-F238E27FC236}">
                  <a16:creationId xmlns:a16="http://schemas.microsoft.com/office/drawing/2014/main" id="{E67D8DC0-EFD9-46AE-8EE8-A2A333714AFC}"/>
                </a:ext>
              </a:extLst>
            </p:cNvPr>
            <p:cNvSpPr>
              <a:spLocks/>
            </p:cNvSpPr>
            <p:nvPr/>
          </p:nvSpPr>
          <p:spPr bwMode="auto">
            <a:xfrm>
              <a:off x="1144" y="3518"/>
              <a:ext cx="29" cy="29"/>
            </a:xfrm>
            <a:custGeom>
              <a:avLst/>
              <a:gdLst>
                <a:gd name="T0" fmla="*/ 6 w 7"/>
                <a:gd name="T1" fmla="*/ 4 h 7"/>
                <a:gd name="T2" fmla="*/ 6 w 7"/>
                <a:gd name="T3" fmla="*/ 4 h 7"/>
                <a:gd name="T4" fmla="*/ 1 w 7"/>
                <a:gd name="T5" fmla="*/ 3 h 7"/>
                <a:gd name="T6" fmla="*/ 1 w 7"/>
                <a:gd name="T7" fmla="*/ 3 h 7"/>
                <a:gd name="T8" fmla="*/ 6 w 7"/>
                <a:gd name="T9" fmla="*/ 4 h 7"/>
              </a:gdLst>
              <a:ahLst/>
              <a:cxnLst>
                <a:cxn ang="0">
                  <a:pos x="T0" y="T1"/>
                </a:cxn>
                <a:cxn ang="0">
                  <a:pos x="T2" y="T3"/>
                </a:cxn>
                <a:cxn ang="0">
                  <a:pos x="T4" y="T5"/>
                </a:cxn>
                <a:cxn ang="0">
                  <a:pos x="T6" y="T7"/>
                </a:cxn>
                <a:cxn ang="0">
                  <a:pos x="T8" y="T9"/>
                </a:cxn>
              </a:cxnLst>
              <a:rect l="0" t="0" r="r" b="b"/>
              <a:pathLst>
                <a:path w="7" h="7">
                  <a:moveTo>
                    <a:pt x="6" y="4"/>
                  </a:moveTo>
                  <a:cubicBezTo>
                    <a:pt x="6" y="4"/>
                    <a:pt x="6" y="4"/>
                    <a:pt x="6" y="4"/>
                  </a:cubicBezTo>
                  <a:cubicBezTo>
                    <a:pt x="7" y="1"/>
                    <a:pt x="2" y="0"/>
                    <a:pt x="1" y="3"/>
                  </a:cubicBezTo>
                  <a:cubicBezTo>
                    <a:pt x="1" y="3"/>
                    <a:pt x="1" y="3"/>
                    <a:pt x="1" y="3"/>
                  </a:cubicBezTo>
                  <a:cubicBezTo>
                    <a:pt x="0" y="6"/>
                    <a:pt x="5" y="7"/>
                    <a:pt x="6"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5" name="Freeform 10155">
              <a:extLst>
                <a:ext uri="{FF2B5EF4-FFF2-40B4-BE49-F238E27FC236}">
                  <a16:creationId xmlns:a16="http://schemas.microsoft.com/office/drawing/2014/main" id="{106F17D0-714C-440D-84B7-3BD5BF318661}"/>
                </a:ext>
              </a:extLst>
            </p:cNvPr>
            <p:cNvSpPr>
              <a:spLocks/>
            </p:cNvSpPr>
            <p:nvPr/>
          </p:nvSpPr>
          <p:spPr bwMode="auto">
            <a:xfrm>
              <a:off x="1148" y="3494"/>
              <a:ext cx="33" cy="24"/>
            </a:xfrm>
            <a:custGeom>
              <a:avLst/>
              <a:gdLst>
                <a:gd name="T0" fmla="*/ 3 w 8"/>
                <a:gd name="T1" fmla="*/ 5 h 6"/>
                <a:gd name="T2" fmla="*/ 5 w 8"/>
                <a:gd name="T3" fmla="*/ 0 h 6"/>
                <a:gd name="T4" fmla="*/ 3 w 8"/>
                <a:gd name="T5" fmla="*/ 5 h 6"/>
              </a:gdLst>
              <a:ahLst/>
              <a:cxnLst>
                <a:cxn ang="0">
                  <a:pos x="T0" y="T1"/>
                </a:cxn>
                <a:cxn ang="0">
                  <a:pos x="T2" y="T3"/>
                </a:cxn>
                <a:cxn ang="0">
                  <a:pos x="T4" y="T5"/>
                </a:cxn>
              </a:cxnLst>
              <a:rect l="0" t="0" r="r" b="b"/>
              <a:pathLst>
                <a:path w="8" h="6">
                  <a:moveTo>
                    <a:pt x="3" y="5"/>
                  </a:moveTo>
                  <a:cubicBezTo>
                    <a:pt x="6" y="6"/>
                    <a:pt x="8" y="1"/>
                    <a:pt x="5" y="0"/>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6" name="Freeform 10156">
              <a:extLst>
                <a:ext uri="{FF2B5EF4-FFF2-40B4-BE49-F238E27FC236}">
                  <a16:creationId xmlns:a16="http://schemas.microsoft.com/office/drawing/2014/main" id="{6CDE832D-F4A2-4F21-A850-C8CDAFE099F4}"/>
                </a:ext>
              </a:extLst>
            </p:cNvPr>
            <p:cNvSpPr>
              <a:spLocks/>
            </p:cNvSpPr>
            <p:nvPr/>
          </p:nvSpPr>
          <p:spPr bwMode="auto">
            <a:xfrm>
              <a:off x="1123" y="3469"/>
              <a:ext cx="25" cy="33"/>
            </a:xfrm>
            <a:custGeom>
              <a:avLst/>
              <a:gdLst>
                <a:gd name="T0" fmla="*/ 5 w 6"/>
                <a:gd name="T1" fmla="*/ 5 h 8"/>
                <a:gd name="T2" fmla="*/ 5 w 6"/>
                <a:gd name="T3" fmla="*/ 5 h 8"/>
                <a:gd name="T4" fmla="*/ 1 w 6"/>
                <a:gd name="T5" fmla="*/ 3 h 8"/>
                <a:gd name="T6" fmla="*/ 1 w 6"/>
                <a:gd name="T7" fmla="*/ 3 h 8"/>
                <a:gd name="T8" fmla="*/ 5 w 6"/>
                <a:gd name="T9" fmla="*/ 5 h 8"/>
              </a:gdLst>
              <a:ahLst/>
              <a:cxnLst>
                <a:cxn ang="0">
                  <a:pos x="T0" y="T1"/>
                </a:cxn>
                <a:cxn ang="0">
                  <a:pos x="T2" y="T3"/>
                </a:cxn>
                <a:cxn ang="0">
                  <a:pos x="T4" y="T5"/>
                </a:cxn>
                <a:cxn ang="0">
                  <a:pos x="T6" y="T7"/>
                </a:cxn>
                <a:cxn ang="0">
                  <a:pos x="T8" y="T9"/>
                </a:cxn>
              </a:cxnLst>
              <a:rect l="0" t="0" r="r" b="b"/>
              <a:pathLst>
                <a:path w="6" h="8">
                  <a:moveTo>
                    <a:pt x="5" y="5"/>
                  </a:moveTo>
                  <a:cubicBezTo>
                    <a:pt x="5" y="5"/>
                    <a:pt x="5" y="5"/>
                    <a:pt x="5" y="5"/>
                  </a:cubicBezTo>
                  <a:cubicBezTo>
                    <a:pt x="6" y="2"/>
                    <a:pt x="2" y="0"/>
                    <a:pt x="1" y="3"/>
                  </a:cubicBezTo>
                  <a:cubicBezTo>
                    <a:pt x="1" y="3"/>
                    <a:pt x="1" y="3"/>
                    <a:pt x="1" y="3"/>
                  </a:cubicBezTo>
                  <a:cubicBezTo>
                    <a:pt x="0" y="6"/>
                    <a:pt x="4" y="8"/>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7" name="Freeform 10157">
              <a:extLst>
                <a:ext uri="{FF2B5EF4-FFF2-40B4-BE49-F238E27FC236}">
                  <a16:creationId xmlns:a16="http://schemas.microsoft.com/office/drawing/2014/main" id="{3DBE21A8-F226-4F03-91B1-EEEA25055C26}"/>
                </a:ext>
              </a:extLst>
            </p:cNvPr>
            <p:cNvSpPr>
              <a:spLocks/>
            </p:cNvSpPr>
            <p:nvPr/>
          </p:nvSpPr>
          <p:spPr bwMode="auto">
            <a:xfrm>
              <a:off x="1115" y="3440"/>
              <a:ext cx="25" cy="24"/>
            </a:xfrm>
            <a:custGeom>
              <a:avLst/>
              <a:gdLst>
                <a:gd name="T0" fmla="*/ 1 w 6"/>
                <a:gd name="T1" fmla="*/ 4 h 6"/>
                <a:gd name="T2" fmla="*/ 1 w 6"/>
                <a:gd name="T3" fmla="*/ 4 h 6"/>
                <a:gd name="T4" fmla="*/ 1 w 6"/>
                <a:gd name="T5" fmla="*/ 5 h 6"/>
                <a:gd name="T6" fmla="*/ 4 w 6"/>
                <a:gd name="T7" fmla="*/ 5 h 6"/>
                <a:gd name="T8" fmla="*/ 5 w 6"/>
                <a:gd name="T9" fmla="*/ 3 h 6"/>
                <a:gd name="T10" fmla="*/ 4 w 6"/>
                <a:gd name="T11" fmla="*/ 1 h 6"/>
                <a:gd name="T12" fmla="*/ 1 w 6"/>
                <a:gd name="T13" fmla="*/ 4 h 6"/>
              </a:gdLst>
              <a:ahLst/>
              <a:cxnLst>
                <a:cxn ang="0">
                  <a:pos x="T0" y="T1"/>
                </a:cxn>
                <a:cxn ang="0">
                  <a:pos x="T2" y="T3"/>
                </a:cxn>
                <a:cxn ang="0">
                  <a:pos x="T4" y="T5"/>
                </a:cxn>
                <a:cxn ang="0">
                  <a:pos x="T6" y="T7"/>
                </a:cxn>
                <a:cxn ang="0">
                  <a:pos x="T8" y="T9"/>
                </a:cxn>
                <a:cxn ang="0">
                  <a:pos x="T10" y="T11"/>
                </a:cxn>
                <a:cxn ang="0">
                  <a:pos x="T12" y="T13"/>
                </a:cxn>
              </a:cxnLst>
              <a:rect l="0" t="0" r="r" b="b"/>
              <a:pathLst>
                <a:path w="6" h="6">
                  <a:moveTo>
                    <a:pt x="1" y="4"/>
                  </a:moveTo>
                  <a:cubicBezTo>
                    <a:pt x="1" y="4"/>
                    <a:pt x="1" y="4"/>
                    <a:pt x="1" y="4"/>
                  </a:cubicBezTo>
                  <a:cubicBezTo>
                    <a:pt x="1" y="5"/>
                    <a:pt x="1" y="5"/>
                    <a:pt x="1" y="5"/>
                  </a:cubicBezTo>
                  <a:cubicBezTo>
                    <a:pt x="2" y="5"/>
                    <a:pt x="3" y="6"/>
                    <a:pt x="4" y="5"/>
                  </a:cubicBezTo>
                  <a:cubicBezTo>
                    <a:pt x="5" y="5"/>
                    <a:pt x="6" y="4"/>
                    <a:pt x="5" y="3"/>
                  </a:cubicBezTo>
                  <a:cubicBezTo>
                    <a:pt x="5" y="2"/>
                    <a:pt x="5" y="1"/>
                    <a:pt x="4" y="1"/>
                  </a:cubicBezTo>
                  <a:cubicBezTo>
                    <a:pt x="1" y="0"/>
                    <a:pt x="0" y="3"/>
                    <a:pt x="1"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8" name="Freeform 10158">
              <a:extLst>
                <a:ext uri="{FF2B5EF4-FFF2-40B4-BE49-F238E27FC236}">
                  <a16:creationId xmlns:a16="http://schemas.microsoft.com/office/drawing/2014/main" id="{D87A471B-4E0B-4F5A-A421-88438ABD8C46}"/>
                </a:ext>
              </a:extLst>
            </p:cNvPr>
            <p:cNvSpPr>
              <a:spLocks/>
            </p:cNvSpPr>
            <p:nvPr/>
          </p:nvSpPr>
          <p:spPr bwMode="auto">
            <a:xfrm>
              <a:off x="1086" y="3406"/>
              <a:ext cx="29" cy="29"/>
            </a:xfrm>
            <a:custGeom>
              <a:avLst/>
              <a:gdLst>
                <a:gd name="T0" fmla="*/ 1 w 7"/>
                <a:gd name="T1" fmla="*/ 4 h 7"/>
                <a:gd name="T2" fmla="*/ 2 w 7"/>
                <a:gd name="T3" fmla="*/ 6 h 7"/>
                <a:gd name="T4" fmla="*/ 5 w 7"/>
                <a:gd name="T5" fmla="*/ 3 h 7"/>
                <a:gd name="T6" fmla="*/ 1 w 7"/>
                <a:gd name="T7" fmla="*/ 4 h 7"/>
              </a:gdLst>
              <a:ahLst/>
              <a:cxnLst>
                <a:cxn ang="0">
                  <a:pos x="T0" y="T1"/>
                </a:cxn>
                <a:cxn ang="0">
                  <a:pos x="T2" y="T3"/>
                </a:cxn>
                <a:cxn ang="0">
                  <a:pos x="T4" y="T5"/>
                </a:cxn>
                <a:cxn ang="0">
                  <a:pos x="T6" y="T7"/>
                </a:cxn>
              </a:cxnLst>
              <a:rect l="0" t="0" r="r" b="b"/>
              <a:pathLst>
                <a:path w="7" h="7">
                  <a:moveTo>
                    <a:pt x="1" y="4"/>
                  </a:moveTo>
                  <a:cubicBezTo>
                    <a:pt x="1" y="5"/>
                    <a:pt x="1" y="5"/>
                    <a:pt x="2" y="6"/>
                  </a:cubicBezTo>
                  <a:cubicBezTo>
                    <a:pt x="4" y="7"/>
                    <a:pt x="7" y="4"/>
                    <a:pt x="5" y="3"/>
                  </a:cubicBezTo>
                  <a:cubicBezTo>
                    <a:pt x="4" y="0"/>
                    <a:pt x="0" y="1"/>
                    <a:pt x="1"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9" name="Freeform 10159">
              <a:extLst>
                <a:ext uri="{FF2B5EF4-FFF2-40B4-BE49-F238E27FC236}">
                  <a16:creationId xmlns:a16="http://schemas.microsoft.com/office/drawing/2014/main" id="{5ADFE38F-00E9-448E-B6D0-39D1C11886B9}"/>
                </a:ext>
              </a:extLst>
            </p:cNvPr>
            <p:cNvSpPr>
              <a:spLocks/>
            </p:cNvSpPr>
            <p:nvPr/>
          </p:nvSpPr>
          <p:spPr bwMode="auto">
            <a:xfrm>
              <a:off x="1052" y="3394"/>
              <a:ext cx="29" cy="29"/>
            </a:xfrm>
            <a:custGeom>
              <a:avLst/>
              <a:gdLst>
                <a:gd name="T0" fmla="*/ 3 w 7"/>
                <a:gd name="T1" fmla="*/ 6 h 7"/>
                <a:gd name="T2" fmla="*/ 5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0" name="Freeform 10160">
              <a:extLst>
                <a:ext uri="{FF2B5EF4-FFF2-40B4-BE49-F238E27FC236}">
                  <a16:creationId xmlns:a16="http://schemas.microsoft.com/office/drawing/2014/main" id="{8A579D6C-5406-49D5-88F9-48484A38D603}"/>
                </a:ext>
              </a:extLst>
            </p:cNvPr>
            <p:cNvSpPr>
              <a:spLocks/>
            </p:cNvSpPr>
            <p:nvPr/>
          </p:nvSpPr>
          <p:spPr bwMode="auto">
            <a:xfrm>
              <a:off x="1019" y="3390"/>
              <a:ext cx="29" cy="25"/>
            </a:xfrm>
            <a:custGeom>
              <a:avLst/>
              <a:gdLst>
                <a:gd name="T0" fmla="*/ 3 w 7"/>
                <a:gd name="T1" fmla="*/ 5 h 6"/>
                <a:gd name="T2" fmla="*/ 3 w 7"/>
                <a:gd name="T3" fmla="*/ 5 h 6"/>
                <a:gd name="T4" fmla="*/ 5 w 7"/>
                <a:gd name="T5" fmla="*/ 1 h 6"/>
                <a:gd name="T6" fmla="*/ 4 w 7"/>
                <a:gd name="T7" fmla="*/ 1 h 6"/>
                <a:gd name="T8" fmla="*/ 3 w 7"/>
                <a:gd name="T9" fmla="*/ 5 h 6"/>
              </a:gdLst>
              <a:ahLst/>
              <a:cxnLst>
                <a:cxn ang="0">
                  <a:pos x="T0" y="T1"/>
                </a:cxn>
                <a:cxn ang="0">
                  <a:pos x="T2" y="T3"/>
                </a:cxn>
                <a:cxn ang="0">
                  <a:pos x="T4" y="T5"/>
                </a:cxn>
                <a:cxn ang="0">
                  <a:pos x="T6" y="T7"/>
                </a:cxn>
                <a:cxn ang="0">
                  <a:pos x="T8" y="T9"/>
                </a:cxn>
              </a:cxnLst>
              <a:rect l="0" t="0" r="r" b="b"/>
              <a:pathLst>
                <a:path w="7" h="6">
                  <a:moveTo>
                    <a:pt x="3" y="5"/>
                  </a:moveTo>
                  <a:cubicBezTo>
                    <a:pt x="3" y="5"/>
                    <a:pt x="3" y="5"/>
                    <a:pt x="3" y="5"/>
                  </a:cubicBezTo>
                  <a:cubicBezTo>
                    <a:pt x="6" y="6"/>
                    <a:pt x="7" y="2"/>
                    <a:pt x="5" y="1"/>
                  </a:cubicBezTo>
                  <a:cubicBezTo>
                    <a:pt x="4" y="1"/>
                    <a:pt x="4" y="1"/>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1" name="Freeform 10161">
              <a:extLst>
                <a:ext uri="{FF2B5EF4-FFF2-40B4-BE49-F238E27FC236}">
                  <a16:creationId xmlns:a16="http://schemas.microsoft.com/office/drawing/2014/main" id="{9F6B90EA-80D5-4D4F-A45A-2DEB6E13BD4C}"/>
                </a:ext>
              </a:extLst>
            </p:cNvPr>
            <p:cNvSpPr>
              <a:spLocks/>
            </p:cNvSpPr>
            <p:nvPr/>
          </p:nvSpPr>
          <p:spPr bwMode="auto">
            <a:xfrm>
              <a:off x="977" y="3390"/>
              <a:ext cx="34" cy="25"/>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2" name="Freeform 10162">
              <a:extLst>
                <a:ext uri="{FF2B5EF4-FFF2-40B4-BE49-F238E27FC236}">
                  <a16:creationId xmlns:a16="http://schemas.microsoft.com/office/drawing/2014/main" id="{A1EF7AF5-963A-4A25-9840-6E1819C1A732}"/>
                </a:ext>
              </a:extLst>
            </p:cNvPr>
            <p:cNvSpPr>
              <a:spLocks/>
            </p:cNvSpPr>
            <p:nvPr/>
          </p:nvSpPr>
          <p:spPr bwMode="auto">
            <a:xfrm>
              <a:off x="948" y="3394"/>
              <a:ext cx="34" cy="25"/>
            </a:xfrm>
            <a:custGeom>
              <a:avLst/>
              <a:gdLst>
                <a:gd name="T0" fmla="*/ 3 w 8"/>
                <a:gd name="T1" fmla="*/ 5 h 6"/>
                <a:gd name="T2" fmla="*/ 5 w 8"/>
                <a:gd name="T3" fmla="*/ 1 h 6"/>
                <a:gd name="T4" fmla="*/ 3 w 8"/>
                <a:gd name="T5" fmla="*/ 5 h 6"/>
              </a:gdLst>
              <a:ahLst/>
              <a:cxnLst>
                <a:cxn ang="0">
                  <a:pos x="T0" y="T1"/>
                </a:cxn>
                <a:cxn ang="0">
                  <a:pos x="T2" y="T3"/>
                </a:cxn>
                <a:cxn ang="0">
                  <a:pos x="T4" y="T5"/>
                </a:cxn>
              </a:cxnLst>
              <a:rect l="0" t="0" r="r" b="b"/>
              <a:pathLst>
                <a:path w="8" h="6">
                  <a:moveTo>
                    <a:pt x="3" y="5"/>
                  </a:moveTo>
                  <a:cubicBezTo>
                    <a:pt x="6" y="6"/>
                    <a:pt x="8" y="2"/>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3" name="Freeform 10163">
              <a:extLst>
                <a:ext uri="{FF2B5EF4-FFF2-40B4-BE49-F238E27FC236}">
                  <a16:creationId xmlns:a16="http://schemas.microsoft.com/office/drawing/2014/main" id="{4E4A1C46-500A-4C24-B13C-8317D3433866}"/>
                </a:ext>
              </a:extLst>
            </p:cNvPr>
            <p:cNvSpPr>
              <a:spLocks/>
            </p:cNvSpPr>
            <p:nvPr/>
          </p:nvSpPr>
          <p:spPr bwMode="auto">
            <a:xfrm>
              <a:off x="919" y="3402"/>
              <a:ext cx="34" cy="25"/>
            </a:xfrm>
            <a:custGeom>
              <a:avLst/>
              <a:gdLst>
                <a:gd name="T0" fmla="*/ 3 w 8"/>
                <a:gd name="T1" fmla="*/ 5 h 6"/>
                <a:gd name="T2" fmla="*/ 3 w 8"/>
                <a:gd name="T3" fmla="*/ 6 h 6"/>
                <a:gd name="T4" fmla="*/ 5 w 8"/>
                <a:gd name="T5" fmla="*/ 1 h 6"/>
                <a:gd name="T6" fmla="*/ 4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6"/>
                    <a:pt x="3" y="6"/>
                    <a:pt x="3" y="6"/>
                  </a:cubicBezTo>
                  <a:cubicBezTo>
                    <a:pt x="6" y="6"/>
                    <a:pt x="8" y="2"/>
                    <a:pt x="5" y="1"/>
                  </a:cubicBezTo>
                  <a:cubicBezTo>
                    <a:pt x="4" y="1"/>
                    <a:pt x="4" y="1"/>
                    <a:pt x="4"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4" name="Freeform 10164">
              <a:extLst>
                <a:ext uri="{FF2B5EF4-FFF2-40B4-BE49-F238E27FC236}">
                  <a16:creationId xmlns:a16="http://schemas.microsoft.com/office/drawing/2014/main" id="{F0095FD2-AD78-4DC3-A51F-C1E520DFABD9}"/>
                </a:ext>
              </a:extLst>
            </p:cNvPr>
            <p:cNvSpPr>
              <a:spLocks/>
            </p:cNvSpPr>
            <p:nvPr/>
          </p:nvSpPr>
          <p:spPr bwMode="auto">
            <a:xfrm>
              <a:off x="894" y="3419"/>
              <a:ext cx="29" cy="25"/>
            </a:xfrm>
            <a:custGeom>
              <a:avLst/>
              <a:gdLst>
                <a:gd name="T0" fmla="*/ 4 w 7"/>
                <a:gd name="T1" fmla="*/ 5 h 6"/>
                <a:gd name="T2" fmla="*/ 4 w 7"/>
                <a:gd name="T3" fmla="*/ 0 h 6"/>
                <a:gd name="T4" fmla="*/ 2 w 7"/>
                <a:gd name="T5" fmla="*/ 1 h 6"/>
                <a:gd name="T6" fmla="*/ 4 w 7"/>
                <a:gd name="T7" fmla="*/ 5 h 6"/>
              </a:gdLst>
              <a:ahLst/>
              <a:cxnLst>
                <a:cxn ang="0">
                  <a:pos x="T0" y="T1"/>
                </a:cxn>
                <a:cxn ang="0">
                  <a:pos x="T2" y="T3"/>
                </a:cxn>
                <a:cxn ang="0">
                  <a:pos x="T4" y="T5"/>
                </a:cxn>
                <a:cxn ang="0">
                  <a:pos x="T6" y="T7"/>
                </a:cxn>
              </a:cxnLst>
              <a:rect l="0" t="0" r="r" b="b"/>
              <a:pathLst>
                <a:path w="7" h="6">
                  <a:moveTo>
                    <a:pt x="4" y="5"/>
                  </a:moveTo>
                  <a:cubicBezTo>
                    <a:pt x="7" y="4"/>
                    <a:pt x="7" y="0"/>
                    <a:pt x="4" y="0"/>
                  </a:cubicBezTo>
                  <a:cubicBezTo>
                    <a:pt x="3" y="0"/>
                    <a:pt x="2" y="0"/>
                    <a:pt x="2" y="1"/>
                  </a:cubicBezTo>
                  <a:cubicBezTo>
                    <a:pt x="0" y="3"/>
                    <a:pt x="2" y="6"/>
                    <a:pt x="4"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5" name="Freeform 10165">
              <a:extLst>
                <a:ext uri="{FF2B5EF4-FFF2-40B4-BE49-F238E27FC236}">
                  <a16:creationId xmlns:a16="http://schemas.microsoft.com/office/drawing/2014/main" id="{56023CE0-A61B-4657-9B84-C1747F670F00}"/>
                </a:ext>
              </a:extLst>
            </p:cNvPr>
            <p:cNvSpPr>
              <a:spLocks/>
            </p:cNvSpPr>
            <p:nvPr/>
          </p:nvSpPr>
          <p:spPr bwMode="auto">
            <a:xfrm>
              <a:off x="857" y="3448"/>
              <a:ext cx="33" cy="29"/>
            </a:xfrm>
            <a:custGeom>
              <a:avLst/>
              <a:gdLst>
                <a:gd name="T0" fmla="*/ 5 w 8"/>
                <a:gd name="T1" fmla="*/ 5 h 7"/>
                <a:gd name="T2" fmla="*/ 6 w 8"/>
                <a:gd name="T3" fmla="*/ 5 h 7"/>
                <a:gd name="T4" fmla="*/ 3 w 8"/>
                <a:gd name="T5" fmla="*/ 1 h 7"/>
                <a:gd name="T6" fmla="*/ 3 w 8"/>
                <a:gd name="T7" fmla="*/ 1 h 7"/>
                <a:gd name="T8" fmla="*/ 5 w 8"/>
                <a:gd name="T9" fmla="*/ 5 h 7"/>
              </a:gdLst>
              <a:ahLst/>
              <a:cxnLst>
                <a:cxn ang="0">
                  <a:pos x="T0" y="T1"/>
                </a:cxn>
                <a:cxn ang="0">
                  <a:pos x="T2" y="T3"/>
                </a:cxn>
                <a:cxn ang="0">
                  <a:pos x="T4" y="T5"/>
                </a:cxn>
                <a:cxn ang="0">
                  <a:pos x="T6" y="T7"/>
                </a:cxn>
                <a:cxn ang="0">
                  <a:pos x="T8" y="T9"/>
                </a:cxn>
              </a:cxnLst>
              <a:rect l="0" t="0" r="r" b="b"/>
              <a:pathLst>
                <a:path w="8" h="7">
                  <a:moveTo>
                    <a:pt x="5" y="5"/>
                  </a:moveTo>
                  <a:cubicBezTo>
                    <a:pt x="5" y="5"/>
                    <a:pt x="5" y="5"/>
                    <a:pt x="6" y="5"/>
                  </a:cubicBezTo>
                  <a:cubicBezTo>
                    <a:pt x="8" y="4"/>
                    <a:pt x="6" y="0"/>
                    <a:pt x="3" y="1"/>
                  </a:cubicBezTo>
                  <a:cubicBezTo>
                    <a:pt x="3" y="1"/>
                    <a:pt x="3" y="1"/>
                    <a:pt x="3" y="1"/>
                  </a:cubicBezTo>
                  <a:cubicBezTo>
                    <a:pt x="0" y="2"/>
                    <a:pt x="3" y="7"/>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6" name="Freeform 10166">
              <a:extLst>
                <a:ext uri="{FF2B5EF4-FFF2-40B4-BE49-F238E27FC236}">
                  <a16:creationId xmlns:a16="http://schemas.microsoft.com/office/drawing/2014/main" id="{46662D23-8298-436B-BBFA-02C049E2BEFA}"/>
                </a:ext>
              </a:extLst>
            </p:cNvPr>
            <p:cNvSpPr>
              <a:spLocks/>
            </p:cNvSpPr>
            <p:nvPr/>
          </p:nvSpPr>
          <p:spPr bwMode="auto">
            <a:xfrm>
              <a:off x="836" y="3473"/>
              <a:ext cx="33" cy="29"/>
            </a:xfrm>
            <a:custGeom>
              <a:avLst/>
              <a:gdLst>
                <a:gd name="T0" fmla="*/ 3 w 8"/>
                <a:gd name="T1" fmla="*/ 6 h 7"/>
                <a:gd name="T2" fmla="*/ 3 w 8"/>
                <a:gd name="T3" fmla="*/ 6 h 7"/>
                <a:gd name="T4" fmla="*/ 5 w 8"/>
                <a:gd name="T5" fmla="*/ 1 h 7"/>
                <a:gd name="T6" fmla="*/ 5 w 8"/>
                <a:gd name="T7" fmla="*/ 1 h 7"/>
                <a:gd name="T8" fmla="*/ 3 w 8"/>
                <a:gd name="T9" fmla="*/ 6 h 7"/>
              </a:gdLst>
              <a:ahLst/>
              <a:cxnLst>
                <a:cxn ang="0">
                  <a:pos x="T0" y="T1"/>
                </a:cxn>
                <a:cxn ang="0">
                  <a:pos x="T2" y="T3"/>
                </a:cxn>
                <a:cxn ang="0">
                  <a:pos x="T4" y="T5"/>
                </a:cxn>
                <a:cxn ang="0">
                  <a:pos x="T6" y="T7"/>
                </a:cxn>
                <a:cxn ang="0">
                  <a:pos x="T8" y="T9"/>
                </a:cxn>
              </a:cxnLst>
              <a:rect l="0" t="0" r="r" b="b"/>
              <a:pathLst>
                <a:path w="8" h="7">
                  <a:moveTo>
                    <a:pt x="3" y="6"/>
                  </a:moveTo>
                  <a:cubicBezTo>
                    <a:pt x="3" y="6"/>
                    <a:pt x="3" y="6"/>
                    <a:pt x="3" y="6"/>
                  </a:cubicBezTo>
                  <a:cubicBezTo>
                    <a:pt x="6" y="7"/>
                    <a:pt x="8" y="2"/>
                    <a:pt x="5" y="1"/>
                  </a:cubicBezTo>
                  <a:cubicBezTo>
                    <a:pt x="5" y="1"/>
                    <a:pt x="5" y="1"/>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7" name="Freeform 10167">
              <a:extLst>
                <a:ext uri="{FF2B5EF4-FFF2-40B4-BE49-F238E27FC236}">
                  <a16:creationId xmlns:a16="http://schemas.microsoft.com/office/drawing/2014/main" id="{DD36E985-E7F7-4A0E-8C21-7DAF2BD23AFC}"/>
                </a:ext>
              </a:extLst>
            </p:cNvPr>
            <p:cNvSpPr>
              <a:spLocks/>
            </p:cNvSpPr>
            <p:nvPr/>
          </p:nvSpPr>
          <p:spPr bwMode="auto">
            <a:xfrm>
              <a:off x="828" y="3510"/>
              <a:ext cx="25" cy="21"/>
            </a:xfrm>
            <a:custGeom>
              <a:avLst/>
              <a:gdLst>
                <a:gd name="T0" fmla="*/ 1 w 6"/>
                <a:gd name="T1" fmla="*/ 0 h 5"/>
                <a:gd name="T2" fmla="*/ 1 w 6"/>
                <a:gd name="T3" fmla="*/ 1 h 5"/>
                <a:gd name="T4" fmla="*/ 1 w 6"/>
                <a:gd name="T5" fmla="*/ 3 h 5"/>
                <a:gd name="T6" fmla="*/ 4 w 6"/>
                <a:gd name="T7" fmla="*/ 4 h 5"/>
                <a:gd name="T8" fmla="*/ 4 w 6"/>
                <a:gd name="T9" fmla="*/ 4 h 5"/>
                <a:gd name="T10" fmla="*/ 4 w 6"/>
                <a:gd name="T11" fmla="*/ 0 h 5"/>
                <a:gd name="T12" fmla="*/ 4 w 6"/>
                <a:gd name="T13" fmla="*/ 0 h 5"/>
                <a:gd name="T14" fmla="*/ 2 w 6"/>
                <a:gd name="T15" fmla="*/ 0 h 5"/>
                <a:gd name="T16" fmla="*/ 2 w 6"/>
                <a:gd name="T17" fmla="*/ 0 h 5"/>
                <a:gd name="T18" fmla="*/ 1 w 6"/>
                <a:gd name="T19" fmla="*/ 0 h 5"/>
                <a:gd name="T20" fmla="*/ 1 w 6"/>
                <a:gd name="T21" fmla="*/ 0 h 5"/>
                <a:gd name="T22" fmla="*/ 1 w 6"/>
                <a:gd name="T23"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 h="5">
                  <a:moveTo>
                    <a:pt x="1" y="0"/>
                  </a:moveTo>
                  <a:cubicBezTo>
                    <a:pt x="1" y="1"/>
                    <a:pt x="1" y="1"/>
                    <a:pt x="1" y="1"/>
                  </a:cubicBezTo>
                  <a:cubicBezTo>
                    <a:pt x="0" y="2"/>
                    <a:pt x="0" y="3"/>
                    <a:pt x="1" y="3"/>
                  </a:cubicBezTo>
                  <a:cubicBezTo>
                    <a:pt x="1" y="4"/>
                    <a:pt x="2" y="5"/>
                    <a:pt x="4" y="4"/>
                  </a:cubicBezTo>
                  <a:cubicBezTo>
                    <a:pt x="4" y="4"/>
                    <a:pt x="4" y="4"/>
                    <a:pt x="4" y="4"/>
                  </a:cubicBezTo>
                  <a:cubicBezTo>
                    <a:pt x="5" y="3"/>
                    <a:pt x="6" y="1"/>
                    <a:pt x="4" y="0"/>
                  </a:cubicBezTo>
                  <a:cubicBezTo>
                    <a:pt x="4" y="0"/>
                    <a:pt x="4" y="0"/>
                    <a:pt x="4" y="0"/>
                  </a:cubicBezTo>
                  <a:cubicBezTo>
                    <a:pt x="3" y="0"/>
                    <a:pt x="2" y="0"/>
                    <a:pt x="2" y="0"/>
                  </a:cubicBezTo>
                  <a:cubicBezTo>
                    <a:pt x="2" y="0"/>
                    <a:pt x="2" y="0"/>
                    <a:pt x="2" y="0"/>
                  </a:cubicBezTo>
                  <a:cubicBezTo>
                    <a:pt x="2" y="0"/>
                    <a:pt x="2" y="0"/>
                    <a:pt x="1" y="0"/>
                  </a:cubicBezTo>
                  <a:cubicBezTo>
                    <a:pt x="1" y="0"/>
                    <a:pt x="1" y="0"/>
                    <a:pt x="1" y="0"/>
                  </a:cubicBezTo>
                  <a:cubicBezTo>
                    <a:pt x="1" y="0"/>
                    <a:pt x="1" y="0"/>
                    <a:pt x="1"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8" name="Freeform 10168">
              <a:extLst>
                <a:ext uri="{FF2B5EF4-FFF2-40B4-BE49-F238E27FC236}">
                  <a16:creationId xmlns:a16="http://schemas.microsoft.com/office/drawing/2014/main" id="{F7D9CF5A-8214-4720-A848-A1EF253EBDB8}"/>
                </a:ext>
              </a:extLst>
            </p:cNvPr>
            <p:cNvSpPr>
              <a:spLocks/>
            </p:cNvSpPr>
            <p:nvPr/>
          </p:nvSpPr>
          <p:spPr bwMode="auto">
            <a:xfrm>
              <a:off x="819" y="3539"/>
              <a:ext cx="25" cy="29"/>
            </a:xfrm>
            <a:custGeom>
              <a:avLst/>
              <a:gdLst>
                <a:gd name="T0" fmla="*/ 5 w 6"/>
                <a:gd name="T1" fmla="*/ 5 h 7"/>
                <a:gd name="T2" fmla="*/ 5 w 6"/>
                <a:gd name="T3" fmla="*/ 4 h 7"/>
                <a:gd name="T4" fmla="*/ 1 w 6"/>
                <a:gd name="T5" fmla="*/ 3 h 7"/>
                <a:gd name="T6" fmla="*/ 1 w 6"/>
                <a:gd name="T7" fmla="*/ 3 h 7"/>
                <a:gd name="T8" fmla="*/ 5 w 6"/>
                <a:gd name="T9" fmla="*/ 5 h 7"/>
              </a:gdLst>
              <a:ahLst/>
              <a:cxnLst>
                <a:cxn ang="0">
                  <a:pos x="T0" y="T1"/>
                </a:cxn>
                <a:cxn ang="0">
                  <a:pos x="T2" y="T3"/>
                </a:cxn>
                <a:cxn ang="0">
                  <a:pos x="T4" y="T5"/>
                </a:cxn>
                <a:cxn ang="0">
                  <a:pos x="T6" y="T7"/>
                </a:cxn>
                <a:cxn ang="0">
                  <a:pos x="T8" y="T9"/>
                </a:cxn>
              </a:cxnLst>
              <a:rect l="0" t="0" r="r" b="b"/>
              <a:pathLst>
                <a:path w="6" h="7">
                  <a:moveTo>
                    <a:pt x="5" y="5"/>
                  </a:moveTo>
                  <a:cubicBezTo>
                    <a:pt x="5" y="4"/>
                    <a:pt x="5" y="4"/>
                    <a:pt x="5" y="4"/>
                  </a:cubicBezTo>
                  <a:cubicBezTo>
                    <a:pt x="6" y="1"/>
                    <a:pt x="2" y="0"/>
                    <a:pt x="1" y="3"/>
                  </a:cubicBezTo>
                  <a:cubicBezTo>
                    <a:pt x="1" y="3"/>
                    <a:pt x="1" y="3"/>
                    <a:pt x="1" y="3"/>
                  </a:cubicBezTo>
                  <a:cubicBezTo>
                    <a:pt x="0" y="6"/>
                    <a:pt x="4" y="7"/>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9" name="Freeform 10169">
              <a:extLst>
                <a:ext uri="{FF2B5EF4-FFF2-40B4-BE49-F238E27FC236}">
                  <a16:creationId xmlns:a16="http://schemas.microsoft.com/office/drawing/2014/main" id="{6E6F7E32-299B-4E31-A886-9128DB053088}"/>
                </a:ext>
              </a:extLst>
            </p:cNvPr>
            <p:cNvSpPr>
              <a:spLocks/>
            </p:cNvSpPr>
            <p:nvPr/>
          </p:nvSpPr>
          <p:spPr bwMode="auto">
            <a:xfrm>
              <a:off x="815" y="3585"/>
              <a:ext cx="29" cy="25"/>
            </a:xfrm>
            <a:custGeom>
              <a:avLst/>
              <a:gdLst>
                <a:gd name="T0" fmla="*/ 3 w 7"/>
                <a:gd name="T1" fmla="*/ 5 h 6"/>
                <a:gd name="T2" fmla="*/ 5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2"/>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0" name="Freeform 10170">
              <a:extLst>
                <a:ext uri="{FF2B5EF4-FFF2-40B4-BE49-F238E27FC236}">
                  <a16:creationId xmlns:a16="http://schemas.microsoft.com/office/drawing/2014/main" id="{0FF69CD7-C5DE-4E0A-BC8A-35ED2E370E34}"/>
                </a:ext>
              </a:extLst>
            </p:cNvPr>
            <p:cNvSpPr>
              <a:spLocks/>
            </p:cNvSpPr>
            <p:nvPr/>
          </p:nvSpPr>
          <p:spPr bwMode="auto">
            <a:xfrm>
              <a:off x="824" y="3622"/>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1" name="Freeform 10171">
              <a:extLst>
                <a:ext uri="{FF2B5EF4-FFF2-40B4-BE49-F238E27FC236}">
                  <a16:creationId xmlns:a16="http://schemas.microsoft.com/office/drawing/2014/main" id="{0B66C9B4-0341-42E8-8CC7-E29C1791AAEE}"/>
                </a:ext>
              </a:extLst>
            </p:cNvPr>
            <p:cNvSpPr>
              <a:spLocks/>
            </p:cNvSpPr>
            <p:nvPr/>
          </p:nvSpPr>
          <p:spPr bwMode="auto">
            <a:xfrm>
              <a:off x="844" y="3660"/>
              <a:ext cx="21" cy="20"/>
            </a:xfrm>
            <a:custGeom>
              <a:avLst/>
              <a:gdLst>
                <a:gd name="T0" fmla="*/ 0 w 5"/>
                <a:gd name="T1" fmla="*/ 2 h 5"/>
                <a:gd name="T2" fmla="*/ 0 w 5"/>
                <a:gd name="T3" fmla="*/ 2 h 5"/>
                <a:gd name="T4" fmla="*/ 1 w 5"/>
                <a:gd name="T5" fmla="*/ 4 h 5"/>
                <a:gd name="T6" fmla="*/ 1 w 5"/>
                <a:gd name="T7" fmla="*/ 4 h 5"/>
                <a:gd name="T8" fmla="*/ 4 w 5"/>
                <a:gd name="T9" fmla="*/ 3 h 5"/>
                <a:gd name="T10" fmla="*/ 5 w 5"/>
                <a:gd name="T11" fmla="*/ 1 h 5"/>
                <a:gd name="T12" fmla="*/ 5 w 5"/>
                <a:gd name="T13" fmla="*/ 1 h 5"/>
                <a:gd name="T14" fmla="*/ 4 w 5"/>
                <a:gd name="T15" fmla="*/ 1 h 5"/>
                <a:gd name="T16" fmla="*/ 2 w 5"/>
                <a:gd name="T17" fmla="*/ 0 h 5"/>
                <a:gd name="T18" fmla="*/ 0 w 5"/>
                <a:gd name="T1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0" y="2"/>
                  </a:moveTo>
                  <a:cubicBezTo>
                    <a:pt x="0" y="2"/>
                    <a:pt x="0" y="2"/>
                    <a:pt x="0" y="2"/>
                  </a:cubicBezTo>
                  <a:cubicBezTo>
                    <a:pt x="0" y="3"/>
                    <a:pt x="0" y="4"/>
                    <a:pt x="1" y="4"/>
                  </a:cubicBezTo>
                  <a:cubicBezTo>
                    <a:pt x="1" y="4"/>
                    <a:pt x="1" y="4"/>
                    <a:pt x="1" y="4"/>
                  </a:cubicBezTo>
                  <a:cubicBezTo>
                    <a:pt x="2" y="5"/>
                    <a:pt x="4" y="5"/>
                    <a:pt x="4" y="3"/>
                  </a:cubicBezTo>
                  <a:cubicBezTo>
                    <a:pt x="5" y="3"/>
                    <a:pt x="5" y="2"/>
                    <a:pt x="5" y="1"/>
                  </a:cubicBezTo>
                  <a:cubicBezTo>
                    <a:pt x="5" y="1"/>
                    <a:pt x="5" y="1"/>
                    <a:pt x="5" y="1"/>
                  </a:cubicBezTo>
                  <a:cubicBezTo>
                    <a:pt x="4" y="1"/>
                    <a:pt x="4" y="1"/>
                    <a:pt x="4" y="1"/>
                  </a:cubicBezTo>
                  <a:cubicBezTo>
                    <a:pt x="4" y="0"/>
                    <a:pt x="3" y="0"/>
                    <a:pt x="2" y="0"/>
                  </a:cubicBezTo>
                  <a:cubicBezTo>
                    <a:pt x="1" y="0"/>
                    <a:pt x="0" y="1"/>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2" name="Freeform 10172">
              <a:extLst>
                <a:ext uri="{FF2B5EF4-FFF2-40B4-BE49-F238E27FC236}">
                  <a16:creationId xmlns:a16="http://schemas.microsoft.com/office/drawing/2014/main" id="{02B8F5BD-EC01-40F3-A2B1-948E8C700959}"/>
                </a:ext>
              </a:extLst>
            </p:cNvPr>
            <p:cNvSpPr>
              <a:spLocks/>
            </p:cNvSpPr>
            <p:nvPr/>
          </p:nvSpPr>
          <p:spPr bwMode="auto">
            <a:xfrm>
              <a:off x="861" y="3680"/>
              <a:ext cx="29" cy="29"/>
            </a:xfrm>
            <a:custGeom>
              <a:avLst/>
              <a:gdLst>
                <a:gd name="T0" fmla="*/ 3 w 7"/>
                <a:gd name="T1" fmla="*/ 6 h 7"/>
                <a:gd name="T2" fmla="*/ 5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3" name="Freeform 10173">
              <a:extLst>
                <a:ext uri="{FF2B5EF4-FFF2-40B4-BE49-F238E27FC236}">
                  <a16:creationId xmlns:a16="http://schemas.microsoft.com/office/drawing/2014/main" id="{C1A078F5-798A-4B1D-ADEB-0B1505331B33}"/>
                </a:ext>
              </a:extLst>
            </p:cNvPr>
            <p:cNvSpPr>
              <a:spLocks/>
            </p:cNvSpPr>
            <p:nvPr/>
          </p:nvSpPr>
          <p:spPr bwMode="auto">
            <a:xfrm>
              <a:off x="894" y="3709"/>
              <a:ext cx="25" cy="30"/>
            </a:xfrm>
            <a:custGeom>
              <a:avLst/>
              <a:gdLst>
                <a:gd name="T0" fmla="*/ 5 w 6"/>
                <a:gd name="T1" fmla="*/ 4 h 7"/>
                <a:gd name="T2" fmla="*/ 5 w 6"/>
                <a:gd name="T3" fmla="*/ 4 h 7"/>
                <a:gd name="T4" fmla="*/ 1 w 6"/>
                <a:gd name="T5" fmla="*/ 2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2"/>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4" name="Freeform 10174">
              <a:extLst>
                <a:ext uri="{FF2B5EF4-FFF2-40B4-BE49-F238E27FC236}">
                  <a16:creationId xmlns:a16="http://schemas.microsoft.com/office/drawing/2014/main" id="{DE695931-33B1-4442-9FC2-05628437E405}"/>
                </a:ext>
              </a:extLst>
            </p:cNvPr>
            <p:cNvSpPr>
              <a:spLocks/>
            </p:cNvSpPr>
            <p:nvPr/>
          </p:nvSpPr>
          <p:spPr bwMode="auto">
            <a:xfrm>
              <a:off x="932" y="3730"/>
              <a:ext cx="29" cy="29"/>
            </a:xfrm>
            <a:custGeom>
              <a:avLst/>
              <a:gdLst>
                <a:gd name="T0" fmla="*/ 3 w 7"/>
                <a:gd name="T1" fmla="*/ 6 h 7"/>
                <a:gd name="T2" fmla="*/ 4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4" y="1"/>
                  </a:cubicBezTo>
                  <a:cubicBezTo>
                    <a:pt x="1"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5" name="Freeform 10175">
              <a:extLst>
                <a:ext uri="{FF2B5EF4-FFF2-40B4-BE49-F238E27FC236}">
                  <a16:creationId xmlns:a16="http://schemas.microsoft.com/office/drawing/2014/main" id="{A47397B7-E732-4B51-BCD1-105AA00D7745}"/>
                </a:ext>
              </a:extLst>
            </p:cNvPr>
            <p:cNvSpPr>
              <a:spLocks/>
            </p:cNvSpPr>
            <p:nvPr/>
          </p:nvSpPr>
          <p:spPr bwMode="auto">
            <a:xfrm>
              <a:off x="969" y="3739"/>
              <a:ext cx="33" cy="24"/>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6" name="Freeform 10176">
              <a:extLst>
                <a:ext uri="{FF2B5EF4-FFF2-40B4-BE49-F238E27FC236}">
                  <a16:creationId xmlns:a16="http://schemas.microsoft.com/office/drawing/2014/main" id="{93C3723A-89BB-46F5-828D-F4BFFD09A85C}"/>
                </a:ext>
              </a:extLst>
            </p:cNvPr>
            <p:cNvSpPr>
              <a:spLocks/>
            </p:cNvSpPr>
            <p:nvPr/>
          </p:nvSpPr>
          <p:spPr bwMode="auto">
            <a:xfrm>
              <a:off x="1007" y="3734"/>
              <a:ext cx="29" cy="25"/>
            </a:xfrm>
            <a:custGeom>
              <a:avLst/>
              <a:gdLst>
                <a:gd name="T0" fmla="*/ 3 w 7"/>
                <a:gd name="T1" fmla="*/ 5 h 6"/>
                <a:gd name="T2" fmla="*/ 5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7" name="Freeform 10177">
              <a:extLst>
                <a:ext uri="{FF2B5EF4-FFF2-40B4-BE49-F238E27FC236}">
                  <a16:creationId xmlns:a16="http://schemas.microsoft.com/office/drawing/2014/main" id="{FF43EE20-B9CE-470F-B15C-0D2925DC6DC1}"/>
                </a:ext>
              </a:extLst>
            </p:cNvPr>
            <p:cNvSpPr>
              <a:spLocks/>
            </p:cNvSpPr>
            <p:nvPr/>
          </p:nvSpPr>
          <p:spPr bwMode="auto">
            <a:xfrm>
              <a:off x="1036" y="3722"/>
              <a:ext cx="25" cy="33"/>
            </a:xfrm>
            <a:custGeom>
              <a:avLst/>
              <a:gdLst>
                <a:gd name="T0" fmla="*/ 5 w 6"/>
                <a:gd name="T1" fmla="*/ 5 h 8"/>
                <a:gd name="T2" fmla="*/ 5 w 6"/>
                <a:gd name="T3" fmla="*/ 5 h 8"/>
                <a:gd name="T4" fmla="*/ 1 w 6"/>
                <a:gd name="T5" fmla="*/ 3 h 8"/>
                <a:gd name="T6" fmla="*/ 1 w 6"/>
                <a:gd name="T7" fmla="*/ 3 h 8"/>
                <a:gd name="T8" fmla="*/ 5 w 6"/>
                <a:gd name="T9" fmla="*/ 5 h 8"/>
              </a:gdLst>
              <a:ahLst/>
              <a:cxnLst>
                <a:cxn ang="0">
                  <a:pos x="T0" y="T1"/>
                </a:cxn>
                <a:cxn ang="0">
                  <a:pos x="T2" y="T3"/>
                </a:cxn>
                <a:cxn ang="0">
                  <a:pos x="T4" y="T5"/>
                </a:cxn>
                <a:cxn ang="0">
                  <a:pos x="T6" y="T7"/>
                </a:cxn>
                <a:cxn ang="0">
                  <a:pos x="T8" y="T9"/>
                </a:cxn>
              </a:cxnLst>
              <a:rect l="0" t="0" r="r" b="b"/>
              <a:pathLst>
                <a:path w="6" h="8">
                  <a:moveTo>
                    <a:pt x="5" y="5"/>
                  </a:moveTo>
                  <a:cubicBezTo>
                    <a:pt x="5" y="5"/>
                    <a:pt x="5" y="5"/>
                    <a:pt x="5" y="5"/>
                  </a:cubicBezTo>
                  <a:cubicBezTo>
                    <a:pt x="6" y="2"/>
                    <a:pt x="2" y="0"/>
                    <a:pt x="1" y="3"/>
                  </a:cubicBezTo>
                  <a:cubicBezTo>
                    <a:pt x="1" y="3"/>
                    <a:pt x="1" y="3"/>
                    <a:pt x="1" y="3"/>
                  </a:cubicBezTo>
                  <a:cubicBezTo>
                    <a:pt x="0" y="6"/>
                    <a:pt x="4" y="8"/>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8" name="Freeform 10178">
              <a:extLst>
                <a:ext uri="{FF2B5EF4-FFF2-40B4-BE49-F238E27FC236}">
                  <a16:creationId xmlns:a16="http://schemas.microsoft.com/office/drawing/2014/main" id="{76F89E23-3843-4BF3-985F-0AE34006ADA0}"/>
                </a:ext>
              </a:extLst>
            </p:cNvPr>
            <p:cNvSpPr>
              <a:spLocks/>
            </p:cNvSpPr>
            <p:nvPr/>
          </p:nvSpPr>
          <p:spPr bwMode="auto">
            <a:xfrm>
              <a:off x="957" y="3709"/>
              <a:ext cx="33" cy="25"/>
            </a:xfrm>
            <a:custGeom>
              <a:avLst/>
              <a:gdLst>
                <a:gd name="T0" fmla="*/ 3 w 8"/>
                <a:gd name="T1" fmla="*/ 5 h 6"/>
                <a:gd name="T2" fmla="*/ 5 w 8"/>
                <a:gd name="T3" fmla="*/ 1 h 6"/>
                <a:gd name="T4" fmla="*/ 3 w 8"/>
                <a:gd name="T5" fmla="*/ 5 h 6"/>
              </a:gdLst>
              <a:ahLst/>
              <a:cxnLst>
                <a:cxn ang="0">
                  <a:pos x="T0" y="T1"/>
                </a:cxn>
                <a:cxn ang="0">
                  <a:pos x="T2" y="T3"/>
                </a:cxn>
                <a:cxn ang="0">
                  <a:pos x="T4" y="T5"/>
                </a:cxn>
              </a:cxnLst>
              <a:rect l="0" t="0" r="r" b="b"/>
              <a:pathLst>
                <a:path w="8" h="6">
                  <a:moveTo>
                    <a:pt x="3" y="5"/>
                  </a:moveTo>
                  <a:cubicBezTo>
                    <a:pt x="6" y="6"/>
                    <a:pt x="8" y="2"/>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9" name="Freeform 10179">
              <a:extLst>
                <a:ext uri="{FF2B5EF4-FFF2-40B4-BE49-F238E27FC236}">
                  <a16:creationId xmlns:a16="http://schemas.microsoft.com/office/drawing/2014/main" id="{83B595A4-3B24-4989-A548-A0A6EF294AA2}"/>
                </a:ext>
              </a:extLst>
            </p:cNvPr>
            <p:cNvSpPr>
              <a:spLocks/>
            </p:cNvSpPr>
            <p:nvPr/>
          </p:nvSpPr>
          <p:spPr bwMode="auto">
            <a:xfrm>
              <a:off x="928" y="3701"/>
              <a:ext cx="20" cy="21"/>
            </a:xfrm>
            <a:custGeom>
              <a:avLst/>
              <a:gdLst>
                <a:gd name="T0" fmla="*/ 1 w 5"/>
                <a:gd name="T1" fmla="*/ 0 h 5"/>
                <a:gd name="T2" fmla="*/ 0 w 5"/>
                <a:gd name="T3" fmla="*/ 2 h 5"/>
                <a:gd name="T4" fmla="*/ 2 w 5"/>
                <a:gd name="T5" fmla="*/ 5 h 5"/>
                <a:gd name="T6" fmla="*/ 2 w 5"/>
                <a:gd name="T7" fmla="*/ 5 h 5"/>
                <a:gd name="T8" fmla="*/ 5 w 5"/>
                <a:gd name="T9" fmla="*/ 4 h 5"/>
                <a:gd name="T10" fmla="*/ 5 w 5"/>
                <a:gd name="T11" fmla="*/ 4 h 5"/>
                <a:gd name="T12" fmla="*/ 4 w 5"/>
                <a:gd name="T13" fmla="*/ 0 h 5"/>
                <a:gd name="T14" fmla="*/ 2 w 5"/>
                <a:gd name="T15" fmla="*/ 0 h 5"/>
                <a:gd name="T16" fmla="*/ 1 w 5"/>
                <a:gd name="T17" fmla="*/ 0 h 5"/>
                <a:gd name="T18" fmla="*/ 1 w 5"/>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1" y="0"/>
                  </a:moveTo>
                  <a:cubicBezTo>
                    <a:pt x="1" y="1"/>
                    <a:pt x="0" y="2"/>
                    <a:pt x="0" y="2"/>
                  </a:cubicBezTo>
                  <a:cubicBezTo>
                    <a:pt x="0" y="4"/>
                    <a:pt x="1" y="4"/>
                    <a:pt x="2" y="5"/>
                  </a:cubicBezTo>
                  <a:cubicBezTo>
                    <a:pt x="2" y="5"/>
                    <a:pt x="2" y="5"/>
                    <a:pt x="2" y="5"/>
                  </a:cubicBezTo>
                  <a:cubicBezTo>
                    <a:pt x="3" y="5"/>
                    <a:pt x="4" y="4"/>
                    <a:pt x="5" y="4"/>
                  </a:cubicBezTo>
                  <a:cubicBezTo>
                    <a:pt x="5" y="4"/>
                    <a:pt x="5" y="4"/>
                    <a:pt x="5" y="4"/>
                  </a:cubicBezTo>
                  <a:cubicBezTo>
                    <a:pt x="5" y="2"/>
                    <a:pt x="5" y="1"/>
                    <a:pt x="4" y="0"/>
                  </a:cubicBezTo>
                  <a:cubicBezTo>
                    <a:pt x="3" y="0"/>
                    <a:pt x="3" y="0"/>
                    <a:pt x="2" y="0"/>
                  </a:cubicBezTo>
                  <a:cubicBezTo>
                    <a:pt x="2" y="0"/>
                    <a:pt x="2" y="0"/>
                    <a:pt x="1" y="0"/>
                  </a:cubicBezTo>
                  <a:cubicBezTo>
                    <a:pt x="1" y="0"/>
                    <a:pt x="1" y="0"/>
                    <a:pt x="1"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0" name="Freeform 10180">
              <a:extLst>
                <a:ext uri="{FF2B5EF4-FFF2-40B4-BE49-F238E27FC236}">
                  <a16:creationId xmlns:a16="http://schemas.microsoft.com/office/drawing/2014/main" id="{41899D58-4376-4559-A4EB-0DD1422A3895}"/>
                </a:ext>
              </a:extLst>
            </p:cNvPr>
            <p:cNvSpPr>
              <a:spLocks/>
            </p:cNvSpPr>
            <p:nvPr/>
          </p:nvSpPr>
          <p:spPr bwMode="auto">
            <a:xfrm>
              <a:off x="894" y="3672"/>
              <a:ext cx="29" cy="29"/>
            </a:xfrm>
            <a:custGeom>
              <a:avLst/>
              <a:gdLst>
                <a:gd name="T0" fmla="*/ 3 w 7"/>
                <a:gd name="T1" fmla="*/ 6 h 7"/>
                <a:gd name="T2" fmla="*/ 3 w 7"/>
                <a:gd name="T3" fmla="*/ 6 h 7"/>
                <a:gd name="T4" fmla="*/ 4 w 7"/>
                <a:gd name="T5" fmla="*/ 1 h 7"/>
                <a:gd name="T6" fmla="*/ 4 w 7"/>
                <a:gd name="T7" fmla="*/ 1 h 7"/>
                <a:gd name="T8" fmla="*/ 3 w 7"/>
                <a:gd name="T9" fmla="*/ 6 h 7"/>
              </a:gdLst>
              <a:ahLst/>
              <a:cxnLst>
                <a:cxn ang="0">
                  <a:pos x="T0" y="T1"/>
                </a:cxn>
                <a:cxn ang="0">
                  <a:pos x="T2" y="T3"/>
                </a:cxn>
                <a:cxn ang="0">
                  <a:pos x="T4" y="T5"/>
                </a:cxn>
                <a:cxn ang="0">
                  <a:pos x="T6" y="T7"/>
                </a:cxn>
                <a:cxn ang="0">
                  <a:pos x="T8" y="T9"/>
                </a:cxn>
              </a:cxnLst>
              <a:rect l="0" t="0" r="r" b="b"/>
              <a:pathLst>
                <a:path w="7" h="7">
                  <a:moveTo>
                    <a:pt x="3" y="6"/>
                  </a:moveTo>
                  <a:cubicBezTo>
                    <a:pt x="3" y="6"/>
                    <a:pt x="3" y="6"/>
                    <a:pt x="3" y="6"/>
                  </a:cubicBezTo>
                  <a:cubicBezTo>
                    <a:pt x="6" y="7"/>
                    <a:pt x="7" y="2"/>
                    <a:pt x="4" y="1"/>
                  </a:cubicBezTo>
                  <a:cubicBezTo>
                    <a:pt x="4" y="1"/>
                    <a:pt x="4" y="1"/>
                    <a:pt x="4" y="1"/>
                  </a:cubicBezTo>
                  <a:cubicBezTo>
                    <a:pt x="1"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1" name="Freeform 10181">
              <a:extLst>
                <a:ext uri="{FF2B5EF4-FFF2-40B4-BE49-F238E27FC236}">
                  <a16:creationId xmlns:a16="http://schemas.microsoft.com/office/drawing/2014/main" id="{497CC19C-777C-49E1-99CF-ACB679F564E6}"/>
                </a:ext>
              </a:extLst>
            </p:cNvPr>
            <p:cNvSpPr>
              <a:spLocks/>
            </p:cNvSpPr>
            <p:nvPr/>
          </p:nvSpPr>
          <p:spPr bwMode="auto">
            <a:xfrm>
              <a:off x="873" y="3647"/>
              <a:ext cx="25" cy="29"/>
            </a:xfrm>
            <a:custGeom>
              <a:avLst/>
              <a:gdLst>
                <a:gd name="T0" fmla="*/ 5 w 6"/>
                <a:gd name="T1" fmla="*/ 4 h 7"/>
                <a:gd name="T2" fmla="*/ 5 w 6"/>
                <a:gd name="T3" fmla="*/ 4 h 7"/>
                <a:gd name="T4" fmla="*/ 1 w 6"/>
                <a:gd name="T5" fmla="*/ 3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2" name="Freeform 10182">
              <a:extLst>
                <a:ext uri="{FF2B5EF4-FFF2-40B4-BE49-F238E27FC236}">
                  <a16:creationId xmlns:a16="http://schemas.microsoft.com/office/drawing/2014/main" id="{7F10B482-DC95-4925-B7D7-1E80A0C977CD}"/>
                </a:ext>
              </a:extLst>
            </p:cNvPr>
            <p:cNvSpPr>
              <a:spLocks/>
            </p:cNvSpPr>
            <p:nvPr/>
          </p:nvSpPr>
          <p:spPr bwMode="auto">
            <a:xfrm>
              <a:off x="857" y="3614"/>
              <a:ext cx="29" cy="29"/>
            </a:xfrm>
            <a:custGeom>
              <a:avLst/>
              <a:gdLst>
                <a:gd name="T0" fmla="*/ 6 w 7"/>
                <a:gd name="T1" fmla="*/ 5 h 7"/>
                <a:gd name="T2" fmla="*/ 6 w 7"/>
                <a:gd name="T3" fmla="*/ 4 h 7"/>
                <a:gd name="T4" fmla="*/ 1 w 7"/>
                <a:gd name="T5" fmla="*/ 3 h 7"/>
                <a:gd name="T6" fmla="*/ 1 w 7"/>
                <a:gd name="T7" fmla="*/ 3 h 7"/>
                <a:gd name="T8" fmla="*/ 6 w 7"/>
                <a:gd name="T9" fmla="*/ 5 h 7"/>
              </a:gdLst>
              <a:ahLst/>
              <a:cxnLst>
                <a:cxn ang="0">
                  <a:pos x="T0" y="T1"/>
                </a:cxn>
                <a:cxn ang="0">
                  <a:pos x="T2" y="T3"/>
                </a:cxn>
                <a:cxn ang="0">
                  <a:pos x="T4" y="T5"/>
                </a:cxn>
                <a:cxn ang="0">
                  <a:pos x="T6" y="T7"/>
                </a:cxn>
                <a:cxn ang="0">
                  <a:pos x="T8" y="T9"/>
                </a:cxn>
              </a:cxnLst>
              <a:rect l="0" t="0" r="r" b="b"/>
              <a:pathLst>
                <a:path w="7" h="7">
                  <a:moveTo>
                    <a:pt x="6" y="5"/>
                  </a:moveTo>
                  <a:cubicBezTo>
                    <a:pt x="6" y="4"/>
                    <a:pt x="6" y="4"/>
                    <a:pt x="6" y="4"/>
                  </a:cubicBezTo>
                  <a:cubicBezTo>
                    <a:pt x="7" y="2"/>
                    <a:pt x="2" y="0"/>
                    <a:pt x="1" y="3"/>
                  </a:cubicBezTo>
                  <a:cubicBezTo>
                    <a:pt x="1" y="3"/>
                    <a:pt x="1" y="3"/>
                    <a:pt x="1" y="3"/>
                  </a:cubicBezTo>
                  <a:cubicBezTo>
                    <a:pt x="0" y="6"/>
                    <a:pt x="5" y="7"/>
                    <a:pt x="6"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3" name="Freeform 10183">
              <a:extLst>
                <a:ext uri="{FF2B5EF4-FFF2-40B4-BE49-F238E27FC236}">
                  <a16:creationId xmlns:a16="http://schemas.microsoft.com/office/drawing/2014/main" id="{6956F937-91F8-4D58-AB5D-B15A364624CA}"/>
                </a:ext>
              </a:extLst>
            </p:cNvPr>
            <p:cNvSpPr>
              <a:spLocks/>
            </p:cNvSpPr>
            <p:nvPr/>
          </p:nvSpPr>
          <p:spPr bwMode="auto">
            <a:xfrm>
              <a:off x="849" y="3581"/>
              <a:ext cx="29" cy="29"/>
            </a:xfrm>
            <a:custGeom>
              <a:avLst/>
              <a:gdLst>
                <a:gd name="T0" fmla="*/ 6 w 7"/>
                <a:gd name="T1" fmla="*/ 4 h 7"/>
                <a:gd name="T2" fmla="*/ 6 w 7"/>
                <a:gd name="T3" fmla="*/ 4 h 7"/>
                <a:gd name="T4" fmla="*/ 1 w 7"/>
                <a:gd name="T5" fmla="*/ 3 h 7"/>
                <a:gd name="T6" fmla="*/ 1 w 7"/>
                <a:gd name="T7" fmla="*/ 3 h 7"/>
                <a:gd name="T8" fmla="*/ 6 w 7"/>
                <a:gd name="T9" fmla="*/ 4 h 7"/>
              </a:gdLst>
              <a:ahLst/>
              <a:cxnLst>
                <a:cxn ang="0">
                  <a:pos x="T0" y="T1"/>
                </a:cxn>
                <a:cxn ang="0">
                  <a:pos x="T2" y="T3"/>
                </a:cxn>
                <a:cxn ang="0">
                  <a:pos x="T4" y="T5"/>
                </a:cxn>
                <a:cxn ang="0">
                  <a:pos x="T6" y="T7"/>
                </a:cxn>
                <a:cxn ang="0">
                  <a:pos x="T8" y="T9"/>
                </a:cxn>
              </a:cxnLst>
              <a:rect l="0" t="0" r="r" b="b"/>
              <a:pathLst>
                <a:path w="7" h="7">
                  <a:moveTo>
                    <a:pt x="6" y="4"/>
                  </a:moveTo>
                  <a:cubicBezTo>
                    <a:pt x="6" y="4"/>
                    <a:pt x="6" y="4"/>
                    <a:pt x="6" y="4"/>
                  </a:cubicBezTo>
                  <a:cubicBezTo>
                    <a:pt x="7" y="1"/>
                    <a:pt x="2" y="0"/>
                    <a:pt x="1" y="3"/>
                  </a:cubicBezTo>
                  <a:cubicBezTo>
                    <a:pt x="1" y="3"/>
                    <a:pt x="1" y="3"/>
                    <a:pt x="1" y="3"/>
                  </a:cubicBezTo>
                  <a:cubicBezTo>
                    <a:pt x="0" y="6"/>
                    <a:pt x="5" y="7"/>
                    <a:pt x="6"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4" name="Freeform 10184">
              <a:extLst>
                <a:ext uri="{FF2B5EF4-FFF2-40B4-BE49-F238E27FC236}">
                  <a16:creationId xmlns:a16="http://schemas.microsoft.com/office/drawing/2014/main" id="{124225C8-AACB-4EC9-AB17-4951E398C5E0}"/>
                </a:ext>
              </a:extLst>
            </p:cNvPr>
            <p:cNvSpPr>
              <a:spLocks/>
            </p:cNvSpPr>
            <p:nvPr/>
          </p:nvSpPr>
          <p:spPr bwMode="auto">
            <a:xfrm>
              <a:off x="849" y="3539"/>
              <a:ext cx="29" cy="33"/>
            </a:xfrm>
            <a:custGeom>
              <a:avLst/>
              <a:gdLst>
                <a:gd name="T0" fmla="*/ 1 w 7"/>
                <a:gd name="T1" fmla="*/ 5 h 8"/>
                <a:gd name="T2" fmla="*/ 1 w 7"/>
                <a:gd name="T3" fmla="*/ 5 h 8"/>
                <a:gd name="T4" fmla="*/ 5 w 7"/>
                <a:gd name="T5" fmla="*/ 3 h 8"/>
                <a:gd name="T6" fmla="*/ 5 w 7"/>
                <a:gd name="T7" fmla="*/ 3 h 8"/>
                <a:gd name="T8" fmla="*/ 1 w 7"/>
                <a:gd name="T9" fmla="*/ 5 h 8"/>
              </a:gdLst>
              <a:ahLst/>
              <a:cxnLst>
                <a:cxn ang="0">
                  <a:pos x="T0" y="T1"/>
                </a:cxn>
                <a:cxn ang="0">
                  <a:pos x="T2" y="T3"/>
                </a:cxn>
                <a:cxn ang="0">
                  <a:pos x="T4" y="T5"/>
                </a:cxn>
                <a:cxn ang="0">
                  <a:pos x="T6" y="T7"/>
                </a:cxn>
                <a:cxn ang="0">
                  <a:pos x="T8" y="T9"/>
                </a:cxn>
              </a:cxnLst>
              <a:rect l="0" t="0" r="r" b="b"/>
              <a:pathLst>
                <a:path w="7" h="8">
                  <a:moveTo>
                    <a:pt x="1" y="5"/>
                  </a:moveTo>
                  <a:cubicBezTo>
                    <a:pt x="1" y="5"/>
                    <a:pt x="1" y="5"/>
                    <a:pt x="1" y="5"/>
                  </a:cubicBezTo>
                  <a:cubicBezTo>
                    <a:pt x="3" y="8"/>
                    <a:pt x="7" y="6"/>
                    <a:pt x="5" y="3"/>
                  </a:cubicBezTo>
                  <a:cubicBezTo>
                    <a:pt x="5" y="3"/>
                    <a:pt x="5" y="3"/>
                    <a:pt x="5" y="3"/>
                  </a:cubicBezTo>
                  <a:cubicBezTo>
                    <a:pt x="4" y="0"/>
                    <a:pt x="0" y="2"/>
                    <a:pt x="1"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5" name="Freeform 10185">
              <a:extLst>
                <a:ext uri="{FF2B5EF4-FFF2-40B4-BE49-F238E27FC236}">
                  <a16:creationId xmlns:a16="http://schemas.microsoft.com/office/drawing/2014/main" id="{F97D54D6-699E-4D9F-BD9C-4D43E975CAB7}"/>
                </a:ext>
              </a:extLst>
            </p:cNvPr>
            <p:cNvSpPr>
              <a:spLocks/>
            </p:cNvSpPr>
            <p:nvPr/>
          </p:nvSpPr>
          <p:spPr bwMode="auto">
            <a:xfrm>
              <a:off x="865" y="3494"/>
              <a:ext cx="25" cy="29"/>
            </a:xfrm>
            <a:custGeom>
              <a:avLst/>
              <a:gdLst>
                <a:gd name="T0" fmla="*/ 5 w 6"/>
                <a:gd name="T1" fmla="*/ 4 h 7"/>
                <a:gd name="T2" fmla="*/ 5 w 6"/>
                <a:gd name="T3" fmla="*/ 4 h 7"/>
                <a:gd name="T4" fmla="*/ 1 w 6"/>
                <a:gd name="T5" fmla="*/ 3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6" name="Freeform 10186">
              <a:extLst>
                <a:ext uri="{FF2B5EF4-FFF2-40B4-BE49-F238E27FC236}">
                  <a16:creationId xmlns:a16="http://schemas.microsoft.com/office/drawing/2014/main" id="{712ED031-8B81-4F6D-B698-63F8C13D16EB}"/>
                </a:ext>
              </a:extLst>
            </p:cNvPr>
            <p:cNvSpPr>
              <a:spLocks/>
            </p:cNvSpPr>
            <p:nvPr/>
          </p:nvSpPr>
          <p:spPr bwMode="auto">
            <a:xfrm>
              <a:off x="890" y="3464"/>
              <a:ext cx="25" cy="25"/>
            </a:xfrm>
            <a:custGeom>
              <a:avLst/>
              <a:gdLst>
                <a:gd name="T0" fmla="*/ 2 w 6"/>
                <a:gd name="T1" fmla="*/ 1 h 6"/>
                <a:gd name="T2" fmla="*/ 0 w 6"/>
                <a:gd name="T3" fmla="*/ 3 h 6"/>
                <a:gd name="T4" fmla="*/ 3 w 6"/>
                <a:gd name="T5" fmla="*/ 5 h 6"/>
                <a:gd name="T6" fmla="*/ 3 w 6"/>
                <a:gd name="T7" fmla="*/ 5 h 6"/>
                <a:gd name="T8" fmla="*/ 5 w 6"/>
                <a:gd name="T9" fmla="*/ 4 h 6"/>
                <a:gd name="T10" fmla="*/ 5 w 6"/>
                <a:gd name="T11" fmla="*/ 4 h 6"/>
                <a:gd name="T12" fmla="*/ 4 w 6"/>
                <a:gd name="T13" fmla="*/ 1 h 6"/>
                <a:gd name="T14" fmla="*/ 2 w 6"/>
                <a:gd name="T15" fmla="*/ 1 h 6"/>
                <a:gd name="T16" fmla="*/ 2 w 6"/>
                <a:gd name="T17" fmla="*/ 1 h 6"/>
                <a:gd name="T18" fmla="*/ 2 w 6"/>
                <a:gd name="T19" fmla="*/ 1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6">
                  <a:moveTo>
                    <a:pt x="2" y="1"/>
                  </a:moveTo>
                  <a:cubicBezTo>
                    <a:pt x="1" y="1"/>
                    <a:pt x="1" y="2"/>
                    <a:pt x="0" y="3"/>
                  </a:cubicBezTo>
                  <a:cubicBezTo>
                    <a:pt x="0" y="4"/>
                    <a:pt x="1" y="5"/>
                    <a:pt x="3" y="5"/>
                  </a:cubicBezTo>
                  <a:cubicBezTo>
                    <a:pt x="3" y="5"/>
                    <a:pt x="3" y="5"/>
                    <a:pt x="3" y="5"/>
                  </a:cubicBezTo>
                  <a:cubicBezTo>
                    <a:pt x="4" y="6"/>
                    <a:pt x="5" y="5"/>
                    <a:pt x="5" y="4"/>
                  </a:cubicBezTo>
                  <a:cubicBezTo>
                    <a:pt x="5" y="4"/>
                    <a:pt x="5" y="4"/>
                    <a:pt x="5" y="4"/>
                  </a:cubicBezTo>
                  <a:cubicBezTo>
                    <a:pt x="6" y="3"/>
                    <a:pt x="6" y="2"/>
                    <a:pt x="4" y="1"/>
                  </a:cubicBezTo>
                  <a:cubicBezTo>
                    <a:pt x="4" y="1"/>
                    <a:pt x="3" y="0"/>
                    <a:pt x="2" y="1"/>
                  </a:cubicBezTo>
                  <a:cubicBezTo>
                    <a:pt x="2" y="1"/>
                    <a:pt x="2" y="1"/>
                    <a:pt x="2" y="1"/>
                  </a:cubicBezTo>
                  <a:cubicBezTo>
                    <a:pt x="2" y="1"/>
                    <a:pt x="2" y="1"/>
                    <a:pt x="2"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7" name="Freeform 10187">
              <a:extLst>
                <a:ext uri="{FF2B5EF4-FFF2-40B4-BE49-F238E27FC236}">
                  <a16:creationId xmlns:a16="http://schemas.microsoft.com/office/drawing/2014/main" id="{625CA83A-736D-419A-BB97-C4BC3970AD63}"/>
                </a:ext>
              </a:extLst>
            </p:cNvPr>
            <p:cNvSpPr>
              <a:spLocks/>
            </p:cNvSpPr>
            <p:nvPr/>
          </p:nvSpPr>
          <p:spPr bwMode="auto">
            <a:xfrm>
              <a:off x="923" y="3435"/>
              <a:ext cx="34"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8" name="Freeform 10188">
              <a:extLst>
                <a:ext uri="{FF2B5EF4-FFF2-40B4-BE49-F238E27FC236}">
                  <a16:creationId xmlns:a16="http://schemas.microsoft.com/office/drawing/2014/main" id="{D4C3BD33-9B64-47DC-9090-6B5AA392F3F6}"/>
                </a:ext>
              </a:extLst>
            </p:cNvPr>
            <p:cNvSpPr>
              <a:spLocks/>
            </p:cNvSpPr>
            <p:nvPr/>
          </p:nvSpPr>
          <p:spPr bwMode="auto">
            <a:xfrm>
              <a:off x="953" y="3431"/>
              <a:ext cx="29" cy="25"/>
            </a:xfrm>
            <a:custGeom>
              <a:avLst/>
              <a:gdLst>
                <a:gd name="T0" fmla="*/ 2 w 7"/>
                <a:gd name="T1" fmla="*/ 5 h 6"/>
                <a:gd name="T2" fmla="*/ 4 w 7"/>
                <a:gd name="T3" fmla="*/ 1 h 6"/>
                <a:gd name="T4" fmla="*/ 2 w 7"/>
                <a:gd name="T5" fmla="*/ 5 h 6"/>
              </a:gdLst>
              <a:ahLst/>
              <a:cxnLst>
                <a:cxn ang="0">
                  <a:pos x="T0" y="T1"/>
                </a:cxn>
                <a:cxn ang="0">
                  <a:pos x="T2" y="T3"/>
                </a:cxn>
                <a:cxn ang="0">
                  <a:pos x="T4" y="T5"/>
                </a:cxn>
              </a:cxnLst>
              <a:rect l="0" t="0" r="r" b="b"/>
              <a:pathLst>
                <a:path w="7" h="6">
                  <a:moveTo>
                    <a:pt x="2" y="5"/>
                  </a:moveTo>
                  <a:cubicBezTo>
                    <a:pt x="5" y="6"/>
                    <a:pt x="7" y="2"/>
                    <a:pt x="4" y="1"/>
                  </a:cubicBezTo>
                  <a:cubicBezTo>
                    <a:pt x="1" y="0"/>
                    <a:pt x="0" y="4"/>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9" name="Freeform 10189">
              <a:extLst>
                <a:ext uri="{FF2B5EF4-FFF2-40B4-BE49-F238E27FC236}">
                  <a16:creationId xmlns:a16="http://schemas.microsoft.com/office/drawing/2014/main" id="{A19504CF-2F60-4831-B142-FA3CC76B4F90}"/>
                </a:ext>
              </a:extLst>
            </p:cNvPr>
            <p:cNvSpPr>
              <a:spLocks/>
            </p:cNvSpPr>
            <p:nvPr/>
          </p:nvSpPr>
          <p:spPr bwMode="auto">
            <a:xfrm>
              <a:off x="986" y="3423"/>
              <a:ext cx="29" cy="29"/>
            </a:xfrm>
            <a:custGeom>
              <a:avLst/>
              <a:gdLst>
                <a:gd name="T0" fmla="*/ 3 w 7"/>
                <a:gd name="T1" fmla="*/ 6 h 7"/>
                <a:gd name="T2" fmla="*/ 4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4" y="1"/>
                  </a:cubicBezTo>
                  <a:cubicBezTo>
                    <a:pt x="1"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0" name="Freeform 10190">
              <a:extLst>
                <a:ext uri="{FF2B5EF4-FFF2-40B4-BE49-F238E27FC236}">
                  <a16:creationId xmlns:a16="http://schemas.microsoft.com/office/drawing/2014/main" id="{04C21AB7-12DF-4CD6-967C-2D4C8C827B78}"/>
                </a:ext>
              </a:extLst>
            </p:cNvPr>
            <p:cNvSpPr>
              <a:spLocks/>
            </p:cNvSpPr>
            <p:nvPr/>
          </p:nvSpPr>
          <p:spPr bwMode="auto">
            <a:xfrm>
              <a:off x="1027" y="3427"/>
              <a:ext cx="29" cy="25"/>
            </a:xfrm>
            <a:custGeom>
              <a:avLst/>
              <a:gdLst>
                <a:gd name="T0" fmla="*/ 3 w 7"/>
                <a:gd name="T1" fmla="*/ 5 h 6"/>
                <a:gd name="T2" fmla="*/ 3 w 7"/>
                <a:gd name="T3" fmla="*/ 6 h 6"/>
                <a:gd name="T4" fmla="*/ 4 w 7"/>
                <a:gd name="T5" fmla="*/ 1 h 6"/>
                <a:gd name="T6" fmla="*/ 4 w 7"/>
                <a:gd name="T7" fmla="*/ 1 h 6"/>
                <a:gd name="T8" fmla="*/ 3 w 7"/>
                <a:gd name="T9" fmla="*/ 5 h 6"/>
              </a:gdLst>
              <a:ahLst/>
              <a:cxnLst>
                <a:cxn ang="0">
                  <a:pos x="T0" y="T1"/>
                </a:cxn>
                <a:cxn ang="0">
                  <a:pos x="T2" y="T3"/>
                </a:cxn>
                <a:cxn ang="0">
                  <a:pos x="T4" y="T5"/>
                </a:cxn>
                <a:cxn ang="0">
                  <a:pos x="T6" y="T7"/>
                </a:cxn>
                <a:cxn ang="0">
                  <a:pos x="T8" y="T9"/>
                </a:cxn>
              </a:cxnLst>
              <a:rect l="0" t="0" r="r" b="b"/>
              <a:pathLst>
                <a:path w="7" h="6">
                  <a:moveTo>
                    <a:pt x="3" y="5"/>
                  </a:moveTo>
                  <a:cubicBezTo>
                    <a:pt x="3" y="6"/>
                    <a:pt x="3" y="6"/>
                    <a:pt x="3" y="6"/>
                  </a:cubicBezTo>
                  <a:cubicBezTo>
                    <a:pt x="6" y="6"/>
                    <a:pt x="7" y="2"/>
                    <a:pt x="4" y="1"/>
                  </a:cubicBezTo>
                  <a:cubicBezTo>
                    <a:pt x="4" y="1"/>
                    <a:pt x="4" y="1"/>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1" name="Freeform 10191">
              <a:extLst>
                <a:ext uri="{FF2B5EF4-FFF2-40B4-BE49-F238E27FC236}">
                  <a16:creationId xmlns:a16="http://schemas.microsoft.com/office/drawing/2014/main" id="{9CEF6B68-0C16-4DFB-8C80-A960EE5FB3DE}"/>
                </a:ext>
              </a:extLst>
            </p:cNvPr>
            <p:cNvSpPr>
              <a:spLocks/>
            </p:cNvSpPr>
            <p:nvPr/>
          </p:nvSpPr>
          <p:spPr bwMode="auto">
            <a:xfrm>
              <a:off x="1056" y="3435"/>
              <a:ext cx="25" cy="25"/>
            </a:xfrm>
            <a:custGeom>
              <a:avLst/>
              <a:gdLst>
                <a:gd name="T0" fmla="*/ 1 w 6"/>
                <a:gd name="T1" fmla="*/ 4 h 6"/>
                <a:gd name="T2" fmla="*/ 5 w 6"/>
                <a:gd name="T3" fmla="*/ 2 h 6"/>
                <a:gd name="T4" fmla="*/ 3 w 6"/>
                <a:gd name="T5" fmla="*/ 0 h 6"/>
                <a:gd name="T6" fmla="*/ 0 w 6"/>
                <a:gd name="T7" fmla="*/ 2 h 6"/>
                <a:gd name="T8" fmla="*/ 1 w 6"/>
                <a:gd name="T9" fmla="*/ 4 h 6"/>
              </a:gdLst>
              <a:ahLst/>
              <a:cxnLst>
                <a:cxn ang="0">
                  <a:pos x="T0" y="T1"/>
                </a:cxn>
                <a:cxn ang="0">
                  <a:pos x="T2" y="T3"/>
                </a:cxn>
                <a:cxn ang="0">
                  <a:pos x="T4" y="T5"/>
                </a:cxn>
                <a:cxn ang="0">
                  <a:pos x="T6" y="T7"/>
                </a:cxn>
                <a:cxn ang="0">
                  <a:pos x="T8" y="T9"/>
                </a:cxn>
              </a:cxnLst>
              <a:rect l="0" t="0" r="r" b="b"/>
              <a:pathLst>
                <a:path w="6" h="6">
                  <a:moveTo>
                    <a:pt x="1" y="4"/>
                  </a:moveTo>
                  <a:cubicBezTo>
                    <a:pt x="3" y="6"/>
                    <a:pt x="6" y="4"/>
                    <a:pt x="5" y="2"/>
                  </a:cubicBezTo>
                  <a:cubicBezTo>
                    <a:pt x="4" y="1"/>
                    <a:pt x="4" y="1"/>
                    <a:pt x="3" y="0"/>
                  </a:cubicBezTo>
                  <a:cubicBezTo>
                    <a:pt x="2" y="0"/>
                    <a:pt x="0" y="1"/>
                    <a:pt x="0" y="2"/>
                  </a:cubicBezTo>
                  <a:cubicBezTo>
                    <a:pt x="0" y="3"/>
                    <a:pt x="0" y="4"/>
                    <a:pt x="1"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2" name="Freeform 10192">
              <a:extLst>
                <a:ext uri="{FF2B5EF4-FFF2-40B4-BE49-F238E27FC236}">
                  <a16:creationId xmlns:a16="http://schemas.microsoft.com/office/drawing/2014/main" id="{BDCEFDA2-9B63-40D5-B258-94F6CB213168}"/>
                </a:ext>
              </a:extLst>
            </p:cNvPr>
            <p:cNvSpPr>
              <a:spLocks/>
            </p:cNvSpPr>
            <p:nvPr/>
          </p:nvSpPr>
          <p:spPr bwMode="auto">
            <a:xfrm>
              <a:off x="1081" y="3452"/>
              <a:ext cx="30" cy="33"/>
            </a:xfrm>
            <a:custGeom>
              <a:avLst/>
              <a:gdLst>
                <a:gd name="T0" fmla="*/ 1 w 7"/>
                <a:gd name="T1" fmla="*/ 5 h 8"/>
                <a:gd name="T2" fmla="*/ 1 w 7"/>
                <a:gd name="T3" fmla="*/ 5 h 8"/>
                <a:gd name="T4" fmla="*/ 5 w 7"/>
                <a:gd name="T5" fmla="*/ 3 h 8"/>
                <a:gd name="T6" fmla="*/ 5 w 7"/>
                <a:gd name="T7" fmla="*/ 3 h 8"/>
                <a:gd name="T8" fmla="*/ 1 w 7"/>
                <a:gd name="T9" fmla="*/ 5 h 8"/>
              </a:gdLst>
              <a:ahLst/>
              <a:cxnLst>
                <a:cxn ang="0">
                  <a:pos x="T0" y="T1"/>
                </a:cxn>
                <a:cxn ang="0">
                  <a:pos x="T2" y="T3"/>
                </a:cxn>
                <a:cxn ang="0">
                  <a:pos x="T4" y="T5"/>
                </a:cxn>
                <a:cxn ang="0">
                  <a:pos x="T6" y="T7"/>
                </a:cxn>
                <a:cxn ang="0">
                  <a:pos x="T8" y="T9"/>
                </a:cxn>
              </a:cxnLst>
              <a:rect l="0" t="0" r="r" b="b"/>
              <a:pathLst>
                <a:path w="7" h="8">
                  <a:moveTo>
                    <a:pt x="1" y="5"/>
                  </a:moveTo>
                  <a:cubicBezTo>
                    <a:pt x="1" y="5"/>
                    <a:pt x="1" y="5"/>
                    <a:pt x="1" y="5"/>
                  </a:cubicBezTo>
                  <a:cubicBezTo>
                    <a:pt x="2" y="8"/>
                    <a:pt x="7" y="5"/>
                    <a:pt x="5" y="3"/>
                  </a:cubicBezTo>
                  <a:cubicBezTo>
                    <a:pt x="5" y="3"/>
                    <a:pt x="5" y="3"/>
                    <a:pt x="5" y="3"/>
                  </a:cubicBezTo>
                  <a:cubicBezTo>
                    <a:pt x="4" y="0"/>
                    <a:pt x="0" y="2"/>
                    <a:pt x="1"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3" name="Freeform 10193">
              <a:extLst>
                <a:ext uri="{FF2B5EF4-FFF2-40B4-BE49-F238E27FC236}">
                  <a16:creationId xmlns:a16="http://schemas.microsoft.com/office/drawing/2014/main" id="{F8DCD695-690B-4E89-8780-B6F10E70AEEF}"/>
                </a:ext>
              </a:extLst>
            </p:cNvPr>
            <p:cNvSpPr>
              <a:spLocks/>
            </p:cNvSpPr>
            <p:nvPr/>
          </p:nvSpPr>
          <p:spPr bwMode="auto">
            <a:xfrm>
              <a:off x="1094" y="3477"/>
              <a:ext cx="29" cy="25"/>
            </a:xfrm>
            <a:custGeom>
              <a:avLst/>
              <a:gdLst>
                <a:gd name="T0" fmla="*/ 3 w 7"/>
                <a:gd name="T1" fmla="*/ 5 h 6"/>
                <a:gd name="T2" fmla="*/ 5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2"/>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4" name="Freeform 10194">
              <a:extLst>
                <a:ext uri="{FF2B5EF4-FFF2-40B4-BE49-F238E27FC236}">
                  <a16:creationId xmlns:a16="http://schemas.microsoft.com/office/drawing/2014/main" id="{3FF541AC-0EE0-403E-A44F-CEBB49AC4A92}"/>
                </a:ext>
              </a:extLst>
            </p:cNvPr>
            <p:cNvSpPr>
              <a:spLocks/>
            </p:cNvSpPr>
            <p:nvPr/>
          </p:nvSpPr>
          <p:spPr bwMode="auto">
            <a:xfrm>
              <a:off x="1119" y="3506"/>
              <a:ext cx="29" cy="33"/>
            </a:xfrm>
            <a:custGeom>
              <a:avLst/>
              <a:gdLst>
                <a:gd name="T0" fmla="*/ 5 w 7"/>
                <a:gd name="T1" fmla="*/ 5 h 8"/>
                <a:gd name="T2" fmla="*/ 6 w 7"/>
                <a:gd name="T3" fmla="*/ 5 h 8"/>
                <a:gd name="T4" fmla="*/ 1 w 7"/>
                <a:gd name="T5" fmla="*/ 3 h 8"/>
                <a:gd name="T6" fmla="*/ 1 w 7"/>
                <a:gd name="T7" fmla="*/ 4 h 8"/>
                <a:gd name="T8" fmla="*/ 5 w 7"/>
                <a:gd name="T9" fmla="*/ 5 h 8"/>
              </a:gdLst>
              <a:ahLst/>
              <a:cxnLst>
                <a:cxn ang="0">
                  <a:pos x="T0" y="T1"/>
                </a:cxn>
                <a:cxn ang="0">
                  <a:pos x="T2" y="T3"/>
                </a:cxn>
                <a:cxn ang="0">
                  <a:pos x="T4" y="T5"/>
                </a:cxn>
                <a:cxn ang="0">
                  <a:pos x="T6" y="T7"/>
                </a:cxn>
                <a:cxn ang="0">
                  <a:pos x="T8" y="T9"/>
                </a:cxn>
              </a:cxnLst>
              <a:rect l="0" t="0" r="r" b="b"/>
              <a:pathLst>
                <a:path w="7" h="8">
                  <a:moveTo>
                    <a:pt x="5" y="5"/>
                  </a:moveTo>
                  <a:cubicBezTo>
                    <a:pt x="6" y="5"/>
                    <a:pt x="6" y="5"/>
                    <a:pt x="6" y="5"/>
                  </a:cubicBezTo>
                  <a:cubicBezTo>
                    <a:pt x="7" y="2"/>
                    <a:pt x="2" y="0"/>
                    <a:pt x="1" y="3"/>
                  </a:cubicBezTo>
                  <a:cubicBezTo>
                    <a:pt x="1" y="4"/>
                    <a:pt x="1" y="4"/>
                    <a:pt x="1" y="4"/>
                  </a:cubicBezTo>
                  <a:cubicBezTo>
                    <a:pt x="0" y="7"/>
                    <a:pt x="4" y="8"/>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5" name="Freeform 10195">
              <a:extLst>
                <a:ext uri="{FF2B5EF4-FFF2-40B4-BE49-F238E27FC236}">
                  <a16:creationId xmlns:a16="http://schemas.microsoft.com/office/drawing/2014/main" id="{AC11CC9C-9D85-420B-84FC-815C5F511376}"/>
                </a:ext>
              </a:extLst>
            </p:cNvPr>
            <p:cNvSpPr>
              <a:spLocks/>
            </p:cNvSpPr>
            <p:nvPr/>
          </p:nvSpPr>
          <p:spPr bwMode="auto">
            <a:xfrm>
              <a:off x="1127" y="3547"/>
              <a:ext cx="21" cy="21"/>
            </a:xfrm>
            <a:custGeom>
              <a:avLst/>
              <a:gdLst>
                <a:gd name="T0" fmla="*/ 0 w 5"/>
                <a:gd name="T1" fmla="*/ 2 h 5"/>
                <a:gd name="T2" fmla="*/ 0 w 5"/>
                <a:gd name="T3" fmla="*/ 3 h 5"/>
                <a:gd name="T4" fmla="*/ 1 w 5"/>
                <a:gd name="T5" fmla="*/ 5 h 5"/>
                <a:gd name="T6" fmla="*/ 2 w 5"/>
                <a:gd name="T7" fmla="*/ 5 h 5"/>
                <a:gd name="T8" fmla="*/ 5 w 5"/>
                <a:gd name="T9" fmla="*/ 4 h 5"/>
                <a:gd name="T10" fmla="*/ 5 w 5"/>
                <a:gd name="T11" fmla="*/ 2 h 5"/>
                <a:gd name="T12" fmla="*/ 5 w 5"/>
                <a:gd name="T13" fmla="*/ 2 h 5"/>
                <a:gd name="T14" fmla="*/ 5 w 5"/>
                <a:gd name="T15" fmla="*/ 1 h 5"/>
                <a:gd name="T16" fmla="*/ 3 w 5"/>
                <a:gd name="T17" fmla="*/ 0 h 5"/>
                <a:gd name="T18" fmla="*/ 0 w 5"/>
                <a:gd name="T1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0" y="2"/>
                  </a:moveTo>
                  <a:cubicBezTo>
                    <a:pt x="0" y="3"/>
                    <a:pt x="0" y="3"/>
                    <a:pt x="0" y="3"/>
                  </a:cubicBezTo>
                  <a:cubicBezTo>
                    <a:pt x="0" y="3"/>
                    <a:pt x="1" y="4"/>
                    <a:pt x="1" y="5"/>
                  </a:cubicBezTo>
                  <a:cubicBezTo>
                    <a:pt x="2" y="5"/>
                    <a:pt x="2" y="5"/>
                    <a:pt x="2" y="5"/>
                  </a:cubicBezTo>
                  <a:cubicBezTo>
                    <a:pt x="3" y="5"/>
                    <a:pt x="4" y="5"/>
                    <a:pt x="5" y="4"/>
                  </a:cubicBezTo>
                  <a:cubicBezTo>
                    <a:pt x="5" y="4"/>
                    <a:pt x="5" y="3"/>
                    <a:pt x="5" y="2"/>
                  </a:cubicBezTo>
                  <a:cubicBezTo>
                    <a:pt x="5" y="2"/>
                    <a:pt x="5" y="2"/>
                    <a:pt x="5" y="2"/>
                  </a:cubicBezTo>
                  <a:cubicBezTo>
                    <a:pt x="5" y="2"/>
                    <a:pt x="5" y="1"/>
                    <a:pt x="5" y="1"/>
                  </a:cubicBezTo>
                  <a:cubicBezTo>
                    <a:pt x="4" y="1"/>
                    <a:pt x="4" y="0"/>
                    <a:pt x="3" y="0"/>
                  </a:cubicBezTo>
                  <a:cubicBezTo>
                    <a:pt x="2" y="0"/>
                    <a:pt x="1" y="1"/>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6" name="Freeform 10196">
              <a:extLst>
                <a:ext uri="{FF2B5EF4-FFF2-40B4-BE49-F238E27FC236}">
                  <a16:creationId xmlns:a16="http://schemas.microsoft.com/office/drawing/2014/main" id="{E3D2DC6E-026E-4A21-AF65-334A8B512903}"/>
                </a:ext>
              </a:extLst>
            </p:cNvPr>
            <p:cNvSpPr>
              <a:spLocks/>
            </p:cNvSpPr>
            <p:nvPr/>
          </p:nvSpPr>
          <p:spPr bwMode="auto">
            <a:xfrm>
              <a:off x="1127" y="3589"/>
              <a:ext cx="29" cy="25"/>
            </a:xfrm>
            <a:custGeom>
              <a:avLst/>
              <a:gdLst>
                <a:gd name="T0" fmla="*/ 2 w 7"/>
                <a:gd name="T1" fmla="*/ 5 h 6"/>
                <a:gd name="T2" fmla="*/ 4 w 7"/>
                <a:gd name="T3" fmla="*/ 1 h 6"/>
                <a:gd name="T4" fmla="*/ 2 w 7"/>
                <a:gd name="T5" fmla="*/ 5 h 6"/>
              </a:gdLst>
              <a:ahLst/>
              <a:cxnLst>
                <a:cxn ang="0">
                  <a:pos x="T0" y="T1"/>
                </a:cxn>
                <a:cxn ang="0">
                  <a:pos x="T2" y="T3"/>
                </a:cxn>
                <a:cxn ang="0">
                  <a:pos x="T4" y="T5"/>
                </a:cxn>
              </a:cxnLst>
              <a:rect l="0" t="0" r="r" b="b"/>
              <a:pathLst>
                <a:path w="7" h="6">
                  <a:moveTo>
                    <a:pt x="2" y="5"/>
                  </a:moveTo>
                  <a:cubicBezTo>
                    <a:pt x="5" y="6"/>
                    <a:pt x="7" y="2"/>
                    <a:pt x="4" y="1"/>
                  </a:cubicBezTo>
                  <a:cubicBezTo>
                    <a:pt x="1" y="0"/>
                    <a:pt x="0" y="4"/>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7" name="Freeform 10197">
              <a:extLst>
                <a:ext uri="{FF2B5EF4-FFF2-40B4-BE49-F238E27FC236}">
                  <a16:creationId xmlns:a16="http://schemas.microsoft.com/office/drawing/2014/main" id="{E77EEE11-8A93-4D47-BF82-291947ABA5EB}"/>
                </a:ext>
              </a:extLst>
            </p:cNvPr>
            <p:cNvSpPr>
              <a:spLocks/>
            </p:cNvSpPr>
            <p:nvPr/>
          </p:nvSpPr>
          <p:spPr bwMode="auto">
            <a:xfrm>
              <a:off x="1115" y="3622"/>
              <a:ext cx="25" cy="29"/>
            </a:xfrm>
            <a:custGeom>
              <a:avLst/>
              <a:gdLst>
                <a:gd name="T0" fmla="*/ 5 w 6"/>
                <a:gd name="T1" fmla="*/ 4 h 7"/>
                <a:gd name="T2" fmla="*/ 5 w 6"/>
                <a:gd name="T3" fmla="*/ 4 h 7"/>
                <a:gd name="T4" fmla="*/ 1 w 6"/>
                <a:gd name="T5" fmla="*/ 3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8" name="Freeform 10198">
              <a:extLst>
                <a:ext uri="{FF2B5EF4-FFF2-40B4-BE49-F238E27FC236}">
                  <a16:creationId xmlns:a16="http://schemas.microsoft.com/office/drawing/2014/main" id="{96A33D32-3142-46ED-9A5B-CCBDA9B00A37}"/>
                </a:ext>
              </a:extLst>
            </p:cNvPr>
            <p:cNvSpPr>
              <a:spLocks/>
            </p:cNvSpPr>
            <p:nvPr/>
          </p:nvSpPr>
          <p:spPr bwMode="auto">
            <a:xfrm>
              <a:off x="1077" y="3664"/>
              <a:ext cx="25" cy="21"/>
            </a:xfrm>
            <a:custGeom>
              <a:avLst/>
              <a:gdLst>
                <a:gd name="T0" fmla="*/ 4 w 6"/>
                <a:gd name="T1" fmla="*/ 4 h 5"/>
                <a:gd name="T2" fmla="*/ 4 w 6"/>
                <a:gd name="T3" fmla="*/ 0 h 5"/>
                <a:gd name="T4" fmla="*/ 2 w 6"/>
                <a:gd name="T5" fmla="*/ 0 h 5"/>
                <a:gd name="T6" fmla="*/ 4 w 6"/>
                <a:gd name="T7" fmla="*/ 4 h 5"/>
              </a:gdLst>
              <a:ahLst/>
              <a:cxnLst>
                <a:cxn ang="0">
                  <a:pos x="T0" y="T1"/>
                </a:cxn>
                <a:cxn ang="0">
                  <a:pos x="T2" y="T3"/>
                </a:cxn>
                <a:cxn ang="0">
                  <a:pos x="T4" y="T5"/>
                </a:cxn>
                <a:cxn ang="0">
                  <a:pos x="T6" y="T7"/>
                </a:cxn>
              </a:cxnLst>
              <a:rect l="0" t="0" r="r" b="b"/>
              <a:pathLst>
                <a:path w="6" h="5">
                  <a:moveTo>
                    <a:pt x="4" y="4"/>
                  </a:moveTo>
                  <a:cubicBezTo>
                    <a:pt x="6" y="4"/>
                    <a:pt x="6" y="0"/>
                    <a:pt x="4" y="0"/>
                  </a:cubicBezTo>
                  <a:cubicBezTo>
                    <a:pt x="3" y="0"/>
                    <a:pt x="2" y="0"/>
                    <a:pt x="2" y="0"/>
                  </a:cubicBezTo>
                  <a:cubicBezTo>
                    <a:pt x="0" y="2"/>
                    <a:pt x="2" y="5"/>
                    <a:pt x="4"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9" name="Freeform 10199">
              <a:extLst>
                <a:ext uri="{FF2B5EF4-FFF2-40B4-BE49-F238E27FC236}">
                  <a16:creationId xmlns:a16="http://schemas.microsoft.com/office/drawing/2014/main" id="{A5C80909-FDA9-4D47-9897-5A3B95FF6A06}"/>
                </a:ext>
              </a:extLst>
            </p:cNvPr>
            <p:cNvSpPr>
              <a:spLocks/>
            </p:cNvSpPr>
            <p:nvPr/>
          </p:nvSpPr>
          <p:spPr bwMode="auto">
            <a:xfrm>
              <a:off x="1027" y="3689"/>
              <a:ext cx="29" cy="29"/>
            </a:xfrm>
            <a:custGeom>
              <a:avLst/>
              <a:gdLst>
                <a:gd name="T0" fmla="*/ 4 w 7"/>
                <a:gd name="T1" fmla="*/ 6 h 7"/>
                <a:gd name="T2" fmla="*/ 5 w 7"/>
                <a:gd name="T3" fmla="*/ 5 h 7"/>
                <a:gd name="T4" fmla="*/ 3 w 7"/>
                <a:gd name="T5" fmla="*/ 1 h 7"/>
                <a:gd name="T6" fmla="*/ 2 w 7"/>
                <a:gd name="T7" fmla="*/ 1 h 7"/>
                <a:gd name="T8" fmla="*/ 4 w 7"/>
                <a:gd name="T9" fmla="*/ 6 h 7"/>
              </a:gdLst>
              <a:ahLst/>
              <a:cxnLst>
                <a:cxn ang="0">
                  <a:pos x="T0" y="T1"/>
                </a:cxn>
                <a:cxn ang="0">
                  <a:pos x="T2" y="T3"/>
                </a:cxn>
                <a:cxn ang="0">
                  <a:pos x="T4" y="T5"/>
                </a:cxn>
                <a:cxn ang="0">
                  <a:pos x="T6" y="T7"/>
                </a:cxn>
                <a:cxn ang="0">
                  <a:pos x="T8" y="T9"/>
                </a:cxn>
              </a:cxnLst>
              <a:rect l="0" t="0" r="r" b="b"/>
              <a:pathLst>
                <a:path w="7" h="7">
                  <a:moveTo>
                    <a:pt x="4" y="6"/>
                  </a:moveTo>
                  <a:cubicBezTo>
                    <a:pt x="5" y="5"/>
                    <a:pt x="5" y="5"/>
                    <a:pt x="5" y="5"/>
                  </a:cubicBezTo>
                  <a:cubicBezTo>
                    <a:pt x="7" y="4"/>
                    <a:pt x="5" y="0"/>
                    <a:pt x="3" y="1"/>
                  </a:cubicBezTo>
                  <a:cubicBezTo>
                    <a:pt x="2" y="1"/>
                    <a:pt x="2" y="1"/>
                    <a:pt x="2" y="1"/>
                  </a:cubicBezTo>
                  <a:cubicBezTo>
                    <a:pt x="0" y="3"/>
                    <a:pt x="2" y="7"/>
                    <a:pt x="4"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0" name="Freeform 10200">
              <a:extLst>
                <a:ext uri="{FF2B5EF4-FFF2-40B4-BE49-F238E27FC236}">
                  <a16:creationId xmlns:a16="http://schemas.microsoft.com/office/drawing/2014/main" id="{B45EE470-F7CA-4336-9320-09CF139E0E2C}"/>
                </a:ext>
              </a:extLst>
            </p:cNvPr>
            <p:cNvSpPr>
              <a:spLocks/>
            </p:cNvSpPr>
            <p:nvPr/>
          </p:nvSpPr>
          <p:spPr bwMode="auto">
            <a:xfrm>
              <a:off x="990" y="3697"/>
              <a:ext cx="29" cy="29"/>
            </a:xfrm>
            <a:custGeom>
              <a:avLst/>
              <a:gdLst>
                <a:gd name="T0" fmla="*/ 2 w 7"/>
                <a:gd name="T1" fmla="*/ 6 h 7"/>
                <a:gd name="T2" fmla="*/ 4 w 7"/>
                <a:gd name="T3" fmla="*/ 1 h 7"/>
                <a:gd name="T4" fmla="*/ 2 w 7"/>
                <a:gd name="T5" fmla="*/ 6 h 7"/>
              </a:gdLst>
              <a:ahLst/>
              <a:cxnLst>
                <a:cxn ang="0">
                  <a:pos x="T0" y="T1"/>
                </a:cxn>
                <a:cxn ang="0">
                  <a:pos x="T2" y="T3"/>
                </a:cxn>
                <a:cxn ang="0">
                  <a:pos x="T4" y="T5"/>
                </a:cxn>
              </a:cxnLst>
              <a:rect l="0" t="0" r="r" b="b"/>
              <a:pathLst>
                <a:path w="7" h="7">
                  <a:moveTo>
                    <a:pt x="2" y="6"/>
                  </a:moveTo>
                  <a:cubicBezTo>
                    <a:pt x="5" y="7"/>
                    <a:pt x="7" y="2"/>
                    <a:pt x="4" y="1"/>
                  </a:cubicBezTo>
                  <a:cubicBezTo>
                    <a:pt x="1" y="0"/>
                    <a:pt x="0" y="5"/>
                    <a:pt x="2"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1" name="Freeform 10201">
              <a:extLst>
                <a:ext uri="{FF2B5EF4-FFF2-40B4-BE49-F238E27FC236}">
                  <a16:creationId xmlns:a16="http://schemas.microsoft.com/office/drawing/2014/main" id="{E468CBF6-2628-4764-87EE-D028FEBFC123}"/>
                </a:ext>
              </a:extLst>
            </p:cNvPr>
            <p:cNvSpPr>
              <a:spLocks/>
            </p:cNvSpPr>
            <p:nvPr/>
          </p:nvSpPr>
          <p:spPr bwMode="auto">
            <a:xfrm>
              <a:off x="948" y="3672"/>
              <a:ext cx="29" cy="29"/>
            </a:xfrm>
            <a:custGeom>
              <a:avLst/>
              <a:gdLst>
                <a:gd name="T0" fmla="*/ 3 w 7"/>
                <a:gd name="T1" fmla="*/ 6 h 7"/>
                <a:gd name="T2" fmla="*/ 3 w 7"/>
                <a:gd name="T3" fmla="*/ 6 h 7"/>
                <a:gd name="T4" fmla="*/ 5 w 7"/>
                <a:gd name="T5" fmla="*/ 1 h 7"/>
                <a:gd name="T6" fmla="*/ 4 w 7"/>
                <a:gd name="T7" fmla="*/ 1 h 7"/>
                <a:gd name="T8" fmla="*/ 3 w 7"/>
                <a:gd name="T9" fmla="*/ 6 h 7"/>
              </a:gdLst>
              <a:ahLst/>
              <a:cxnLst>
                <a:cxn ang="0">
                  <a:pos x="T0" y="T1"/>
                </a:cxn>
                <a:cxn ang="0">
                  <a:pos x="T2" y="T3"/>
                </a:cxn>
                <a:cxn ang="0">
                  <a:pos x="T4" y="T5"/>
                </a:cxn>
                <a:cxn ang="0">
                  <a:pos x="T6" y="T7"/>
                </a:cxn>
                <a:cxn ang="0">
                  <a:pos x="T8" y="T9"/>
                </a:cxn>
              </a:cxnLst>
              <a:rect l="0" t="0" r="r" b="b"/>
              <a:pathLst>
                <a:path w="7" h="7">
                  <a:moveTo>
                    <a:pt x="3" y="6"/>
                  </a:moveTo>
                  <a:cubicBezTo>
                    <a:pt x="3" y="6"/>
                    <a:pt x="3" y="6"/>
                    <a:pt x="3" y="6"/>
                  </a:cubicBezTo>
                  <a:cubicBezTo>
                    <a:pt x="6" y="7"/>
                    <a:pt x="7" y="2"/>
                    <a:pt x="5" y="1"/>
                  </a:cubicBezTo>
                  <a:cubicBezTo>
                    <a:pt x="4" y="1"/>
                    <a:pt x="4" y="1"/>
                    <a:pt x="4" y="1"/>
                  </a:cubicBezTo>
                  <a:cubicBezTo>
                    <a:pt x="1"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2" name="Freeform 10202">
              <a:extLst>
                <a:ext uri="{FF2B5EF4-FFF2-40B4-BE49-F238E27FC236}">
                  <a16:creationId xmlns:a16="http://schemas.microsoft.com/office/drawing/2014/main" id="{98B6E35C-28D0-4BFE-9649-7BC09D315B4C}"/>
                </a:ext>
              </a:extLst>
            </p:cNvPr>
            <p:cNvSpPr>
              <a:spLocks/>
            </p:cNvSpPr>
            <p:nvPr/>
          </p:nvSpPr>
          <p:spPr bwMode="auto">
            <a:xfrm>
              <a:off x="915" y="3664"/>
              <a:ext cx="25" cy="29"/>
            </a:xfrm>
            <a:custGeom>
              <a:avLst/>
              <a:gdLst>
                <a:gd name="T0" fmla="*/ 5 w 6"/>
                <a:gd name="T1" fmla="*/ 4 h 7"/>
                <a:gd name="T2" fmla="*/ 5 w 6"/>
                <a:gd name="T3" fmla="*/ 4 h 7"/>
                <a:gd name="T4" fmla="*/ 1 w 6"/>
                <a:gd name="T5" fmla="*/ 2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2"/>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3" name="Freeform 10203">
              <a:extLst>
                <a:ext uri="{FF2B5EF4-FFF2-40B4-BE49-F238E27FC236}">
                  <a16:creationId xmlns:a16="http://schemas.microsoft.com/office/drawing/2014/main" id="{F99F13DE-627B-42D3-AA5F-709687B61EF2}"/>
                </a:ext>
              </a:extLst>
            </p:cNvPr>
            <p:cNvSpPr>
              <a:spLocks/>
            </p:cNvSpPr>
            <p:nvPr/>
          </p:nvSpPr>
          <p:spPr bwMode="auto">
            <a:xfrm>
              <a:off x="953" y="3639"/>
              <a:ext cx="29" cy="29"/>
            </a:xfrm>
            <a:custGeom>
              <a:avLst/>
              <a:gdLst>
                <a:gd name="T0" fmla="*/ 2 w 7"/>
                <a:gd name="T1" fmla="*/ 6 h 7"/>
                <a:gd name="T2" fmla="*/ 3 w 7"/>
                <a:gd name="T3" fmla="*/ 6 h 7"/>
                <a:gd name="T4" fmla="*/ 4 w 7"/>
                <a:gd name="T5" fmla="*/ 1 h 7"/>
                <a:gd name="T6" fmla="*/ 4 w 7"/>
                <a:gd name="T7" fmla="*/ 1 h 7"/>
                <a:gd name="T8" fmla="*/ 2 w 7"/>
                <a:gd name="T9" fmla="*/ 6 h 7"/>
              </a:gdLst>
              <a:ahLst/>
              <a:cxnLst>
                <a:cxn ang="0">
                  <a:pos x="T0" y="T1"/>
                </a:cxn>
                <a:cxn ang="0">
                  <a:pos x="T2" y="T3"/>
                </a:cxn>
                <a:cxn ang="0">
                  <a:pos x="T4" y="T5"/>
                </a:cxn>
                <a:cxn ang="0">
                  <a:pos x="T6" y="T7"/>
                </a:cxn>
                <a:cxn ang="0">
                  <a:pos x="T8" y="T9"/>
                </a:cxn>
              </a:cxnLst>
              <a:rect l="0" t="0" r="r" b="b"/>
              <a:pathLst>
                <a:path w="7" h="7">
                  <a:moveTo>
                    <a:pt x="2" y="6"/>
                  </a:moveTo>
                  <a:cubicBezTo>
                    <a:pt x="3" y="6"/>
                    <a:pt x="3" y="6"/>
                    <a:pt x="3" y="6"/>
                  </a:cubicBezTo>
                  <a:cubicBezTo>
                    <a:pt x="5" y="7"/>
                    <a:pt x="7" y="2"/>
                    <a:pt x="4" y="1"/>
                  </a:cubicBezTo>
                  <a:cubicBezTo>
                    <a:pt x="4" y="1"/>
                    <a:pt x="4" y="1"/>
                    <a:pt x="4" y="1"/>
                  </a:cubicBezTo>
                  <a:cubicBezTo>
                    <a:pt x="1" y="0"/>
                    <a:pt x="0" y="5"/>
                    <a:pt x="2"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4" name="Freeform 10204">
              <a:extLst>
                <a:ext uri="{FF2B5EF4-FFF2-40B4-BE49-F238E27FC236}">
                  <a16:creationId xmlns:a16="http://schemas.microsoft.com/office/drawing/2014/main" id="{EE7FE93D-7AE7-44E0-9C2C-98B395106D36}"/>
                </a:ext>
              </a:extLst>
            </p:cNvPr>
            <p:cNvSpPr>
              <a:spLocks/>
            </p:cNvSpPr>
            <p:nvPr/>
          </p:nvSpPr>
          <p:spPr bwMode="auto">
            <a:xfrm>
              <a:off x="932" y="3606"/>
              <a:ext cx="33" cy="25"/>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5" name="Freeform 10205">
              <a:extLst>
                <a:ext uri="{FF2B5EF4-FFF2-40B4-BE49-F238E27FC236}">
                  <a16:creationId xmlns:a16="http://schemas.microsoft.com/office/drawing/2014/main" id="{FFB9F71D-102B-4D93-A597-C253DAE62952}"/>
                </a:ext>
              </a:extLst>
            </p:cNvPr>
            <p:cNvSpPr>
              <a:spLocks/>
            </p:cNvSpPr>
            <p:nvPr/>
          </p:nvSpPr>
          <p:spPr bwMode="auto">
            <a:xfrm>
              <a:off x="898" y="3631"/>
              <a:ext cx="30" cy="24"/>
            </a:xfrm>
            <a:custGeom>
              <a:avLst/>
              <a:gdLst>
                <a:gd name="T0" fmla="*/ 3 w 7"/>
                <a:gd name="T1" fmla="*/ 5 h 6"/>
                <a:gd name="T2" fmla="*/ 3 w 7"/>
                <a:gd name="T3" fmla="*/ 5 h 6"/>
                <a:gd name="T4" fmla="*/ 4 w 7"/>
                <a:gd name="T5" fmla="*/ 1 h 6"/>
                <a:gd name="T6" fmla="*/ 4 w 7"/>
                <a:gd name="T7" fmla="*/ 0 h 6"/>
                <a:gd name="T8" fmla="*/ 3 w 7"/>
                <a:gd name="T9" fmla="*/ 5 h 6"/>
              </a:gdLst>
              <a:ahLst/>
              <a:cxnLst>
                <a:cxn ang="0">
                  <a:pos x="T0" y="T1"/>
                </a:cxn>
                <a:cxn ang="0">
                  <a:pos x="T2" y="T3"/>
                </a:cxn>
                <a:cxn ang="0">
                  <a:pos x="T4" y="T5"/>
                </a:cxn>
                <a:cxn ang="0">
                  <a:pos x="T6" y="T7"/>
                </a:cxn>
                <a:cxn ang="0">
                  <a:pos x="T8" y="T9"/>
                </a:cxn>
              </a:cxnLst>
              <a:rect l="0" t="0" r="r" b="b"/>
              <a:pathLst>
                <a:path w="7" h="6">
                  <a:moveTo>
                    <a:pt x="3" y="5"/>
                  </a:moveTo>
                  <a:cubicBezTo>
                    <a:pt x="3" y="5"/>
                    <a:pt x="3" y="5"/>
                    <a:pt x="3" y="5"/>
                  </a:cubicBezTo>
                  <a:cubicBezTo>
                    <a:pt x="6" y="6"/>
                    <a:pt x="7" y="2"/>
                    <a:pt x="4" y="1"/>
                  </a:cubicBezTo>
                  <a:cubicBezTo>
                    <a:pt x="4" y="0"/>
                    <a:pt x="4" y="0"/>
                    <a:pt x="4" y="0"/>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6" name="Freeform 10206">
              <a:extLst>
                <a:ext uri="{FF2B5EF4-FFF2-40B4-BE49-F238E27FC236}">
                  <a16:creationId xmlns:a16="http://schemas.microsoft.com/office/drawing/2014/main" id="{9975816C-BB0A-489B-B6B4-FB412812D65B}"/>
                </a:ext>
              </a:extLst>
            </p:cNvPr>
            <p:cNvSpPr>
              <a:spLocks/>
            </p:cNvSpPr>
            <p:nvPr/>
          </p:nvSpPr>
          <p:spPr bwMode="auto">
            <a:xfrm>
              <a:off x="882" y="3589"/>
              <a:ext cx="29" cy="29"/>
            </a:xfrm>
            <a:custGeom>
              <a:avLst/>
              <a:gdLst>
                <a:gd name="T0" fmla="*/ 2 w 7"/>
                <a:gd name="T1" fmla="*/ 6 h 7"/>
                <a:gd name="T2" fmla="*/ 4 w 7"/>
                <a:gd name="T3" fmla="*/ 1 h 7"/>
                <a:gd name="T4" fmla="*/ 2 w 7"/>
                <a:gd name="T5" fmla="*/ 6 h 7"/>
              </a:gdLst>
              <a:ahLst/>
              <a:cxnLst>
                <a:cxn ang="0">
                  <a:pos x="T0" y="T1"/>
                </a:cxn>
                <a:cxn ang="0">
                  <a:pos x="T2" y="T3"/>
                </a:cxn>
                <a:cxn ang="0">
                  <a:pos x="T4" y="T5"/>
                </a:cxn>
              </a:cxnLst>
              <a:rect l="0" t="0" r="r" b="b"/>
              <a:pathLst>
                <a:path w="7" h="7">
                  <a:moveTo>
                    <a:pt x="2" y="6"/>
                  </a:moveTo>
                  <a:cubicBezTo>
                    <a:pt x="5" y="7"/>
                    <a:pt x="7" y="2"/>
                    <a:pt x="4" y="1"/>
                  </a:cubicBezTo>
                  <a:cubicBezTo>
                    <a:pt x="1" y="0"/>
                    <a:pt x="0" y="5"/>
                    <a:pt x="2"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7" name="Freeform 10207">
              <a:extLst>
                <a:ext uri="{FF2B5EF4-FFF2-40B4-BE49-F238E27FC236}">
                  <a16:creationId xmlns:a16="http://schemas.microsoft.com/office/drawing/2014/main" id="{3358D185-9188-4862-B6D0-E240F9F93A22}"/>
                </a:ext>
              </a:extLst>
            </p:cNvPr>
            <p:cNvSpPr>
              <a:spLocks/>
            </p:cNvSpPr>
            <p:nvPr/>
          </p:nvSpPr>
          <p:spPr bwMode="auto">
            <a:xfrm>
              <a:off x="878" y="3543"/>
              <a:ext cx="25" cy="34"/>
            </a:xfrm>
            <a:custGeom>
              <a:avLst/>
              <a:gdLst>
                <a:gd name="T0" fmla="*/ 5 w 6"/>
                <a:gd name="T1" fmla="*/ 5 h 8"/>
                <a:gd name="T2" fmla="*/ 5 w 6"/>
                <a:gd name="T3" fmla="*/ 4 h 8"/>
                <a:gd name="T4" fmla="*/ 1 w 6"/>
                <a:gd name="T5" fmla="*/ 3 h 8"/>
                <a:gd name="T6" fmla="*/ 1 w 6"/>
                <a:gd name="T7" fmla="*/ 3 h 8"/>
                <a:gd name="T8" fmla="*/ 5 w 6"/>
                <a:gd name="T9" fmla="*/ 5 h 8"/>
              </a:gdLst>
              <a:ahLst/>
              <a:cxnLst>
                <a:cxn ang="0">
                  <a:pos x="T0" y="T1"/>
                </a:cxn>
                <a:cxn ang="0">
                  <a:pos x="T2" y="T3"/>
                </a:cxn>
                <a:cxn ang="0">
                  <a:pos x="T4" y="T5"/>
                </a:cxn>
                <a:cxn ang="0">
                  <a:pos x="T6" y="T7"/>
                </a:cxn>
                <a:cxn ang="0">
                  <a:pos x="T8" y="T9"/>
                </a:cxn>
              </a:cxnLst>
              <a:rect l="0" t="0" r="r" b="b"/>
              <a:pathLst>
                <a:path w="6" h="8">
                  <a:moveTo>
                    <a:pt x="5" y="5"/>
                  </a:moveTo>
                  <a:cubicBezTo>
                    <a:pt x="5" y="4"/>
                    <a:pt x="5" y="4"/>
                    <a:pt x="5" y="4"/>
                  </a:cubicBezTo>
                  <a:cubicBezTo>
                    <a:pt x="6" y="1"/>
                    <a:pt x="2" y="0"/>
                    <a:pt x="1" y="3"/>
                  </a:cubicBezTo>
                  <a:cubicBezTo>
                    <a:pt x="1" y="3"/>
                    <a:pt x="1" y="3"/>
                    <a:pt x="1" y="3"/>
                  </a:cubicBezTo>
                  <a:cubicBezTo>
                    <a:pt x="0" y="6"/>
                    <a:pt x="4" y="8"/>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8" name="Freeform 10208">
              <a:extLst>
                <a:ext uri="{FF2B5EF4-FFF2-40B4-BE49-F238E27FC236}">
                  <a16:creationId xmlns:a16="http://schemas.microsoft.com/office/drawing/2014/main" id="{5D79BBC6-CFEA-4298-8D59-3645C48FF594}"/>
                </a:ext>
              </a:extLst>
            </p:cNvPr>
            <p:cNvSpPr>
              <a:spLocks/>
            </p:cNvSpPr>
            <p:nvPr/>
          </p:nvSpPr>
          <p:spPr bwMode="auto">
            <a:xfrm>
              <a:off x="878" y="3518"/>
              <a:ext cx="29" cy="25"/>
            </a:xfrm>
            <a:custGeom>
              <a:avLst/>
              <a:gdLst>
                <a:gd name="T0" fmla="*/ 3 w 7"/>
                <a:gd name="T1" fmla="*/ 5 h 6"/>
                <a:gd name="T2" fmla="*/ 4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2"/>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9" name="Freeform 10209">
              <a:extLst>
                <a:ext uri="{FF2B5EF4-FFF2-40B4-BE49-F238E27FC236}">
                  <a16:creationId xmlns:a16="http://schemas.microsoft.com/office/drawing/2014/main" id="{BA83662D-0FAF-4EF1-9E54-041AF4D71EB8}"/>
                </a:ext>
              </a:extLst>
            </p:cNvPr>
            <p:cNvSpPr>
              <a:spLocks/>
            </p:cNvSpPr>
            <p:nvPr/>
          </p:nvSpPr>
          <p:spPr bwMode="auto">
            <a:xfrm>
              <a:off x="907" y="3481"/>
              <a:ext cx="25" cy="29"/>
            </a:xfrm>
            <a:custGeom>
              <a:avLst/>
              <a:gdLst>
                <a:gd name="T0" fmla="*/ 5 w 6"/>
                <a:gd name="T1" fmla="*/ 4 h 7"/>
                <a:gd name="T2" fmla="*/ 5 w 6"/>
                <a:gd name="T3" fmla="*/ 4 h 7"/>
                <a:gd name="T4" fmla="*/ 1 w 6"/>
                <a:gd name="T5" fmla="*/ 3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0" name="Freeform 10210">
              <a:extLst>
                <a:ext uri="{FF2B5EF4-FFF2-40B4-BE49-F238E27FC236}">
                  <a16:creationId xmlns:a16="http://schemas.microsoft.com/office/drawing/2014/main" id="{253CCC21-19B0-4D09-B107-B00349F0684C}"/>
                </a:ext>
              </a:extLst>
            </p:cNvPr>
            <p:cNvSpPr>
              <a:spLocks/>
            </p:cNvSpPr>
            <p:nvPr/>
          </p:nvSpPr>
          <p:spPr bwMode="auto">
            <a:xfrm>
              <a:off x="944" y="3456"/>
              <a:ext cx="29" cy="33"/>
            </a:xfrm>
            <a:custGeom>
              <a:avLst/>
              <a:gdLst>
                <a:gd name="T0" fmla="*/ 6 w 7"/>
                <a:gd name="T1" fmla="*/ 5 h 8"/>
                <a:gd name="T2" fmla="*/ 6 w 7"/>
                <a:gd name="T3" fmla="*/ 5 h 8"/>
                <a:gd name="T4" fmla="*/ 1 w 7"/>
                <a:gd name="T5" fmla="*/ 3 h 8"/>
                <a:gd name="T6" fmla="*/ 1 w 7"/>
                <a:gd name="T7" fmla="*/ 4 h 8"/>
                <a:gd name="T8" fmla="*/ 6 w 7"/>
                <a:gd name="T9" fmla="*/ 5 h 8"/>
              </a:gdLst>
              <a:ahLst/>
              <a:cxnLst>
                <a:cxn ang="0">
                  <a:pos x="T0" y="T1"/>
                </a:cxn>
                <a:cxn ang="0">
                  <a:pos x="T2" y="T3"/>
                </a:cxn>
                <a:cxn ang="0">
                  <a:pos x="T4" y="T5"/>
                </a:cxn>
                <a:cxn ang="0">
                  <a:pos x="T6" y="T7"/>
                </a:cxn>
                <a:cxn ang="0">
                  <a:pos x="T8" y="T9"/>
                </a:cxn>
              </a:cxnLst>
              <a:rect l="0" t="0" r="r" b="b"/>
              <a:pathLst>
                <a:path w="7" h="8">
                  <a:moveTo>
                    <a:pt x="6" y="5"/>
                  </a:moveTo>
                  <a:cubicBezTo>
                    <a:pt x="6" y="5"/>
                    <a:pt x="6" y="5"/>
                    <a:pt x="6" y="5"/>
                  </a:cubicBezTo>
                  <a:cubicBezTo>
                    <a:pt x="7" y="2"/>
                    <a:pt x="2" y="0"/>
                    <a:pt x="1" y="3"/>
                  </a:cubicBezTo>
                  <a:cubicBezTo>
                    <a:pt x="1" y="4"/>
                    <a:pt x="1" y="4"/>
                    <a:pt x="1" y="4"/>
                  </a:cubicBezTo>
                  <a:cubicBezTo>
                    <a:pt x="0" y="6"/>
                    <a:pt x="5" y="8"/>
                    <a:pt x="6"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1" name="Freeform 10211">
              <a:extLst>
                <a:ext uri="{FF2B5EF4-FFF2-40B4-BE49-F238E27FC236}">
                  <a16:creationId xmlns:a16="http://schemas.microsoft.com/office/drawing/2014/main" id="{B8DEF5E5-D595-43FB-BB14-34573452C1F0}"/>
                </a:ext>
              </a:extLst>
            </p:cNvPr>
            <p:cNvSpPr>
              <a:spLocks/>
            </p:cNvSpPr>
            <p:nvPr/>
          </p:nvSpPr>
          <p:spPr bwMode="auto">
            <a:xfrm>
              <a:off x="990" y="3452"/>
              <a:ext cx="29" cy="29"/>
            </a:xfrm>
            <a:custGeom>
              <a:avLst/>
              <a:gdLst>
                <a:gd name="T0" fmla="*/ 3 w 7"/>
                <a:gd name="T1" fmla="*/ 6 h 7"/>
                <a:gd name="T2" fmla="*/ 5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2" name="Freeform 10212">
              <a:extLst>
                <a:ext uri="{FF2B5EF4-FFF2-40B4-BE49-F238E27FC236}">
                  <a16:creationId xmlns:a16="http://schemas.microsoft.com/office/drawing/2014/main" id="{12C02F6A-3E24-4696-A396-3D7EE3D7FE51}"/>
                </a:ext>
              </a:extLst>
            </p:cNvPr>
            <p:cNvSpPr>
              <a:spLocks/>
            </p:cNvSpPr>
            <p:nvPr/>
          </p:nvSpPr>
          <p:spPr bwMode="auto">
            <a:xfrm>
              <a:off x="1036" y="3464"/>
              <a:ext cx="33" cy="25"/>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3" name="Freeform 10213">
              <a:extLst>
                <a:ext uri="{FF2B5EF4-FFF2-40B4-BE49-F238E27FC236}">
                  <a16:creationId xmlns:a16="http://schemas.microsoft.com/office/drawing/2014/main" id="{B9D4FFAF-2C07-44D0-8EAD-BD0FE7E85A0F}"/>
                </a:ext>
              </a:extLst>
            </p:cNvPr>
            <p:cNvSpPr>
              <a:spLocks/>
            </p:cNvSpPr>
            <p:nvPr/>
          </p:nvSpPr>
          <p:spPr bwMode="auto">
            <a:xfrm>
              <a:off x="1056" y="3477"/>
              <a:ext cx="30" cy="29"/>
            </a:xfrm>
            <a:custGeom>
              <a:avLst/>
              <a:gdLst>
                <a:gd name="T0" fmla="*/ 3 w 7"/>
                <a:gd name="T1" fmla="*/ 6 h 7"/>
                <a:gd name="T2" fmla="*/ 4 w 7"/>
                <a:gd name="T3" fmla="*/ 1 h 7"/>
                <a:gd name="T4" fmla="*/ 3 w 7"/>
                <a:gd name="T5" fmla="*/ 6 h 7"/>
              </a:gdLst>
              <a:ahLst/>
              <a:cxnLst>
                <a:cxn ang="0">
                  <a:pos x="T0" y="T1"/>
                </a:cxn>
                <a:cxn ang="0">
                  <a:pos x="T2" y="T3"/>
                </a:cxn>
                <a:cxn ang="0">
                  <a:pos x="T4" y="T5"/>
                </a:cxn>
              </a:cxnLst>
              <a:rect l="0" t="0" r="r" b="b"/>
              <a:pathLst>
                <a:path w="7" h="7">
                  <a:moveTo>
                    <a:pt x="3" y="6"/>
                  </a:moveTo>
                  <a:cubicBezTo>
                    <a:pt x="6" y="7"/>
                    <a:pt x="7" y="2"/>
                    <a:pt x="4"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4" name="Freeform 10214">
              <a:extLst>
                <a:ext uri="{FF2B5EF4-FFF2-40B4-BE49-F238E27FC236}">
                  <a16:creationId xmlns:a16="http://schemas.microsoft.com/office/drawing/2014/main" id="{CDEEDE30-D889-4CC2-9255-DE1F3E990C84}"/>
                </a:ext>
              </a:extLst>
            </p:cNvPr>
            <p:cNvSpPr>
              <a:spLocks/>
            </p:cNvSpPr>
            <p:nvPr/>
          </p:nvSpPr>
          <p:spPr bwMode="auto">
            <a:xfrm>
              <a:off x="1077" y="3510"/>
              <a:ext cx="34" cy="25"/>
            </a:xfrm>
            <a:custGeom>
              <a:avLst/>
              <a:gdLst>
                <a:gd name="T0" fmla="*/ 3 w 8"/>
                <a:gd name="T1" fmla="*/ 5 h 6"/>
                <a:gd name="T2" fmla="*/ 5 w 8"/>
                <a:gd name="T3" fmla="*/ 1 h 6"/>
                <a:gd name="T4" fmla="*/ 3 w 8"/>
                <a:gd name="T5" fmla="*/ 5 h 6"/>
              </a:gdLst>
              <a:ahLst/>
              <a:cxnLst>
                <a:cxn ang="0">
                  <a:pos x="T0" y="T1"/>
                </a:cxn>
                <a:cxn ang="0">
                  <a:pos x="T2" y="T3"/>
                </a:cxn>
                <a:cxn ang="0">
                  <a:pos x="T4" y="T5"/>
                </a:cxn>
              </a:cxnLst>
              <a:rect l="0" t="0" r="r" b="b"/>
              <a:pathLst>
                <a:path w="8" h="6">
                  <a:moveTo>
                    <a:pt x="3" y="5"/>
                  </a:moveTo>
                  <a:cubicBezTo>
                    <a:pt x="6" y="6"/>
                    <a:pt x="8" y="2"/>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5" name="Freeform 10215">
              <a:extLst>
                <a:ext uri="{FF2B5EF4-FFF2-40B4-BE49-F238E27FC236}">
                  <a16:creationId xmlns:a16="http://schemas.microsoft.com/office/drawing/2014/main" id="{FBAC0B7B-DCAF-4462-A69A-CE7F0C6FD76A}"/>
                </a:ext>
              </a:extLst>
            </p:cNvPr>
            <p:cNvSpPr>
              <a:spLocks/>
            </p:cNvSpPr>
            <p:nvPr/>
          </p:nvSpPr>
          <p:spPr bwMode="auto">
            <a:xfrm>
              <a:off x="1094" y="3539"/>
              <a:ext cx="29" cy="33"/>
            </a:xfrm>
            <a:custGeom>
              <a:avLst/>
              <a:gdLst>
                <a:gd name="T0" fmla="*/ 6 w 7"/>
                <a:gd name="T1" fmla="*/ 5 h 8"/>
                <a:gd name="T2" fmla="*/ 6 w 7"/>
                <a:gd name="T3" fmla="*/ 5 h 8"/>
                <a:gd name="T4" fmla="*/ 1 w 7"/>
                <a:gd name="T5" fmla="*/ 3 h 8"/>
                <a:gd name="T6" fmla="*/ 1 w 7"/>
                <a:gd name="T7" fmla="*/ 3 h 8"/>
                <a:gd name="T8" fmla="*/ 6 w 7"/>
                <a:gd name="T9" fmla="*/ 5 h 8"/>
              </a:gdLst>
              <a:ahLst/>
              <a:cxnLst>
                <a:cxn ang="0">
                  <a:pos x="T0" y="T1"/>
                </a:cxn>
                <a:cxn ang="0">
                  <a:pos x="T2" y="T3"/>
                </a:cxn>
                <a:cxn ang="0">
                  <a:pos x="T4" y="T5"/>
                </a:cxn>
                <a:cxn ang="0">
                  <a:pos x="T6" y="T7"/>
                </a:cxn>
                <a:cxn ang="0">
                  <a:pos x="T8" y="T9"/>
                </a:cxn>
              </a:cxnLst>
              <a:rect l="0" t="0" r="r" b="b"/>
              <a:pathLst>
                <a:path w="7" h="8">
                  <a:moveTo>
                    <a:pt x="6" y="5"/>
                  </a:moveTo>
                  <a:cubicBezTo>
                    <a:pt x="6" y="5"/>
                    <a:pt x="6" y="5"/>
                    <a:pt x="6" y="5"/>
                  </a:cubicBezTo>
                  <a:cubicBezTo>
                    <a:pt x="7" y="2"/>
                    <a:pt x="2" y="0"/>
                    <a:pt x="1" y="3"/>
                  </a:cubicBezTo>
                  <a:cubicBezTo>
                    <a:pt x="1" y="3"/>
                    <a:pt x="1" y="3"/>
                    <a:pt x="1" y="3"/>
                  </a:cubicBezTo>
                  <a:cubicBezTo>
                    <a:pt x="0" y="6"/>
                    <a:pt x="5" y="8"/>
                    <a:pt x="6"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6" name="Freeform 10216">
              <a:extLst>
                <a:ext uri="{FF2B5EF4-FFF2-40B4-BE49-F238E27FC236}">
                  <a16:creationId xmlns:a16="http://schemas.microsoft.com/office/drawing/2014/main" id="{1FF3DF7D-7AA7-4702-8ABE-42DCB44B9163}"/>
                </a:ext>
              </a:extLst>
            </p:cNvPr>
            <p:cNvSpPr>
              <a:spLocks/>
            </p:cNvSpPr>
            <p:nvPr/>
          </p:nvSpPr>
          <p:spPr bwMode="auto">
            <a:xfrm>
              <a:off x="1098" y="3577"/>
              <a:ext cx="29" cy="29"/>
            </a:xfrm>
            <a:custGeom>
              <a:avLst/>
              <a:gdLst>
                <a:gd name="T0" fmla="*/ 3 w 7"/>
                <a:gd name="T1" fmla="*/ 6 h 7"/>
                <a:gd name="T2" fmla="*/ 3 w 7"/>
                <a:gd name="T3" fmla="*/ 6 h 7"/>
                <a:gd name="T4" fmla="*/ 4 w 7"/>
                <a:gd name="T5" fmla="*/ 1 h 7"/>
                <a:gd name="T6" fmla="*/ 4 w 7"/>
                <a:gd name="T7" fmla="*/ 1 h 7"/>
                <a:gd name="T8" fmla="*/ 3 w 7"/>
                <a:gd name="T9" fmla="*/ 6 h 7"/>
              </a:gdLst>
              <a:ahLst/>
              <a:cxnLst>
                <a:cxn ang="0">
                  <a:pos x="T0" y="T1"/>
                </a:cxn>
                <a:cxn ang="0">
                  <a:pos x="T2" y="T3"/>
                </a:cxn>
                <a:cxn ang="0">
                  <a:pos x="T4" y="T5"/>
                </a:cxn>
                <a:cxn ang="0">
                  <a:pos x="T6" y="T7"/>
                </a:cxn>
                <a:cxn ang="0">
                  <a:pos x="T8" y="T9"/>
                </a:cxn>
              </a:cxnLst>
              <a:rect l="0" t="0" r="r" b="b"/>
              <a:pathLst>
                <a:path w="7" h="7">
                  <a:moveTo>
                    <a:pt x="3" y="6"/>
                  </a:moveTo>
                  <a:cubicBezTo>
                    <a:pt x="3" y="6"/>
                    <a:pt x="3" y="6"/>
                    <a:pt x="3" y="6"/>
                  </a:cubicBezTo>
                  <a:cubicBezTo>
                    <a:pt x="6" y="7"/>
                    <a:pt x="7" y="2"/>
                    <a:pt x="4" y="1"/>
                  </a:cubicBezTo>
                  <a:cubicBezTo>
                    <a:pt x="4" y="1"/>
                    <a:pt x="4" y="1"/>
                    <a:pt x="4" y="1"/>
                  </a:cubicBezTo>
                  <a:cubicBezTo>
                    <a:pt x="1"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7" name="Freeform 10217">
              <a:extLst>
                <a:ext uri="{FF2B5EF4-FFF2-40B4-BE49-F238E27FC236}">
                  <a16:creationId xmlns:a16="http://schemas.microsoft.com/office/drawing/2014/main" id="{7CB01100-B7A1-438D-8B7A-3B38A0A1088F}"/>
                </a:ext>
              </a:extLst>
            </p:cNvPr>
            <p:cNvSpPr>
              <a:spLocks/>
            </p:cNvSpPr>
            <p:nvPr/>
          </p:nvSpPr>
          <p:spPr bwMode="auto">
            <a:xfrm>
              <a:off x="1069" y="3564"/>
              <a:ext cx="29" cy="25"/>
            </a:xfrm>
            <a:custGeom>
              <a:avLst/>
              <a:gdLst>
                <a:gd name="T0" fmla="*/ 1 w 7"/>
                <a:gd name="T1" fmla="*/ 4 h 6"/>
                <a:gd name="T2" fmla="*/ 2 w 7"/>
                <a:gd name="T3" fmla="*/ 5 h 6"/>
                <a:gd name="T4" fmla="*/ 6 w 7"/>
                <a:gd name="T5" fmla="*/ 5 h 6"/>
                <a:gd name="T6" fmla="*/ 6 w 7"/>
                <a:gd name="T7" fmla="*/ 4 h 6"/>
                <a:gd name="T8" fmla="*/ 4 w 7"/>
                <a:gd name="T9" fmla="*/ 1 h 6"/>
                <a:gd name="T10" fmla="*/ 1 w 7"/>
                <a:gd name="T11" fmla="*/ 4 h 6"/>
              </a:gdLst>
              <a:ahLst/>
              <a:cxnLst>
                <a:cxn ang="0">
                  <a:pos x="T0" y="T1"/>
                </a:cxn>
                <a:cxn ang="0">
                  <a:pos x="T2" y="T3"/>
                </a:cxn>
                <a:cxn ang="0">
                  <a:pos x="T4" y="T5"/>
                </a:cxn>
                <a:cxn ang="0">
                  <a:pos x="T6" y="T7"/>
                </a:cxn>
                <a:cxn ang="0">
                  <a:pos x="T8" y="T9"/>
                </a:cxn>
                <a:cxn ang="0">
                  <a:pos x="T10" y="T11"/>
                </a:cxn>
              </a:cxnLst>
              <a:rect l="0" t="0" r="r" b="b"/>
              <a:pathLst>
                <a:path w="7" h="6">
                  <a:moveTo>
                    <a:pt x="1" y="4"/>
                  </a:moveTo>
                  <a:cubicBezTo>
                    <a:pt x="2" y="4"/>
                    <a:pt x="2" y="5"/>
                    <a:pt x="2" y="5"/>
                  </a:cubicBezTo>
                  <a:cubicBezTo>
                    <a:pt x="3" y="6"/>
                    <a:pt x="5" y="6"/>
                    <a:pt x="6" y="5"/>
                  </a:cubicBezTo>
                  <a:cubicBezTo>
                    <a:pt x="6" y="4"/>
                    <a:pt x="6" y="4"/>
                    <a:pt x="6" y="4"/>
                  </a:cubicBezTo>
                  <a:cubicBezTo>
                    <a:pt x="7" y="3"/>
                    <a:pt x="6" y="1"/>
                    <a:pt x="4" y="1"/>
                  </a:cubicBezTo>
                  <a:cubicBezTo>
                    <a:pt x="3" y="0"/>
                    <a:pt x="0" y="2"/>
                    <a:pt x="1"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8" name="Freeform 10218">
              <a:extLst>
                <a:ext uri="{FF2B5EF4-FFF2-40B4-BE49-F238E27FC236}">
                  <a16:creationId xmlns:a16="http://schemas.microsoft.com/office/drawing/2014/main" id="{F29B3C53-7C77-4A11-8A60-D917765C236F}"/>
                </a:ext>
              </a:extLst>
            </p:cNvPr>
            <p:cNvSpPr>
              <a:spLocks/>
            </p:cNvSpPr>
            <p:nvPr/>
          </p:nvSpPr>
          <p:spPr bwMode="auto">
            <a:xfrm>
              <a:off x="1056" y="3527"/>
              <a:ext cx="34" cy="25"/>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9" name="Freeform 10219">
              <a:extLst>
                <a:ext uri="{FF2B5EF4-FFF2-40B4-BE49-F238E27FC236}">
                  <a16:creationId xmlns:a16="http://schemas.microsoft.com/office/drawing/2014/main" id="{1BE350F8-70BF-4A1B-A93B-E9616BF4BBEC}"/>
                </a:ext>
              </a:extLst>
            </p:cNvPr>
            <p:cNvSpPr>
              <a:spLocks/>
            </p:cNvSpPr>
            <p:nvPr/>
          </p:nvSpPr>
          <p:spPr bwMode="auto">
            <a:xfrm>
              <a:off x="1027" y="3502"/>
              <a:ext cx="29" cy="25"/>
            </a:xfrm>
            <a:custGeom>
              <a:avLst/>
              <a:gdLst>
                <a:gd name="T0" fmla="*/ 1 w 7"/>
                <a:gd name="T1" fmla="*/ 3 h 6"/>
                <a:gd name="T2" fmla="*/ 3 w 7"/>
                <a:gd name="T3" fmla="*/ 5 h 6"/>
                <a:gd name="T4" fmla="*/ 5 w 7"/>
                <a:gd name="T5" fmla="*/ 1 h 6"/>
                <a:gd name="T6" fmla="*/ 4 w 7"/>
                <a:gd name="T7" fmla="*/ 1 h 6"/>
                <a:gd name="T8" fmla="*/ 4 w 7"/>
                <a:gd name="T9" fmla="*/ 1 h 6"/>
                <a:gd name="T10" fmla="*/ 4 w 7"/>
                <a:gd name="T11" fmla="*/ 1 h 6"/>
                <a:gd name="T12" fmla="*/ 1 w 7"/>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1" y="3"/>
                  </a:moveTo>
                  <a:cubicBezTo>
                    <a:pt x="1" y="4"/>
                    <a:pt x="2" y="5"/>
                    <a:pt x="3" y="5"/>
                  </a:cubicBezTo>
                  <a:cubicBezTo>
                    <a:pt x="5" y="6"/>
                    <a:pt x="7" y="3"/>
                    <a:pt x="5" y="1"/>
                  </a:cubicBezTo>
                  <a:cubicBezTo>
                    <a:pt x="5" y="1"/>
                    <a:pt x="4" y="1"/>
                    <a:pt x="4" y="1"/>
                  </a:cubicBezTo>
                  <a:cubicBezTo>
                    <a:pt x="4" y="1"/>
                    <a:pt x="4" y="1"/>
                    <a:pt x="4" y="1"/>
                  </a:cubicBezTo>
                  <a:cubicBezTo>
                    <a:pt x="4" y="1"/>
                    <a:pt x="4" y="1"/>
                    <a:pt x="4" y="1"/>
                  </a:cubicBezTo>
                  <a:cubicBezTo>
                    <a:pt x="2" y="0"/>
                    <a:pt x="0" y="1"/>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0" name="Freeform 10220">
              <a:extLst>
                <a:ext uri="{FF2B5EF4-FFF2-40B4-BE49-F238E27FC236}">
                  <a16:creationId xmlns:a16="http://schemas.microsoft.com/office/drawing/2014/main" id="{B2D4AAB1-3A6B-439A-852A-486160D8C09C}"/>
                </a:ext>
              </a:extLst>
            </p:cNvPr>
            <p:cNvSpPr>
              <a:spLocks/>
            </p:cNvSpPr>
            <p:nvPr/>
          </p:nvSpPr>
          <p:spPr bwMode="auto">
            <a:xfrm>
              <a:off x="998" y="3477"/>
              <a:ext cx="34" cy="25"/>
            </a:xfrm>
            <a:custGeom>
              <a:avLst/>
              <a:gdLst>
                <a:gd name="T0" fmla="*/ 3 w 8"/>
                <a:gd name="T1" fmla="*/ 5 h 6"/>
                <a:gd name="T2" fmla="*/ 3 w 8"/>
                <a:gd name="T3" fmla="*/ 5 h 6"/>
                <a:gd name="T4" fmla="*/ 5 w 8"/>
                <a:gd name="T5" fmla="*/ 1 h 6"/>
                <a:gd name="T6" fmla="*/ 5 w 8"/>
                <a:gd name="T7" fmla="*/ 1 h 6"/>
                <a:gd name="T8" fmla="*/ 3 w 8"/>
                <a:gd name="T9" fmla="*/ 5 h 6"/>
              </a:gdLst>
              <a:ahLst/>
              <a:cxnLst>
                <a:cxn ang="0">
                  <a:pos x="T0" y="T1"/>
                </a:cxn>
                <a:cxn ang="0">
                  <a:pos x="T2" y="T3"/>
                </a:cxn>
                <a:cxn ang="0">
                  <a:pos x="T4" y="T5"/>
                </a:cxn>
                <a:cxn ang="0">
                  <a:pos x="T6" y="T7"/>
                </a:cxn>
                <a:cxn ang="0">
                  <a:pos x="T8" y="T9"/>
                </a:cxn>
              </a:cxnLst>
              <a:rect l="0" t="0" r="r" b="b"/>
              <a:pathLst>
                <a:path w="8" h="6">
                  <a:moveTo>
                    <a:pt x="3" y="5"/>
                  </a:moveTo>
                  <a:cubicBezTo>
                    <a:pt x="3" y="5"/>
                    <a:pt x="3" y="5"/>
                    <a:pt x="3" y="5"/>
                  </a:cubicBezTo>
                  <a:cubicBezTo>
                    <a:pt x="6" y="6"/>
                    <a:pt x="8" y="2"/>
                    <a:pt x="5" y="1"/>
                  </a:cubicBezTo>
                  <a:cubicBezTo>
                    <a:pt x="5" y="1"/>
                    <a:pt x="5" y="1"/>
                    <a:pt x="5"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1" name="Freeform 10221">
              <a:extLst>
                <a:ext uri="{FF2B5EF4-FFF2-40B4-BE49-F238E27FC236}">
                  <a16:creationId xmlns:a16="http://schemas.microsoft.com/office/drawing/2014/main" id="{A1D45656-EA43-4982-88AE-6FB559B61C8E}"/>
                </a:ext>
              </a:extLst>
            </p:cNvPr>
            <p:cNvSpPr>
              <a:spLocks/>
            </p:cNvSpPr>
            <p:nvPr/>
          </p:nvSpPr>
          <p:spPr bwMode="auto">
            <a:xfrm>
              <a:off x="957" y="3481"/>
              <a:ext cx="33" cy="29"/>
            </a:xfrm>
            <a:custGeom>
              <a:avLst/>
              <a:gdLst>
                <a:gd name="T0" fmla="*/ 5 w 8"/>
                <a:gd name="T1" fmla="*/ 5 h 7"/>
                <a:gd name="T2" fmla="*/ 5 w 8"/>
                <a:gd name="T3" fmla="*/ 5 h 7"/>
                <a:gd name="T4" fmla="*/ 3 w 8"/>
                <a:gd name="T5" fmla="*/ 1 h 7"/>
                <a:gd name="T6" fmla="*/ 3 w 8"/>
                <a:gd name="T7" fmla="*/ 1 h 7"/>
                <a:gd name="T8" fmla="*/ 5 w 8"/>
                <a:gd name="T9" fmla="*/ 5 h 7"/>
              </a:gdLst>
              <a:ahLst/>
              <a:cxnLst>
                <a:cxn ang="0">
                  <a:pos x="T0" y="T1"/>
                </a:cxn>
                <a:cxn ang="0">
                  <a:pos x="T2" y="T3"/>
                </a:cxn>
                <a:cxn ang="0">
                  <a:pos x="T4" y="T5"/>
                </a:cxn>
                <a:cxn ang="0">
                  <a:pos x="T6" y="T7"/>
                </a:cxn>
                <a:cxn ang="0">
                  <a:pos x="T8" y="T9"/>
                </a:cxn>
              </a:cxnLst>
              <a:rect l="0" t="0" r="r" b="b"/>
              <a:pathLst>
                <a:path w="8" h="7">
                  <a:moveTo>
                    <a:pt x="5" y="5"/>
                  </a:moveTo>
                  <a:cubicBezTo>
                    <a:pt x="5" y="5"/>
                    <a:pt x="5" y="5"/>
                    <a:pt x="5" y="5"/>
                  </a:cubicBezTo>
                  <a:cubicBezTo>
                    <a:pt x="8" y="4"/>
                    <a:pt x="6" y="0"/>
                    <a:pt x="3" y="1"/>
                  </a:cubicBezTo>
                  <a:cubicBezTo>
                    <a:pt x="3" y="1"/>
                    <a:pt x="3" y="1"/>
                    <a:pt x="3" y="1"/>
                  </a:cubicBezTo>
                  <a:cubicBezTo>
                    <a:pt x="0" y="2"/>
                    <a:pt x="3" y="7"/>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2" name="Freeform 10222">
              <a:extLst>
                <a:ext uri="{FF2B5EF4-FFF2-40B4-BE49-F238E27FC236}">
                  <a16:creationId xmlns:a16="http://schemas.microsoft.com/office/drawing/2014/main" id="{55D5938B-2D43-4E2D-B5C1-333825B1F43C}"/>
                </a:ext>
              </a:extLst>
            </p:cNvPr>
            <p:cNvSpPr>
              <a:spLocks/>
            </p:cNvSpPr>
            <p:nvPr/>
          </p:nvSpPr>
          <p:spPr bwMode="auto">
            <a:xfrm>
              <a:off x="932" y="3498"/>
              <a:ext cx="25" cy="29"/>
            </a:xfrm>
            <a:custGeom>
              <a:avLst/>
              <a:gdLst>
                <a:gd name="T0" fmla="*/ 4 w 6"/>
                <a:gd name="T1" fmla="*/ 5 h 7"/>
                <a:gd name="T2" fmla="*/ 5 w 6"/>
                <a:gd name="T3" fmla="*/ 3 h 7"/>
                <a:gd name="T4" fmla="*/ 4 w 6"/>
                <a:gd name="T5" fmla="*/ 0 h 7"/>
                <a:gd name="T6" fmla="*/ 1 w 6"/>
                <a:gd name="T7" fmla="*/ 1 h 7"/>
                <a:gd name="T8" fmla="*/ 4 w 6"/>
                <a:gd name="T9" fmla="*/ 5 h 7"/>
              </a:gdLst>
              <a:ahLst/>
              <a:cxnLst>
                <a:cxn ang="0">
                  <a:pos x="T0" y="T1"/>
                </a:cxn>
                <a:cxn ang="0">
                  <a:pos x="T2" y="T3"/>
                </a:cxn>
                <a:cxn ang="0">
                  <a:pos x="T4" y="T5"/>
                </a:cxn>
                <a:cxn ang="0">
                  <a:pos x="T6" y="T7"/>
                </a:cxn>
                <a:cxn ang="0">
                  <a:pos x="T8" y="T9"/>
                </a:cxn>
              </a:cxnLst>
              <a:rect l="0" t="0" r="r" b="b"/>
              <a:pathLst>
                <a:path w="6" h="7">
                  <a:moveTo>
                    <a:pt x="4" y="5"/>
                  </a:moveTo>
                  <a:cubicBezTo>
                    <a:pt x="5" y="5"/>
                    <a:pt x="5" y="4"/>
                    <a:pt x="5" y="3"/>
                  </a:cubicBezTo>
                  <a:cubicBezTo>
                    <a:pt x="6" y="2"/>
                    <a:pt x="5" y="1"/>
                    <a:pt x="4" y="0"/>
                  </a:cubicBezTo>
                  <a:cubicBezTo>
                    <a:pt x="3" y="0"/>
                    <a:pt x="2" y="1"/>
                    <a:pt x="1" y="1"/>
                  </a:cubicBezTo>
                  <a:cubicBezTo>
                    <a:pt x="0" y="3"/>
                    <a:pt x="2" y="7"/>
                    <a:pt x="4"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3" name="Freeform 10223">
              <a:extLst>
                <a:ext uri="{FF2B5EF4-FFF2-40B4-BE49-F238E27FC236}">
                  <a16:creationId xmlns:a16="http://schemas.microsoft.com/office/drawing/2014/main" id="{6801FC31-819E-4320-AFF1-6E678AF1526A}"/>
                </a:ext>
              </a:extLst>
            </p:cNvPr>
            <p:cNvSpPr>
              <a:spLocks/>
            </p:cNvSpPr>
            <p:nvPr/>
          </p:nvSpPr>
          <p:spPr bwMode="auto">
            <a:xfrm>
              <a:off x="915" y="3518"/>
              <a:ext cx="25" cy="29"/>
            </a:xfrm>
            <a:custGeom>
              <a:avLst/>
              <a:gdLst>
                <a:gd name="T0" fmla="*/ 5 w 6"/>
                <a:gd name="T1" fmla="*/ 4 h 7"/>
                <a:gd name="T2" fmla="*/ 5 w 6"/>
                <a:gd name="T3" fmla="*/ 4 h 7"/>
                <a:gd name="T4" fmla="*/ 1 w 6"/>
                <a:gd name="T5" fmla="*/ 3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3"/>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4" name="Freeform 10224">
              <a:extLst>
                <a:ext uri="{FF2B5EF4-FFF2-40B4-BE49-F238E27FC236}">
                  <a16:creationId xmlns:a16="http://schemas.microsoft.com/office/drawing/2014/main" id="{6C2DB757-06BF-42D0-8253-B8014DF3EB49}"/>
                </a:ext>
              </a:extLst>
            </p:cNvPr>
            <p:cNvSpPr>
              <a:spLocks/>
            </p:cNvSpPr>
            <p:nvPr/>
          </p:nvSpPr>
          <p:spPr bwMode="auto">
            <a:xfrm>
              <a:off x="911" y="3564"/>
              <a:ext cx="29" cy="25"/>
            </a:xfrm>
            <a:custGeom>
              <a:avLst/>
              <a:gdLst>
                <a:gd name="T0" fmla="*/ 3 w 7"/>
                <a:gd name="T1" fmla="*/ 5 h 6"/>
                <a:gd name="T2" fmla="*/ 3 w 7"/>
                <a:gd name="T3" fmla="*/ 5 h 6"/>
                <a:gd name="T4" fmla="*/ 4 w 7"/>
                <a:gd name="T5" fmla="*/ 1 h 6"/>
                <a:gd name="T6" fmla="*/ 4 w 7"/>
                <a:gd name="T7" fmla="*/ 1 h 6"/>
                <a:gd name="T8" fmla="*/ 3 w 7"/>
                <a:gd name="T9" fmla="*/ 5 h 6"/>
              </a:gdLst>
              <a:ahLst/>
              <a:cxnLst>
                <a:cxn ang="0">
                  <a:pos x="T0" y="T1"/>
                </a:cxn>
                <a:cxn ang="0">
                  <a:pos x="T2" y="T3"/>
                </a:cxn>
                <a:cxn ang="0">
                  <a:pos x="T4" y="T5"/>
                </a:cxn>
                <a:cxn ang="0">
                  <a:pos x="T6" y="T7"/>
                </a:cxn>
                <a:cxn ang="0">
                  <a:pos x="T8" y="T9"/>
                </a:cxn>
              </a:cxnLst>
              <a:rect l="0" t="0" r="r" b="b"/>
              <a:pathLst>
                <a:path w="7" h="6">
                  <a:moveTo>
                    <a:pt x="3" y="5"/>
                  </a:moveTo>
                  <a:cubicBezTo>
                    <a:pt x="3" y="5"/>
                    <a:pt x="3" y="5"/>
                    <a:pt x="3" y="5"/>
                  </a:cubicBezTo>
                  <a:cubicBezTo>
                    <a:pt x="6" y="6"/>
                    <a:pt x="7" y="2"/>
                    <a:pt x="4" y="1"/>
                  </a:cubicBezTo>
                  <a:cubicBezTo>
                    <a:pt x="4" y="1"/>
                    <a:pt x="4" y="1"/>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5" name="Freeform 10225">
              <a:extLst>
                <a:ext uri="{FF2B5EF4-FFF2-40B4-BE49-F238E27FC236}">
                  <a16:creationId xmlns:a16="http://schemas.microsoft.com/office/drawing/2014/main" id="{A0AC2C2C-4F14-4D56-9D69-E1880B37256D}"/>
                </a:ext>
              </a:extLst>
            </p:cNvPr>
            <p:cNvSpPr>
              <a:spLocks/>
            </p:cNvSpPr>
            <p:nvPr/>
          </p:nvSpPr>
          <p:spPr bwMode="auto">
            <a:xfrm>
              <a:off x="948" y="3572"/>
              <a:ext cx="25" cy="25"/>
            </a:xfrm>
            <a:custGeom>
              <a:avLst/>
              <a:gdLst>
                <a:gd name="T0" fmla="*/ 0 w 6"/>
                <a:gd name="T1" fmla="*/ 2 h 6"/>
                <a:gd name="T2" fmla="*/ 0 w 6"/>
                <a:gd name="T3" fmla="*/ 2 h 6"/>
                <a:gd name="T4" fmla="*/ 0 w 6"/>
                <a:gd name="T5" fmla="*/ 2 h 6"/>
                <a:gd name="T6" fmla="*/ 3 w 6"/>
                <a:gd name="T7" fmla="*/ 5 h 6"/>
                <a:gd name="T8" fmla="*/ 5 w 6"/>
                <a:gd name="T9" fmla="*/ 3 h 6"/>
                <a:gd name="T10" fmla="*/ 1 w 6"/>
                <a:gd name="T11" fmla="*/ 1 h 6"/>
                <a:gd name="T12" fmla="*/ 0 w 6"/>
                <a:gd name="T13" fmla="*/ 2 h 6"/>
              </a:gdLst>
              <a:ahLst/>
              <a:cxnLst>
                <a:cxn ang="0">
                  <a:pos x="T0" y="T1"/>
                </a:cxn>
                <a:cxn ang="0">
                  <a:pos x="T2" y="T3"/>
                </a:cxn>
                <a:cxn ang="0">
                  <a:pos x="T4" y="T5"/>
                </a:cxn>
                <a:cxn ang="0">
                  <a:pos x="T6" y="T7"/>
                </a:cxn>
                <a:cxn ang="0">
                  <a:pos x="T8" y="T9"/>
                </a:cxn>
                <a:cxn ang="0">
                  <a:pos x="T10" y="T11"/>
                </a:cxn>
                <a:cxn ang="0">
                  <a:pos x="T12" y="T13"/>
                </a:cxn>
              </a:cxnLst>
              <a:rect l="0" t="0" r="r" b="b"/>
              <a:pathLst>
                <a:path w="6" h="6">
                  <a:moveTo>
                    <a:pt x="0" y="2"/>
                  </a:moveTo>
                  <a:cubicBezTo>
                    <a:pt x="0" y="2"/>
                    <a:pt x="0" y="2"/>
                    <a:pt x="0" y="2"/>
                  </a:cubicBezTo>
                  <a:cubicBezTo>
                    <a:pt x="0" y="2"/>
                    <a:pt x="0" y="2"/>
                    <a:pt x="0" y="2"/>
                  </a:cubicBezTo>
                  <a:cubicBezTo>
                    <a:pt x="0" y="4"/>
                    <a:pt x="1" y="6"/>
                    <a:pt x="3" y="5"/>
                  </a:cubicBezTo>
                  <a:cubicBezTo>
                    <a:pt x="4" y="5"/>
                    <a:pt x="4" y="4"/>
                    <a:pt x="5" y="3"/>
                  </a:cubicBezTo>
                  <a:cubicBezTo>
                    <a:pt x="6" y="1"/>
                    <a:pt x="2" y="0"/>
                    <a:pt x="1" y="1"/>
                  </a:cubicBezTo>
                  <a:cubicBezTo>
                    <a:pt x="1" y="2"/>
                    <a:pt x="0" y="2"/>
                    <a:pt x="0"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6" name="Freeform 10226">
              <a:extLst>
                <a:ext uri="{FF2B5EF4-FFF2-40B4-BE49-F238E27FC236}">
                  <a16:creationId xmlns:a16="http://schemas.microsoft.com/office/drawing/2014/main" id="{83026AB2-D0CF-48D5-B0C2-5CF8FD2163A4}"/>
                </a:ext>
              </a:extLst>
            </p:cNvPr>
            <p:cNvSpPr>
              <a:spLocks/>
            </p:cNvSpPr>
            <p:nvPr/>
          </p:nvSpPr>
          <p:spPr bwMode="auto">
            <a:xfrm>
              <a:off x="982" y="3552"/>
              <a:ext cx="20" cy="25"/>
            </a:xfrm>
            <a:custGeom>
              <a:avLst/>
              <a:gdLst>
                <a:gd name="T0" fmla="*/ 1 w 5"/>
                <a:gd name="T1" fmla="*/ 3 h 6"/>
                <a:gd name="T2" fmla="*/ 3 w 5"/>
                <a:gd name="T3" fmla="*/ 6 h 6"/>
                <a:gd name="T4" fmla="*/ 3 w 5"/>
                <a:gd name="T5" fmla="*/ 6 h 6"/>
                <a:gd name="T6" fmla="*/ 5 w 5"/>
                <a:gd name="T7" fmla="*/ 4 h 6"/>
                <a:gd name="T8" fmla="*/ 5 w 5"/>
                <a:gd name="T9" fmla="*/ 2 h 6"/>
                <a:gd name="T10" fmla="*/ 1 w 5"/>
                <a:gd name="T11" fmla="*/ 3 h 6"/>
              </a:gdLst>
              <a:ahLst/>
              <a:cxnLst>
                <a:cxn ang="0">
                  <a:pos x="T0" y="T1"/>
                </a:cxn>
                <a:cxn ang="0">
                  <a:pos x="T2" y="T3"/>
                </a:cxn>
                <a:cxn ang="0">
                  <a:pos x="T4" y="T5"/>
                </a:cxn>
                <a:cxn ang="0">
                  <a:pos x="T6" y="T7"/>
                </a:cxn>
                <a:cxn ang="0">
                  <a:pos x="T8" y="T9"/>
                </a:cxn>
                <a:cxn ang="0">
                  <a:pos x="T10" y="T11"/>
                </a:cxn>
              </a:cxnLst>
              <a:rect l="0" t="0" r="r" b="b"/>
              <a:pathLst>
                <a:path w="5" h="6">
                  <a:moveTo>
                    <a:pt x="1" y="3"/>
                  </a:moveTo>
                  <a:cubicBezTo>
                    <a:pt x="0" y="4"/>
                    <a:pt x="1" y="6"/>
                    <a:pt x="3" y="6"/>
                  </a:cubicBezTo>
                  <a:cubicBezTo>
                    <a:pt x="3" y="6"/>
                    <a:pt x="3" y="6"/>
                    <a:pt x="3" y="6"/>
                  </a:cubicBezTo>
                  <a:cubicBezTo>
                    <a:pt x="4" y="6"/>
                    <a:pt x="5" y="5"/>
                    <a:pt x="5" y="4"/>
                  </a:cubicBezTo>
                  <a:cubicBezTo>
                    <a:pt x="5" y="3"/>
                    <a:pt x="5" y="3"/>
                    <a:pt x="5" y="2"/>
                  </a:cubicBezTo>
                  <a:cubicBezTo>
                    <a:pt x="4" y="0"/>
                    <a:pt x="1" y="1"/>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7" name="Freeform 10227">
              <a:extLst>
                <a:ext uri="{FF2B5EF4-FFF2-40B4-BE49-F238E27FC236}">
                  <a16:creationId xmlns:a16="http://schemas.microsoft.com/office/drawing/2014/main" id="{D4146578-A70A-48C5-B044-385E091FBAE7}"/>
                </a:ext>
              </a:extLst>
            </p:cNvPr>
            <p:cNvSpPr>
              <a:spLocks/>
            </p:cNvSpPr>
            <p:nvPr/>
          </p:nvSpPr>
          <p:spPr bwMode="auto">
            <a:xfrm>
              <a:off x="973" y="3527"/>
              <a:ext cx="25" cy="25"/>
            </a:xfrm>
            <a:custGeom>
              <a:avLst/>
              <a:gdLst>
                <a:gd name="T0" fmla="*/ 0 w 6"/>
                <a:gd name="T1" fmla="*/ 3 h 6"/>
                <a:gd name="T2" fmla="*/ 0 w 6"/>
                <a:gd name="T3" fmla="*/ 3 h 6"/>
                <a:gd name="T4" fmla="*/ 1 w 6"/>
                <a:gd name="T5" fmla="*/ 4 h 6"/>
                <a:gd name="T6" fmla="*/ 5 w 6"/>
                <a:gd name="T7" fmla="*/ 4 h 6"/>
                <a:gd name="T8" fmla="*/ 5 w 6"/>
                <a:gd name="T9" fmla="*/ 4 h 6"/>
                <a:gd name="T10" fmla="*/ 4 w 6"/>
                <a:gd name="T11" fmla="*/ 1 h 6"/>
                <a:gd name="T12" fmla="*/ 3 w 6"/>
                <a:gd name="T13" fmla="*/ 0 h 6"/>
                <a:gd name="T14" fmla="*/ 0 w 6"/>
                <a:gd name="T15" fmla="*/ 2 h 6"/>
                <a:gd name="T16" fmla="*/ 0 w 6"/>
                <a:gd name="T17" fmla="*/ 3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6">
                  <a:moveTo>
                    <a:pt x="0" y="3"/>
                  </a:moveTo>
                  <a:cubicBezTo>
                    <a:pt x="0" y="3"/>
                    <a:pt x="0" y="3"/>
                    <a:pt x="0" y="3"/>
                  </a:cubicBezTo>
                  <a:cubicBezTo>
                    <a:pt x="0" y="4"/>
                    <a:pt x="1" y="4"/>
                    <a:pt x="1" y="4"/>
                  </a:cubicBezTo>
                  <a:cubicBezTo>
                    <a:pt x="1" y="5"/>
                    <a:pt x="3" y="6"/>
                    <a:pt x="5" y="4"/>
                  </a:cubicBezTo>
                  <a:cubicBezTo>
                    <a:pt x="5" y="4"/>
                    <a:pt x="5" y="4"/>
                    <a:pt x="5" y="4"/>
                  </a:cubicBezTo>
                  <a:cubicBezTo>
                    <a:pt x="6" y="3"/>
                    <a:pt x="5" y="1"/>
                    <a:pt x="4" y="1"/>
                  </a:cubicBezTo>
                  <a:cubicBezTo>
                    <a:pt x="3" y="1"/>
                    <a:pt x="3" y="0"/>
                    <a:pt x="3" y="0"/>
                  </a:cubicBezTo>
                  <a:cubicBezTo>
                    <a:pt x="2" y="0"/>
                    <a:pt x="1" y="1"/>
                    <a:pt x="0" y="2"/>
                  </a:cubicBezTo>
                  <a:cubicBezTo>
                    <a:pt x="0" y="2"/>
                    <a:pt x="0" y="3"/>
                    <a:pt x="0"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8" name="Freeform 10228">
              <a:extLst>
                <a:ext uri="{FF2B5EF4-FFF2-40B4-BE49-F238E27FC236}">
                  <a16:creationId xmlns:a16="http://schemas.microsoft.com/office/drawing/2014/main" id="{D4DD47B2-07E6-41BD-9C47-910356CEA6C7}"/>
                </a:ext>
              </a:extLst>
            </p:cNvPr>
            <p:cNvSpPr>
              <a:spLocks/>
            </p:cNvSpPr>
            <p:nvPr/>
          </p:nvSpPr>
          <p:spPr bwMode="auto">
            <a:xfrm>
              <a:off x="936" y="3539"/>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9" name="Freeform 10229">
              <a:extLst>
                <a:ext uri="{FF2B5EF4-FFF2-40B4-BE49-F238E27FC236}">
                  <a16:creationId xmlns:a16="http://schemas.microsoft.com/office/drawing/2014/main" id="{B3A0D2C4-851C-4990-B08E-69A7B6D42641}"/>
                </a:ext>
              </a:extLst>
            </p:cNvPr>
            <p:cNvSpPr>
              <a:spLocks/>
            </p:cNvSpPr>
            <p:nvPr/>
          </p:nvSpPr>
          <p:spPr bwMode="auto">
            <a:xfrm>
              <a:off x="1011" y="3527"/>
              <a:ext cx="29" cy="20"/>
            </a:xfrm>
            <a:custGeom>
              <a:avLst/>
              <a:gdLst>
                <a:gd name="T0" fmla="*/ 3 w 7"/>
                <a:gd name="T1" fmla="*/ 5 h 5"/>
                <a:gd name="T2" fmla="*/ 5 w 7"/>
                <a:gd name="T3" fmla="*/ 5 h 5"/>
                <a:gd name="T4" fmla="*/ 6 w 7"/>
                <a:gd name="T5" fmla="*/ 1 h 5"/>
                <a:gd name="T6" fmla="*/ 4 w 7"/>
                <a:gd name="T7" fmla="*/ 0 h 5"/>
                <a:gd name="T8" fmla="*/ 3 w 7"/>
                <a:gd name="T9" fmla="*/ 5 h 5"/>
              </a:gdLst>
              <a:ahLst/>
              <a:cxnLst>
                <a:cxn ang="0">
                  <a:pos x="T0" y="T1"/>
                </a:cxn>
                <a:cxn ang="0">
                  <a:pos x="T2" y="T3"/>
                </a:cxn>
                <a:cxn ang="0">
                  <a:pos x="T4" y="T5"/>
                </a:cxn>
                <a:cxn ang="0">
                  <a:pos x="T6" y="T7"/>
                </a:cxn>
                <a:cxn ang="0">
                  <a:pos x="T8" y="T9"/>
                </a:cxn>
              </a:cxnLst>
              <a:rect l="0" t="0" r="r" b="b"/>
              <a:pathLst>
                <a:path w="7" h="5">
                  <a:moveTo>
                    <a:pt x="3" y="5"/>
                  </a:moveTo>
                  <a:cubicBezTo>
                    <a:pt x="4" y="5"/>
                    <a:pt x="4" y="5"/>
                    <a:pt x="5" y="5"/>
                  </a:cubicBezTo>
                  <a:cubicBezTo>
                    <a:pt x="6" y="4"/>
                    <a:pt x="7" y="2"/>
                    <a:pt x="6" y="1"/>
                  </a:cubicBezTo>
                  <a:cubicBezTo>
                    <a:pt x="6" y="0"/>
                    <a:pt x="5" y="0"/>
                    <a:pt x="4" y="0"/>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0" name="Freeform 10230">
              <a:extLst>
                <a:ext uri="{FF2B5EF4-FFF2-40B4-BE49-F238E27FC236}">
                  <a16:creationId xmlns:a16="http://schemas.microsoft.com/office/drawing/2014/main" id="{4E73CFA0-D55E-4046-A62D-BF1FE2362812}"/>
                </a:ext>
              </a:extLst>
            </p:cNvPr>
            <p:cNvSpPr>
              <a:spLocks/>
            </p:cNvSpPr>
            <p:nvPr/>
          </p:nvSpPr>
          <p:spPr bwMode="auto">
            <a:xfrm>
              <a:off x="944" y="3510"/>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1" name="Freeform 10231">
              <a:extLst>
                <a:ext uri="{FF2B5EF4-FFF2-40B4-BE49-F238E27FC236}">
                  <a16:creationId xmlns:a16="http://schemas.microsoft.com/office/drawing/2014/main" id="{A51B5480-7187-46E7-8462-BB2C3C54BCC1}"/>
                </a:ext>
              </a:extLst>
            </p:cNvPr>
            <p:cNvSpPr>
              <a:spLocks/>
            </p:cNvSpPr>
            <p:nvPr/>
          </p:nvSpPr>
          <p:spPr bwMode="auto">
            <a:xfrm>
              <a:off x="928" y="3643"/>
              <a:ext cx="29" cy="25"/>
            </a:xfrm>
            <a:custGeom>
              <a:avLst/>
              <a:gdLst>
                <a:gd name="T0" fmla="*/ 3 w 7"/>
                <a:gd name="T1" fmla="*/ 5 h 6"/>
                <a:gd name="T2" fmla="*/ 3 w 7"/>
                <a:gd name="T3" fmla="*/ 5 h 6"/>
                <a:gd name="T4" fmla="*/ 4 w 7"/>
                <a:gd name="T5" fmla="*/ 1 h 6"/>
                <a:gd name="T6" fmla="*/ 4 w 7"/>
                <a:gd name="T7" fmla="*/ 1 h 6"/>
                <a:gd name="T8" fmla="*/ 3 w 7"/>
                <a:gd name="T9" fmla="*/ 5 h 6"/>
              </a:gdLst>
              <a:ahLst/>
              <a:cxnLst>
                <a:cxn ang="0">
                  <a:pos x="T0" y="T1"/>
                </a:cxn>
                <a:cxn ang="0">
                  <a:pos x="T2" y="T3"/>
                </a:cxn>
                <a:cxn ang="0">
                  <a:pos x="T4" y="T5"/>
                </a:cxn>
                <a:cxn ang="0">
                  <a:pos x="T6" y="T7"/>
                </a:cxn>
                <a:cxn ang="0">
                  <a:pos x="T8" y="T9"/>
                </a:cxn>
              </a:cxnLst>
              <a:rect l="0" t="0" r="r" b="b"/>
              <a:pathLst>
                <a:path w="7" h="6">
                  <a:moveTo>
                    <a:pt x="3" y="5"/>
                  </a:moveTo>
                  <a:cubicBezTo>
                    <a:pt x="3" y="5"/>
                    <a:pt x="3" y="5"/>
                    <a:pt x="3" y="5"/>
                  </a:cubicBezTo>
                  <a:cubicBezTo>
                    <a:pt x="6" y="6"/>
                    <a:pt x="7" y="2"/>
                    <a:pt x="4" y="1"/>
                  </a:cubicBezTo>
                  <a:cubicBezTo>
                    <a:pt x="4" y="1"/>
                    <a:pt x="4" y="1"/>
                    <a:pt x="4" y="1"/>
                  </a:cubicBezTo>
                  <a:cubicBezTo>
                    <a:pt x="1"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2" name="Freeform 10232">
              <a:extLst>
                <a:ext uri="{FF2B5EF4-FFF2-40B4-BE49-F238E27FC236}">
                  <a16:creationId xmlns:a16="http://schemas.microsoft.com/office/drawing/2014/main" id="{98DBE73D-CF5D-4A9C-B073-9F0AA8C93C6F}"/>
                </a:ext>
              </a:extLst>
            </p:cNvPr>
            <p:cNvSpPr>
              <a:spLocks/>
            </p:cNvSpPr>
            <p:nvPr/>
          </p:nvSpPr>
          <p:spPr bwMode="auto">
            <a:xfrm>
              <a:off x="907" y="3601"/>
              <a:ext cx="29" cy="25"/>
            </a:xfrm>
            <a:custGeom>
              <a:avLst/>
              <a:gdLst>
                <a:gd name="T0" fmla="*/ 2 w 7"/>
                <a:gd name="T1" fmla="*/ 5 h 6"/>
                <a:gd name="T2" fmla="*/ 4 w 7"/>
                <a:gd name="T3" fmla="*/ 1 h 6"/>
                <a:gd name="T4" fmla="*/ 2 w 7"/>
                <a:gd name="T5" fmla="*/ 5 h 6"/>
              </a:gdLst>
              <a:ahLst/>
              <a:cxnLst>
                <a:cxn ang="0">
                  <a:pos x="T0" y="T1"/>
                </a:cxn>
                <a:cxn ang="0">
                  <a:pos x="T2" y="T3"/>
                </a:cxn>
                <a:cxn ang="0">
                  <a:pos x="T4" y="T5"/>
                </a:cxn>
              </a:cxnLst>
              <a:rect l="0" t="0" r="r" b="b"/>
              <a:pathLst>
                <a:path w="7" h="6">
                  <a:moveTo>
                    <a:pt x="2" y="5"/>
                  </a:moveTo>
                  <a:cubicBezTo>
                    <a:pt x="5" y="6"/>
                    <a:pt x="7" y="2"/>
                    <a:pt x="4" y="1"/>
                  </a:cubicBezTo>
                  <a:cubicBezTo>
                    <a:pt x="1" y="0"/>
                    <a:pt x="0" y="4"/>
                    <a:pt x="2"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3" name="Freeform 10233">
              <a:extLst>
                <a:ext uri="{FF2B5EF4-FFF2-40B4-BE49-F238E27FC236}">
                  <a16:creationId xmlns:a16="http://schemas.microsoft.com/office/drawing/2014/main" id="{F347BD3C-4E45-4AD5-9B9B-A9EA4B691A14}"/>
                </a:ext>
              </a:extLst>
            </p:cNvPr>
            <p:cNvSpPr>
              <a:spLocks/>
            </p:cNvSpPr>
            <p:nvPr/>
          </p:nvSpPr>
          <p:spPr bwMode="auto">
            <a:xfrm>
              <a:off x="1098" y="3606"/>
              <a:ext cx="25" cy="29"/>
            </a:xfrm>
            <a:custGeom>
              <a:avLst/>
              <a:gdLst>
                <a:gd name="T0" fmla="*/ 5 w 6"/>
                <a:gd name="T1" fmla="*/ 4 h 7"/>
                <a:gd name="T2" fmla="*/ 5 w 6"/>
                <a:gd name="T3" fmla="*/ 4 h 7"/>
                <a:gd name="T4" fmla="*/ 1 w 6"/>
                <a:gd name="T5" fmla="*/ 2 h 7"/>
                <a:gd name="T6" fmla="*/ 1 w 6"/>
                <a:gd name="T7" fmla="*/ 3 h 7"/>
                <a:gd name="T8" fmla="*/ 5 w 6"/>
                <a:gd name="T9" fmla="*/ 4 h 7"/>
              </a:gdLst>
              <a:ahLst/>
              <a:cxnLst>
                <a:cxn ang="0">
                  <a:pos x="T0" y="T1"/>
                </a:cxn>
                <a:cxn ang="0">
                  <a:pos x="T2" y="T3"/>
                </a:cxn>
                <a:cxn ang="0">
                  <a:pos x="T4" y="T5"/>
                </a:cxn>
                <a:cxn ang="0">
                  <a:pos x="T6" y="T7"/>
                </a:cxn>
                <a:cxn ang="0">
                  <a:pos x="T8" y="T9"/>
                </a:cxn>
              </a:cxnLst>
              <a:rect l="0" t="0" r="r" b="b"/>
              <a:pathLst>
                <a:path w="6" h="7">
                  <a:moveTo>
                    <a:pt x="5" y="4"/>
                  </a:moveTo>
                  <a:cubicBezTo>
                    <a:pt x="5" y="4"/>
                    <a:pt x="5" y="4"/>
                    <a:pt x="5" y="4"/>
                  </a:cubicBezTo>
                  <a:cubicBezTo>
                    <a:pt x="6" y="1"/>
                    <a:pt x="2" y="0"/>
                    <a:pt x="1" y="2"/>
                  </a:cubicBezTo>
                  <a:cubicBezTo>
                    <a:pt x="1" y="3"/>
                    <a:pt x="1" y="3"/>
                    <a:pt x="1" y="3"/>
                  </a:cubicBezTo>
                  <a:cubicBezTo>
                    <a:pt x="0" y="6"/>
                    <a:pt x="4" y="7"/>
                    <a:pt x="5"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4" name="Freeform 10234">
              <a:extLst>
                <a:ext uri="{FF2B5EF4-FFF2-40B4-BE49-F238E27FC236}">
                  <a16:creationId xmlns:a16="http://schemas.microsoft.com/office/drawing/2014/main" id="{178CAFFB-44AC-46C3-A300-AF9B018CF393}"/>
                </a:ext>
              </a:extLst>
            </p:cNvPr>
            <p:cNvSpPr>
              <a:spLocks/>
            </p:cNvSpPr>
            <p:nvPr/>
          </p:nvSpPr>
          <p:spPr bwMode="auto">
            <a:xfrm>
              <a:off x="898" y="3435"/>
              <a:ext cx="25" cy="29"/>
            </a:xfrm>
            <a:custGeom>
              <a:avLst/>
              <a:gdLst>
                <a:gd name="T0" fmla="*/ 5 w 6"/>
                <a:gd name="T1" fmla="*/ 5 h 7"/>
                <a:gd name="T2" fmla="*/ 5 w 6"/>
                <a:gd name="T3" fmla="*/ 4 h 7"/>
                <a:gd name="T4" fmla="*/ 1 w 6"/>
                <a:gd name="T5" fmla="*/ 3 h 7"/>
                <a:gd name="T6" fmla="*/ 1 w 6"/>
                <a:gd name="T7" fmla="*/ 3 h 7"/>
                <a:gd name="T8" fmla="*/ 5 w 6"/>
                <a:gd name="T9" fmla="*/ 5 h 7"/>
              </a:gdLst>
              <a:ahLst/>
              <a:cxnLst>
                <a:cxn ang="0">
                  <a:pos x="T0" y="T1"/>
                </a:cxn>
                <a:cxn ang="0">
                  <a:pos x="T2" y="T3"/>
                </a:cxn>
                <a:cxn ang="0">
                  <a:pos x="T4" y="T5"/>
                </a:cxn>
                <a:cxn ang="0">
                  <a:pos x="T6" y="T7"/>
                </a:cxn>
                <a:cxn ang="0">
                  <a:pos x="T8" y="T9"/>
                </a:cxn>
              </a:cxnLst>
              <a:rect l="0" t="0" r="r" b="b"/>
              <a:pathLst>
                <a:path w="6" h="7">
                  <a:moveTo>
                    <a:pt x="5" y="5"/>
                  </a:moveTo>
                  <a:cubicBezTo>
                    <a:pt x="5" y="4"/>
                    <a:pt x="5" y="4"/>
                    <a:pt x="5" y="4"/>
                  </a:cubicBezTo>
                  <a:cubicBezTo>
                    <a:pt x="6" y="1"/>
                    <a:pt x="2" y="0"/>
                    <a:pt x="1" y="3"/>
                  </a:cubicBezTo>
                  <a:cubicBezTo>
                    <a:pt x="1" y="3"/>
                    <a:pt x="1" y="3"/>
                    <a:pt x="1" y="3"/>
                  </a:cubicBezTo>
                  <a:cubicBezTo>
                    <a:pt x="0" y="6"/>
                    <a:pt x="4" y="7"/>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5" name="Freeform 10235">
              <a:extLst>
                <a:ext uri="{FF2B5EF4-FFF2-40B4-BE49-F238E27FC236}">
                  <a16:creationId xmlns:a16="http://schemas.microsoft.com/office/drawing/2014/main" id="{133B110F-DF95-4CCA-88C7-BE653BBD0809}"/>
                </a:ext>
              </a:extLst>
            </p:cNvPr>
            <p:cNvSpPr>
              <a:spLocks/>
            </p:cNvSpPr>
            <p:nvPr/>
          </p:nvSpPr>
          <p:spPr bwMode="auto">
            <a:xfrm>
              <a:off x="844" y="3518"/>
              <a:ext cx="29" cy="25"/>
            </a:xfrm>
            <a:custGeom>
              <a:avLst/>
              <a:gdLst>
                <a:gd name="T0" fmla="*/ 3 w 7"/>
                <a:gd name="T1" fmla="*/ 5 h 6"/>
                <a:gd name="T2" fmla="*/ 4 w 7"/>
                <a:gd name="T3" fmla="*/ 1 h 6"/>
                <a:gd name="T4" fmla="*/ 3 w 7"/>
                <a:gd name="T5" fmla="*/ 5 h 6"/>
              </a:gdLst>
              <a:ahLst/>
              <a:cxnLst>
                <a:cxn ang="0">
                  <a:pos x="T0" y="T1"/>
                </a:cxn>
                <a:cxn ang="0">
                  <a:pos x="T2" y="T3"/>
                </a:cxn>
                <a:cxn ang="0">
                  <a:pos x="T4" y="T5"/>
                </a:cxn>
              </a:cxnLst>
              <a:rect l="0" t="0" r="r" b="b"/>
              <a:pathLst>
                <a:path w="7" h="6">
                  <a:moveTo>
                    <a:pt x="3" y="5"/>
                  </a:moveTo>
                  <a:cubicBezTo>
                    <a:pt x="6" y="6"/>
                    <a:pt x="7" y="2"/>
                    <a:pt x="4" y="1"/>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6" name="Freeform 10236">
              <a:extLst>
                <a:ext uri="{FF2B5EF4-FFF2-40B4-BE49-F238E27FC236}">
                  <a16:creationId xmlns:a16="http://schemas.microsoft.com/office/drawing/2014/main" id="{65C163D2-3F49-4FEF-BF62-821B6DB19133}"/>
                </a:ext>
              </a:extLst>
            </p:cNvPr>
            <p:cNvSpPr>
              <a:spLocks/>
            </p:cNvSpPr>
            <p:nvPr/>
          </p:nvSpPr>
          <p:spPr bwMode="auto">
            <a:xfrm>
              <a:off x="982" y="3506"/>
              <a:ext cx="33" cy="25"/>
            </a:xfrm>
            <a:custGeom>
              <a:avLst/>
              <a:gdLst>
                <a:gd name="T0" fmla="*/ 3 w 8"/>
                <a:gd name="T1" fmla="*/ 5 h 6"/>
                <a:gd name="T2" fmla="*/ 5 w 8"/>
                <a:gd name="T3" fmla="*/ 0 h 6"/>
                <a:gd name="T4" fmla="*/ 3 w 8"/>
                <a:gd name="T5" fmla="*/ 5 h 6"/>
              </a:gdLst>
              <a:ahLst/>
              <a:cxnLst>
                <a:cxn ang="0">
                  <a:pos x="T0" y="T1"/>
                </a:cxn>
                <a:cxn ang="0">
                  <a:pos x="T2" y="T3"/>
                </a:cxn>
                <a:cxn ang="0">
                  <a:pos x="T4" y="T5"/>
                </a:cxn>
              </a:cxnLst>
              <a:rect l="0" t="0" r="r" b="b"/>
              <a:pathLst>
                <a:path w="8" h="6">
                  <a:moveTo>
                    <a:pt x="3" y="5"/>
                  </a:moveTo>
                  <a:cubicBezTo>
                    <a:pt x="6" y="6"/>
                    <a:pt x="8" y="1"/>
                    <a:pt x="5" y="0"/>
                  </a:cubicBezTo>
                  <a:cubicBezTo>
                    <a:pt x="2" y="0"/>
                    <a:pt x="0" y="4"/>
                    <a:pt x="3"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7" name="Freeform 10237">
              <a:extLst>
                <a:ext uri="{FF2B5EF4-FFF2-40B4-BE49-F238E27FC236}">
                  <a16:creationId xmlns:a16="http://schemas.microsoft.com/office/drawing/2014/main" id="{0161E484-56E9-4F00-99BB-535F65E716B6}"/>
                </a:ext>
              </a:extLst>
            </p:cNvPr>
            <p:cNvSpPr>
              <a:spLocks/>
            </p:cNvSpPr>
            <p:nvPr/>
          </p:nvSpPr>
          <p:spPr bwMode="auto">
            <a:xfrm>
              <a:off x="961" y="3614"/>
              <a:ext cx="33" cy="29"/>
            </a:xfrm>
            <a:custGeom>
              <a:avLst/>
              <a:gdLst>
                <a:gd name="T0" fmla="*/ 3 w 8"/>
                <a:gd name="T1" fmla="*/ 6 h 7"/>
                <a:gd name="T2" fmla="*/ 5 w 8"/>
                <a:gd name="T3" fmla="*/ 1 h 7"/>
                <a:gd name="T4" fmla="*/ 3 w 8"/>
                <a:gd name="T5" fmla="*/ 6 h 7"/>
              </a:gdLst>
              <a:ahLst/>
              <a:cxnLst>
                <a:cxn ang="0">
                  <a:pos x="T0" y="T1"/>
                </a:cxn>
                <a:cxn ang="0">
                  <a:pos x="T2" y="T3"/>
                </a:cxn>
                <a:cxn ang="0">
                  <a:pos x="T4" y="T5"/>
                </a:cxn>
              </a:cxnLst>
              <a:rect l="0" t="0" r="r" b="b"/>
              <a:pathLst>
                <a:path w="8" h="7">
                  <a:moveTo>
                    <a:pt x="3" y="6"/>
                  </a:moveTo>
                  <a:cubicBezTo>
                    <a:pt x="6" y="7"/>
                    <a:pt x="8" y="2"/>
                    <a:pt x="5" y="1"/>
                  </a:cubicBezTo>
                  <a:cubicBezTo>
                    <a:pt x="2" y="0"/>
                    <a:pt x="0" y="5"/>
                    <a:pt x="3" y="6"/>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88" name="Group 10392">
            <a:extLst>
              <a:ext uri="{FF2B5EF4-FFF2-40B4-BE49-F238E27FC236}">
                <a16:creationId xmlns:a16="http://schemas.microsoft.com/office/drawing/2014/main" id="{6DC79967-B929-406D-AEE7-BA4482D42160}"/>
              </a:ext>
            </a:extLst>
          </p:cNvPr>
          <p:cNvGrpSpPr>
            <a:grpSpLocks noChangeAspect="1"/>
          </p:cNvGrpSpPr>
          <p:nvPr/>
        </p:nvGrpSpPr>
        <p:grpSpPr bwMode="auto">
          <a:xfrm>
            <a:off x="6784972" y="-1586"/>
            <a:ext cx="2384426" cy="2879726"/>
            <a:chOff x="6064" y="57"/>
            <a:chExt cx="1502" cy="1814"/>
          </a:xfrm>
        </p:grpSpPr>
        <p:sp>
          <p:nvSpPr>
            <p:cNvPr id="2289" name="Freeform 10393">
              <a:extLst>
                <a:ext uri="{FF2B5EF4-FFF2-40B4-BE49-F238E27FC236}">
                  <a16:creationId xmlns:a16="http://schemas.microsoft.com/office/drawing/2014/main" id="{9CBE4DE9-8151-4840-B0DC-B1ECC49D42DB}"/>
                </a:ext>
              </a:extLst>
            </p:cNvPr>
            <p:cNvSpPr>
              <a:spLocks/>
            </p:cNvSpPr>
            <p:nvPr/>
          </p:nvSpPr>
          <p:spPr bwMode="auto">
            <a:xfrm>
              <a:off x="6214" y="318"/>
              <a:ext cx="129" cy="91"/>
            </a:xfrm>
            <a:custGeom>
              <a:avLst/>
              <a:gdLst>
                <a:gd name="T0" fmla="*/ 43 w 44"/>
                <a:gd name="T1" fmla="*/ 28 h 31"/>
                <a:gd name="T2" fmla="*/ 0 w 44"/>
                <a:gd name="T3" fmla="*/ 0 h 31"/>
                <a:gd name="T4" fmla="*/ 44 w 44"/>
                <a:gd name="T5" fmla="*/ 31 h 31"/>
                <a:gd name="T6" fmla="*/ 43 w 44"/>
                <a:gd name="T7" fmla="*/ 28 h 31"/>
              </a:gdLst>
              <a:ahLst/>
              <a:cxnLst>
                <a:cxn ang="0">
                  <a:pos x="T0" y="T1"/>
                </a:cxn>
                <a:cxn ang="0">
                  <a:pos x="T2" y="T3"/>
                </a:cxn>
                <a:cxn ang="0">
                  <a:pos x="T4" y="T5"/>
                </a:cxn>
                <a:cxn ang="0">
                  <a:pos x="T6" y="T7"/>
                </a:cxn>
              </a:cxnLst>
              <a:rect l="0" t="0" r="r" b="b"/>
              <a:pathLst>
                <a:path w="44" h="31">
                  <a:moveTo>
                    <a:pt x="43" y="28"/>
                  </a:moveTo>
                  <a:cubicBezTo>
                    <a:pt x="42" y="11"/>
                    <a:pt x="14" y="0"/>
                    <a:pt x="0" y="0"/>
                  </a:cubicBezTo>
                  <a:cubicBezTo>
                    <a:pt x="9" y="11"/>
                    <a:pt x="31" y="31"/>
                    <a:pt x="44" y="31"/>
                  </a:cubicBezTo>
                  <a:lnTo>
                    <a:pt x="43" y="28"/>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0" name="Freeform 10394">
              <a:extLst>
                <a:ext uri="{FF2B5EF4-FFF2-40B4-BE49-F238E27FC236}">
                  <a16:creationId xmlns:a16="http://schemas.microsoft.com/office/drawing/2014/main" id="{5CF0F553-0919-40DE-A21D-434440990B2D}"/>
                </a:ext>
              </a:extLst>
            </p:cNvPr>
            <p:cNvSpPr>
              <a:spLocks/>
            </p:cNvSpPr>
            <p:nvPr/>
          </p:nvSpPr>
          <p:spPr bwMode="auto">
            <a:xfrm>
              <a:off x="6502" y="262"/>
              <a:ext cx="115" cy="162"/>
            </a:xfrm>
            <a:custGeom>
              <a:avLst/>
              <a:gdLst>
                <a:gd name="T0" fmla="*/ 38 w 39"/>
                <a:gd name="T1" fmla="*/ 55 h 55"/>
                <a:gd name="T2" fmla="*/ 39 w 39"/>
                <a:gd name="T3" fmla="*/ 53 h 55"/>
                <a:gd name="T4" fmla="*/ 0 w 39"/>
                <a:gd name="T5" fmla="*/ 0 h 55"/>
                <a:gd name="T6" fmla="*/ 38 w 39"/>
                <a:gd name="T7" fmla="*/ 55 h 55"/>
              </a:gdLst>
              <a:ahLst/>
              <a:cxnLst>
                <a:cxn ang="0">
                  <a:pos x="T0" y="T1"/>
                </a:cxn>
                <a:cxn ang="0">
                  <a:pos x="T2" y="T3"/>
                </a:cxn>
                <a:cxn ang="0">
                  <a:pos x="T4" y="T5"/>
                </a:cxn>
                <a:cxn ang="0">
                  <a:pos x="T6" y="T7"/>
                </a:cxn>
              </a:cxnLst>
              <a:rect l="0" t="0" r="r" b="b"/>
              <a:pathLst>
                <a:path w="39" h="55">
                  <a:moveTo>
                    <a:pt x="38" y="55"/>
                  </a:moveTo>
                  <a:cubicBezTo>
                    <a:pt x="39" y="53"/>
                    <a:pt x="39" y="53"/>
                    <a:pt x="39" y="53"/>
                  </a:cubicBezTo>
                  <a:cubicBezTo>
                    <a:pt x="31" y="34"/>
                    <a:pt x="22" y="6"/>
                    <a:pt x="0" y="0"/>
                  </a:cubicBezTo>
                  <a:cubicBezTo>
                    <a:pt x="9" y="20"/>
                    <a:pt x="18" y="44"/>
                    <a:pt x="38" y="55"/>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1" name="Freeform 10395">
              <a:extLst>
                <a:ext uri="{FF2B5EF4-FFF2-40B4-BE49-F238E27FC236}">
                  <a16:creationId xmlns:a16="http://schemas.microsoft.com/office/drawing/2014/main" id="{8A7196C0-10CF-4337-9BF6-4C5506D11B56}"/>
                </a:ext>
              </a:extLst>
            </p:cNvPr>
            <p:cNvSpPr>
              <a:spLocks/>
            </p:cNvSpPr>
            <p:nvPr/>
          </p:nvSpPr>
          <p:spPr bwMode="auto">
            <a:xfrm>
              <a:off x="6778" y="353"/>
              <a:ext cx="83" cy="188"/>
            </a:xfrm>
            <a:custGeom>
              <a:avLst/>
              <a:gdLst>
                <a:gd name="T0" fmla="*/ 27 w 28"/>
                <a:gd name="T1" fmla="*/ 64 h 64"/>
                <a:gd name="T2" fmla="*/ 0 w 28"/>
                <a:gd name="T3" fmla="*/ 0 h 64"/>
                <a:gd name="T4" fmla="*/ 26 w 28"/>
                <a:gd name="T5" fmla="*/ 64 h 64"/>
                <a:gd name="T6" fmla="*/ 27 w 28"/>
                <a:gd name="T7" fmla="*/ 64 h 64"/>
              </a:gdLst>
              <a:ahLst/>
              <a:cxnLst>
                <a:cxn ang="0">
                  <a:pos x="T0" y="T1"/>
                </a:cxn>
                <a:cxn ang="0">
                  <a:pos x="T2" y="T3"/>
                </a:cxn>
                <a:cxn ang="0">
                  <a:pos x="T4" y="T5"/>
                </a:cxn>
                <a:cxn ang="0">
                  <a:pos x="T6" y="T7"/>
                </a:cxn>
              </a:cxnLst>
              <a:rect l="0" t="0" r="r" b="b"/>
              <a:pathLst>
                <a:path w="28" h="64">
                  <a:moveTo>
                    <a:pt x="27" y="64"/>
                  </a:moveTo>
                  <a:cubicBezTo>
                    <a:pt x="28" y="42"/>
                    <a:pt x="22" y="11"/>
                    <a:pt x="0" y="0"/>
                  </a:cubicBezTo>
                  <a:cubicBezTo>
                    <a:pt x="7" y="23"/>
                    <a:pt x="16" y="42"/>
                    <a:pt x="26" y="64"/>
                  </a:cubicBezTo>
                  <a:lnTo>
                    <a:pt x="27" y="64"/>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2" name="Freeform 10396">
              <a:extLst>
                <a:ext uri="{FF2B5EF4-FFF2-40B4-BE49-F238E27FC236}">
                  <a16:creationId xmlns:a16="http://schemas.microsoft.com/office/drawing/2014/main" id="{815828A3-D1C0-496B-90FC-0890B5A712C1}"/>
                </a:ext>
              </a:extLst>
            </p:cNvPr>
            <p:cNvSpPr>
              <a:spLocks/>
            </p:cNvSpPr>
            <p:nvPr/>
          </p:nvSpPr>
          <p:spPr bwMode="auto">
            <a:xfrm>
              <a:off x="6978" y="694"/>
              <a:ext cx="3" cy="3"/>
            </a:xfrm>
            <a:custGeom>
              <a:avLst/>
              <a:gdLst>
                <a:gd name="T0" fmla="*/ 1 w 1"/>
                <a:gd name="T1" fmla="*/ 0 h 1"/>
                <a:gd name="T2" fmla="*/ 0 w 1"/>
                <a:gd name="T3" fmla="*/ 1 h 1"/>
                <a:gd name="T4" fmla="*/ 1 w 1"/>
                <a:gd name="T5" fmla="*/ 1 h 1"/>
                <a:gd name="T6" fmla="*/ 1 w 1"/>
                <a:gd name="T7" fmla="*/ 0 h 1"/>
              </a:gdLst>
              <a:ahLst/>
              <a:cxnLst>
                <a:cxn ang="0">
                  <a:pos x="T0" y="T1"/>
                </a:cxn>
                <a:cxn ang="0">
                  <a:pos x="T2" y="T3"/>
                </a:cxn>
                <a:cxn ang="0">
                  <a:pos x="T4" y="T5"/>
                </a:cxn>
                <a:cxn ang="0">
                  <a:pos x="T6" y="T7"/>
                </a:cxn>
              </a:cxnLst>
              <a:rect l="0" t="0" r="r" b="b"/>
              <a:pathLst>
                <a:path w="1" h="1">
                  <a:moveTo>
                    <a:pt x="1" y="0"/>
                  </a:moveTo>
                  <a:cubicBezTo>
                    <a:pt x="1" y="0"/>
                    <a:pt x="1" y="0"/>
                    <a:pt x="0" y="1"/>
                  </a:cubicBezTo>
                  <a:cubicBezTo>
                    <a:pt x="1" y="1"/>
                    <a:pt x="1" y="1"/>
                    <a:pt x="1" y="1"/>
                  </a:cubicBezTo>
                  <a:lnTo>
                    <a:pt x="1" y="0"/>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3" name="Freeform 10397">
              <a:extLst>
                <a:ext uri="{FF2B5EF4-FFF2-40B4-BE49-F238E27FC236}">
                  <a16:creationId xmlns:a16="http://schemas.microsoft.com/office/drawing/2014/main" id="{EF95C70B-1700-46C7-BBC4-A1DCFFAA3FEB}"/>
                </a:ext>
              </a:extLst>
            </p:cNvPr>
            <p:cNvSpPr>
              <a:spLocks/>
            </p:cNvSpPr>
            <p:nvPr/>
          </p:nvSpPr>
          <p:spPr bwMode="auto">
            <a:xfrm>
              <a:off x="6746" y="603"/>
              <a:ext cx="232" cy="106"/>
            </a:xfrm>
            <a:custGeom>
              <a:avLst/>
              <a:gdLst>
                <a:gd name="T0" fmla="*/ 79 w 79"/>
                <a:gd name="T1" fmla="*/ 32 h 36"/>
                <a:gd name="T2" fmla="*/ 0 w 79"/>
                <a:gd name="T3" fmla="*/ 7 h 36"/>
                <a:gd name="T4" fmla="*/ 79 w 79"/>
                <a:gd name="T5" fmla="*/ 32 h 36"/>
              </a:gdLst>
              <a:ahLst/>
              <a:cxnLst>
                <a:cxn ang="0">
                  <a:pos x="T0" y="T1"/>
                </a:cxn>
                <a:cxn ang="0">
                  <a:pos x="T2" y="T3"/>
                </a:cxn>
                <a:cxn ang="0">
                  <a:pos x="T4" y="T5"/>
                </a:cxn>
              </a:cxnLst>
              <a:rect l="0" t="0" r="r" b="b"/>
              <a:pathLst>
                <a:path w="79" h="36">
                  <a:moveTo>
                    <a:pt x="79" y="32"/>
                  </a:moveTo>
                  <a:cubicBezTo>
                    <a:pt x="58" y="17"/>
                    <a:pt x="27" y="0"/>
                    <a:pt x="0" y="7"/>
                  </a:cubicBezTo>
                  <a:cubicBezTo>
                    <a:pt x="20" y="32"/>
                    <a:pt x="50" y="36"/>
                    <a:pt x="79" y="32"/>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4" name="Freeform 10398">
              <a:extLst>
                <a:ext uri="{FF2B5EF4-FFF2-40B4-BE49-F238E27FC236}">
                  <a16:creationId xmlns:a16="http://schemas.microsoft.com/office/drawing/2014/main" id="{87157F4B-0122-4249-802E-8081E9F02C22}"/>
                </a:ext>
              </a:extLst>
            </p:cNvPr>
            <p:cNvSpPr>
              <a:spLocks/>
            </p:cNvSpPr>
            <p:nvPr/>
          </p:nvSpPr>
          <p:spPr bwMode="auto">
            <a:xfrm>
              <a:off x="6311" y="433"/>
              <a:ext cx="200" cy="102"/>
            </a:xfrm>
            <a:custGeom>
              <a:avLst/>
              <a:gdLst>
                <a:gd name="T0" fmla="*/ 67 w 68"/>
                <a:gd name="T1" fmla="*/ 1 h 35"/>
                <a:gd name="T2" fmla="*/ 0 w 68"/>
                <a:gd name="T3" fmla="*/ 29 h 35"/>
                <a:gd name="T4" fmla="*/ 68 w 68"/>
                <a:gd name="T5" fmla="*/ 0 h 35"/>
                <a:gd name="T6" fmla="*/ 67 w 68"/>
                <a:gd name="T7" fmla="*/ 1 h 35"/>
              </a:gdLst>
              <a:ahLst/>
              <a:cxnLst>
                <a:cxn ang="0">
                  <a:pos x="T0" y="T1"/>
                </a:cxn>
                <a:cxn ang="0">
                  <a:pos x="T2" y="T3"/>
                </a:cxn>
                <a:cxn ang="0">
                  <a:pos x="T4" y="T5"/>
                </a:cxn>
                <a:cxn ang="0">
                  <a:pos x="T6" y="T7"/>
                </a:cxn>
              </a:cxnLst>
              <a:rect l="0" t="0" r="r" b="b"/>
              <a:pathLst>
                <a:path w="68" h="35">
                  <a:moveTo>
                    <a:pt x="67" y="1"/>
                  </a:moveTo>
                  <a:cubicBezTo>
                    <a:pt x="42" y="0"/>
                    <a:pt x="20" y="18"/>
                    <a:pt x="0" y="29"/>
                  </a:cubicBezTo>
                  <a:cubicBezTo>
                    <a:pt x="27" y="35"/>
                    <a:pt x="54" y="24"/>
                    <a:pt x="68" y="0"/>
                  </a:cubicBezTo>
                  <a:lnTo>
                    <a:pt x="67" y="1"/>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5" name="Freeform 10399">
              <a:extLst>
                <a:ext uri="{FF2B5EF4-FFF2-40B4-BE49-F238E27FC236}">
                  <a16:creationId xmlns:a16="http://schemas.microsoft.com/office/drawing/2014/main" id="{20519E55-F02D-4893-A11D-6E23BB42D6F7}"/>
                </a:ext>
              </a:extLst>
            </p:cNvPr>
            <p:cNvSpPr>
              <a:spLocks/>
            </p:cNvSpPr>
            <p:nvPr/>
          </p:nvSpPr>
          <p:spPr bwMode="auto">
            <a:xfrm>
              <a:off x="6499" y="471"/>
              <a:ext cx="126" cy="53"/>
            </a:xfrm>
            <a:custGeom>
              <a:avLst/>
              <a:gdLst>
                <a:gd name="T0" fmla="*/ 43 w 43"/>
                <a:gd name="T1" fmla="*/ 3 h 18"/>
                <a:gd name="T2" fmla="*/ 42 w 43"/>
                <a:gd name="T3" fmla="*/ 3 h 18"/>
                <a:gd name="T4" fmla="*/ 0 w 43"/>
                <a:gd name="T5" fmla="*/ 13 h 18"/>
                <a:gd name="T6" fmla="*/ 43 w 43"/>
                <a:gd name="T7" fmla="*/ 3 h 18"/>
              </a:gdLst>
              <a:ahLst/>
              <a:cxnLst>
                <a:cxn ang="0">
                  <a:pos x="T0" y="T1"/>
                </a:cxn>
                <a:cxn ang="0">
                  <a:pos x="T2" y="T3"/>
                </a:cxn>
                <a:cxn ang="0">
                  <a:pos x="T4" y="T5"/>
                </a:cxn>
                <a:cxn ang="0">
                  <a:pos x="T6" y="T7"/>
                </a:cxn>
              </a:cxnLst>
              <a:rect l="0" t="0" r="r" b="b"/>
              <a:pathLst>
                <a:path w="43" h="18">
                  <a:moveTo>
                    <a:pt x="43" y="3"/>
                  </a:moveTo>
                  <a:cubicBezTo>
                    <a:pt x="42" y="3"/>
                    <a:pt x="42" y="3"/>
                    <a:pt x="42" y="3"/>
                  </a:cubicBezTo>
                  <a:cubicBezTo>
                    <a:pt x="31" y="0"/>
                    <a:pt x="6" y="1"/>
                    <a:pt x="0" y="13"/>
                  </a:cubicBezTo>
                  <a:cubicBezTo>
                    <a:pt x="14" y="18"/>
                    <a:pt x="31" y="9"/>
                    <a:pt x="43" y="3"/>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6" name="Freeform 10400">
              <a:extLst>
                <a:ext uri="{FF2B5EF4-FFF2-40B4-BE49-F238E27FC236}">
                  <a16:creationId xmlns:a16="http://schemas.microsoft.com/office/drawing/2014/main" id="{FF752E9D-2D8E-4AF6-BCE5-87FF3DB16049}"/>
                </a:ext>
              </a:extLst>
            </p:cNvPr>
            <p:cNvSpPr>
              <a:spLocks/>
            </p:cNvSpPr>
            <p:nvPr/>
          </p:nvSpPr>
          <p:spPr bwMode="auto">
            <a:xfrm>
              <a:off x="6064" y="292"/>
              <a:ext cx="1032" cy="510"/>
            </a:xfrm>
            <a:custGeom>
              <a:avLst/>
              <a:gdLst>
                <a:gd name="T0" fmla="*/ 243 w 351"/>
                <a:gd name="T1" fmla="*/ 73 h 174"/>
                <a:gd name="T2" fmla="*/ 232 w 351"/>
                <a:gd name="T3" fmla="*/ 42 h 174"/>
                <a:gd name="T4" fmla="*/ 195 w 351"/>
                <a:gd name="T5" fmla="*/ 18 h 174"/>
                <a:gd name="T6" fmla="*/ 227 w 351"/>
                <a:gd name="T7" fmla="*/ 66 h 174"/>
                <a:gd name="T8" fmla="*/ 151 w 351"/>
                <a:gd name="T9" fmla="*/ 43 h 174"/>
                <a:gd name="T10" fmla="*/ 83 w 351"/>
                <a:gd name="T11" fmla="*/ 2 h 174"/>
                <a:gd name="T12" fmla="*/ 134 w 351"/>
                <a:gd name="T13" fmla="*/ 40 h 174"/>
                <a:gd name="T14" fmla="*/ 83 w 351"/>
                <a:gd name="T15" fmla="*/ 42 h 174"/>
                <a:gd name="T16" fmla="*/ 0 w 351"/>
                <a:gd name="T17" fmla="*/ 58 h 174"/>
                <a:gd name="T18" fmla="*/ 87 w 351"/>
                <a:gd name="T19" fmla="*/ 46 h 174"/>
                <a:gd name="T20" fmla="*/ 247 w 351"/>
                <a:gd name="T21" fmla="*/ 82 h 174"/>
                <a:gd name="T22" fmla="*/ 166 w 351"/>
                <a:gd name="T23" fmla="*/ 82 h 174"/>
                <a:gd name="T24" fmla="*/ 249 w 351"/>
                <a:gd name="T25" fmla="*/ 83 h 174"/>
                <a:gd name="T26" fmla="*/ 336 w 351"/>
                <a:gd name="T27" fmla="*/ 169 h 174"/>
                <a:gd name="T28" fmla="*/ 351 w 351"/>
                <a:gd name="T29" fmla="*/ 172 h 174"/>
                <a:gd name="T30" fmla="*/ 322 w 351"/>
                <a:gd name="T31" fmla="*/ 130 h 174"/>
                <a:gd name="T32" fmla="*/ 314 w 351"/>
                <a:gd name="T33" fmla="*/ 95 h 174"/>
                <a:gd name="T34" fmla="*/ 280 w 351"/>
                <a:gd name="T35" fmla="*/ 48 h 174"/>
                <a:gd name="T36" fmla="*/ 302 w 351"/>
                <a:gd name="T37" fmla="*/ 112 h 174"/>
                <a:gd name="T38" fmla="*/ 243 w 351"/>
                <a:gd name="T39" fmla="*/ 73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51" h="174">
                  <a:moveTo>
                    <a:pt x="243" y="73"/>
                  </a:moveTo>
                  <a:cubicBezTo>
                    <a:pt x="241" y="62"/>
                    <a:pt x="239" y="52"/>
                    <a:pt x="232" y="42"/>
                  </a:cubicBezTo>
                  <a:cubicBezTo>
                    <a:pt x="223" y="31"/>
                    <a:pt x="210" y="21"/>
                    <a:pt x="195" y="18"/>
                  </a:cubicBezTo>
                  <a:cubicBezTo>
                    <a:pt x="202" y="32"/>
                    <a:pt x="213" y="53"/>
                    <a:pt x="227" y="66"/>
                  </a:cubicBezTo>
                  <a:cubicBezTo>
                    <a:pt x="204" y="57"/>
                    <a:pt x="177" y="47"/>
                    <a:pt x="151" y="43"/>
                  </a:cubicBezTo>
                  <a:cubicBezTo>
                    <a:pt x="139" y="20"/>
                    <a:pt x="109" y="0"/>
                    <a:pt x="83" y="2"/>
                  </a:cubicBezTo>
                  <a:cubicBezTo>
                    <a:pt x="98" y="19"/>
                    <a:pt x="114" y="32"/>
                    <a:pt x="134" y="40"/>
                  </a:cubicBezTo>
                  <a:cubicBezTo>
                    <a:pt x="116" y="38"/>
                    <a:pt x="99" y="39"/>
                    <a:pt x="83" y="42"/>
                  </a:cubicBezTo>
                  <a:cubicBezTo>
                    <a:pt x="55" y="34"/>
                    <a:pt x="25" y="42"/>
                    <a:pt x="0" y="58"/>
                  </a:cubicBezTo>
                  <a:cubicBezTo>
                    <a:pt x="20" y="71"/>
                    <a:pt x="73" y="67"/>
                    <a:pt x="87" y="46"/>
                  </a:cubicBezTo>
                  <a:cubicBezTo>
                    <a:pt x="142" y="40"/>
                    <a:pt x="199" y="54"/>
                    <a:pt x="247" y="82"/>
                  </a:cubicBezTo>
                  <a:cubicBezTo>
                    <a:pt x="223" y="76"/>
                    <a:pt x="190" y="74"/>
                    <a:pt x="166" y="82"/>
                  </a:cubicBezTo>
                  <a:cubicBezTo>
                    <a:pt x="184" y="95"/>
                    <a:pt x="232" y="101"/>
                    <a:pt x="249" y="83"/>
                  </a:cubicBezTo>
                  <a:cubicBezTo>
                    <a:pt x="285" y="105"/>
                    <a:pt x="315" y="134"/>
                    <a:pt x="336" y="169"/>
                  </a:cubicBezTo>
                  <a:cubicBezTo>
                    <a:pt x="337" y="172"/>
                    <a:pt x="351" y="174"/>
                    <a:pt x="351" y="172"/>
                  </a:cubicBezTo>
                  <a:cubicBezTo>
                    <a:pt x="348" y="156"/>
                    <a:pt x="335" y="142"/>
                    <a:pt x="322" y="130"/>
                  </a:cubicBezTo>
                  <a:cubicBezTo>
                    <a:pt x="321" y="118"/>
                    <a:pt x="317" y="105"/>
                    <a:pt x="314" y="95"/>
                  </a:cubicBezTo>
                  <a:cubicBezTo>
                    <a:pt x="308" y="76"/>
                    <a:pt x="300" y="55"/>
                    <a:pt x="280" y="48"/>
                  </a:cubicBezTo>
                  <a:cubicBezTo>
                    <a:pt x="283" y="69"/>
                    <a:pt x="291" y="92"/>
                    <a:pt x="302" y="112"/>
                  </a:cubicBezTo>
                  <a:cubicBezTo>
                    <a:pt x="284" y="97"/>
                    <a:pt x="264" y="83"/>
                    <a:pt x="243" y="73"/>
                  </a:cubicBezTo>
                  <a:close/>
                </a:path>
              </a:pathLst>
            </a:custGeom>
            <a:solidFill>
              <a:srgbClr val="E8A6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7" name="Freeform 10401">
              <a:extLst>
                <a:ext uri="{FF2B5EF4-FFF2-40B4-BE49-F238E27FC236}">
                  <a16:creationId xmlns:a16="http://schemas.microsoft.com/office/drawing/2014/main" id="{483143B3-5BC0-4296-BDC4-8139439C66A5}"/>
                </a:ext>
              </a:extLst>
            </p:cNvPr>
            <p:cNvSpPr>
              <a:spLocks/>
            </p:cNvSpPr>
            <p:nvPr/>
          </p:nvSpPr>
          <p:spPr bwMode="auto">
            <a:xfrm>
              <a:off x="6990" y="160"/>
              <a:ext cx="112" cy="146"/>
            </a:xfrm>
            <a:custGeom>
              <a:avLst/>
              <a:gdLst>
                <a:gd name="T0" fmla="*/ 5 w 38"/>
                <a:gd name="T1" fmla="*/ 49 h 50"/>
                <a:gd name="T2" fmla="*/ 30 w 38"/>
                <a:gd name="T3" fmla="*/ 28 h 50"/>
                <a:gd name="T4" fmla="*/ 30 w 38"/>
                <a:gd name="T5" fmla="*/ 14 h 50"/>
                <a:gd name="T6" fmla="*/ 16 w 38"/>
                <a:gd name="T7" fmla="*/ 24 h 50"/>
                <a:gd name="T8" fmla="*/ 16 w 38"/>
                <a:gd name="T9" fmla="*/ 2 h 50"/>
                <a:gd name="T10" fmla="*/ 3 w 38"/>
                <a:gd name="T11" fmla="*/ 15 h 50"/>
                <a:gd name="T12" fmla="*/ 5 w 38"/>
                <a:gd name="T13" fmla="*/ 49 h 50"/>
              </a:gdLst>
              <a:ahLst/>
              <a:cxnLst>
                <a:cxn ang="0">
                  <a:pos x="T0" y="T1"/>
                </a:cxn>
                <a:cxn ang="0">
                  <a:pos x="T2" y="T3"/>
                </a:cxn>
                <a:cxn ang="0">
                  <a:pos x="T4" y="T5"/>
                </a:cxn>
                <a:cxn ang="0">
                  <a:pos x="T6" y="T7"/>
                </a:cxn>
                <a:cxn ang="0">
                  <a:pos x="T8" y="T9"/>
                </a:cxn>
                <a:cxn ang="0">
                  <a:pos x="T10" y="T11"/>
                </a:cxn>
                <a:cxn ang="0">
                  <a:pos x="T12" y="T13"/>
                </a:cxn>
              </a:cxnLst>
              <a:rect l="0" t="0" r="r" b="b"/>
              <a:pathLst>
                <a:path w="38" h="50">
                  <a:moveTo>
                    <a:pt x="5" y="49"/>
                  </a:moveTo>
                  <a:cubicBezTo>
                    <a:pt x="14" y="50"/>
                    <a:pt x="26" y="34"/>
                    <a:pt x="30" y="28"/>
                  </a:cubicBezTo>
                  <a:cubicBezTo>
                    <a:pt x="32" y="24"/>
                    <a:pt x="38" y="14"/>
                    <a:pt x="30" y="14"/>
                  </a:cubicBezTo>
                  <a:cubicBezTo>
                    <a:pt x="25" y="14"/>
                    <a:pt x="18" y="20"/>
                    <a:pt x="16" y="24"/>
                  </a:cubicBezTo>
                  <a:cubicBezTo>
                    <a:pt x="19" y="20"/>
                    <a:pt x="24" y="5"/>
                    <a:pt x="16" y="2"/>
                  </a:cubicBezTo>
                  <a:cubicBezTo>
                    <a:pt x="10" y="0"/>
                    <a:pt x="4" y="11"/>
                    <a:pt x="3" y="15"/>
                  </a:cubicBezTo>
                  <a:cubicBezTo>
                    <a:pt x="0" y="27"/>
                    <a:pt x="2" y="38"/>
                    <a:pt x="5" y="49"/>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8" name="Freeform 10402">
              <a:extLst>
                <a:ext uri="{FF2B5EF4-FFF2-40B4-BE49-F238E27FC236}">
                  <a16:creationId xmlns:a16="http://schemas.microsoft.com/office/drawing/2014/main" id="{4F9629A0-334D-4FE7-8787-5500D8E4BE4A}"/>
                </a:ext>
              </a:extLst>
            </p:cNvPr>
            <p:cNvSpPr>
              <a:spLocks/>
            </p:cNvSpPr>
            <p:nvPr/>
          </p:nvSpPr>
          <p:spPr bwMode="auto">
            <a:xfrm>
              <a:off x="6984" y="254"/>
              <a:ext cx="76" cy="96"/>
            </a:xfrm>
            <a:custGeom>
              <a:avLst/>
              <a:gdLst>
                <a:gd name="T0" fmla="*/ 23 w 26"/>
                <a:gd name="T1" fmla="*/ 7 h 33"/>
                <a:gd name="T2" fmla="*/ 11 w 26"/>
                <a:gd name="T3" fmla="*/ 0 h 33"/>
                <a:gd name="T4" fmla="*/ 2 w 26"/>
                <a:gd name="T5" fmla="*/ 11 h 33"/>
                <a:gd name="T6" fmla="*/ 23 w 26"/>
                <a:gd name="T7" fmla="*/ 7 h 33"/>
              </a:gdLst>
              <a:ahLst/>
              <a:cxnLst>
                <a:cxn ang="0">
                  <a:pos x="T0" y="T1"/>
                </a:cxn>
                <a:cxn ang="0">
                  <a:pos x="T2" y="T3"/>
                </a:cxn>
                <a:cxn ang="0">
                  <a:pos x="T4" y="T5"/>
                </a:cxn>
                <a:cxn ang="0">
                  <a:pos x="T6" y="T7"/>
                </a:cxn>
              </a:cxnLst>
              <a:rect l="0" t="0" r="r" b="b"/>
              <a:pathLst>
                <a:path w="26" h="33">
                  <a:moveTo>
                    <a:pt x="23" y="7"/>
                  </a:moveTo>
                  <a:cubicBezTo>
                    <a:pt x="21" y="2"/>
                    <a:pt x="15" y="0"/>
                    <a:pt x="11" y="0"/>
                  </a:cubicBezTo>
                  <a:cubicBezTo>
                    <a:pt x="3" y="0"/>
                    <a:pt x="0" y="4"/>
                    <a:pt x="2" y="11"/>
                  </a:cubicBezTo>
                  <a:cubicBezTo>
                    <a:pt x="8" y="33"/>
                    <a:pt x="26" y="14"/>
                    <a:pt x="23" y="7"/>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9" name="Freeform 10403">
              <a:extLst>
                <a:ext uri="{FF2B5EF4-FFF2-40B4-BE49-F238E27FC236}">
                  <a16:creationId xmlns:a16="http://schemas.microsoft.com/office/drawing/2014/main" id="{673CC8C9-882E-4FDE-8D1C-C93CD73D93F6}"/>
                </a:ext>
              </a:extLst>
            </p:cNvPr>
            <p:cNvSpPr>
              <a:spLocks/>
            </p:cNvSpPr>
            <p:nvPr/>
          </p:nvSpPr>
          <p:spPr bwMode="auto">
            <a:xfrm>
              <a:off x="7013" y="192"/>
              <a:ext cx="59" cy="67"/>
            </a:xfrm>
            <a:custGeom>
              <a:avLst/>
              <a:gdLst>
                <a:gd name="T0" fmla="*/ 6 w 20"/>
                <a:gd name="T1" fmla="*/ 0 h 23"/>
                <a:gd name="T2" fmla="*/ 6 w 20"/>
                <a:gd name="T3" fmla="*/ 0 h 23"/>
                <a:gd name="T4" fmla="*/ 5 w 20"/>
                <a:gd name="T5" fmla="*/ 17 h 23"/>
                <a:gd name="T6" fmla="*/ 6 w 20"/>
                <a:gd name="T7" fmla="*/ 11 h 23"/>
                <a:gd name="T8" fmla="*/ 8 w 20"/>
                <a:gd name="T9" fmla="*/ 3 h 23"/>
                <a:gd name="T10" fmla="*/ 8 w 20"/>
                <a:gd name="T11" fmla="*/ 3 h 23"/>
                <a:gd name="T12" fmla="*/ 6 w 20"/>
                <a:gd name="T13" fmla="*/ 18 h 23"/>
                <a:gd name="T14" fmla="*/ 6 w 20"/>
                <a:gd name="T15" fmla="*/ 18 h 23"/>
                <a:gd name="T16" fmla="*/ 6 w 20"/>
                <a:gd name="T17" fmla="*/ 18 h 23"/>
                <a:gd name="T18" fmla="*/ 11 w 20"/>
                <a:gd name="T19" fmla="*/ 4 h 23"/>
                <a:gd name="T20" fmla="*/ 12 w 20"/>
                <a:gd name="T21" fmla="*/ 4 h 23"/>
                <a:gd name="T22" fmla="*/ 10 w 20"/>
                <a:gd name="T23" fmla="*/ 14 h 23"/>
                <a:gd name="T24" fmla="*/ 8 w 20"/>
                <a:gd name="T25" fmla="*/ 17 h 23"/>
                <a:gd name="T26" fmla="*/ 16 w 20"/>
                <a:gd name="T27" fmla="*/ 9 h 23"/>
                <a:gd name="T28" fmla="*/ 16 w 20"/>
                <a:gd name="T29" fmla="*/ 9 h 23"/>
                <a:gd name="T30" fmla="*/ 8 w 20"/>
                <a:gd name="T31" fmla="*/ 18 h 23"/>
                <a:gd name="T32" fmla="*/ 14 w 20"/>
                <a:gd name="T33" fmla="*/ 16 h 23"/>
                <a:gd name="T34" fmla="*/ 19 w 20"/>
                <a:gd name="T35" fmla="*/ 7 h 23"/>
                <a:gd name="T36" fmla="*/ 19 w 20"/>
                <a:gd name="T37" fmla="*/ 6 h 23"/>
                <a:gd name="T38" fmla="*/ 7 w 20"/>
                <a:gd name="T39" fmla="*/ 19 h 23"/>
                <a:gd name="T40" fmla="*/ 6 w 20"/>
                <a:gd name="T41" fmla="*/ 19 h 23"/>
                <a:gd name="T42" fmla="*/ 6 w 20"/>
                <a:gd name="T43" fmla="*/ 19 h 23"/>
                <a:gd name="T44" fmla="*/ 6 w 20"/>
                <a:gd name="T45"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 h="23">
                  <a:moveTo>
                    <a:pt x="6" y="0"/>
                  </a:moveTo>
                  <a:cubicBezTo>
                    <a:pt x="6" y="0"/>
                    <a:pt x="6" y="0"/>
                    <a:pt x="6" y="0"/>
                  </a:cubicBezTo>
                  <a:cubicBezTo>
                    <a:pt x="4" y="6"/>
                    <a:pt x="1" y="13"/>
                    <a:pt x="5" y="17"/>
                  </a:cubicBezTo>
                  <a:cubicBezTo>
                    <a:pt x="5" y="15"/>
                    <a:pt x="5" y="13"/>
                    <a:pt x="6" y="11"/>
                  </a:cubicBezTo>
                  <a:cubicBezTo>
                    <a:pt x="6" y="8"/>
                    <a:pt x="7" y="6"/>
                    <a:pt x="8" y="3"/>
                  </a:cubicBezTo>
                  <a:cubicBezTo>
                    <a:pt x="8" y="3"/>
                    <a:pt x="8" y="3"/>
                    <a:pt x="8" y="3"/>
                  </a:cubicBezTo>
                  <a:cubicBezTo>
                    <a:pt x="7" y="8"/>
                    <a:pt x="7" y="13"/>
                    <a:pt x="6" y="18"/>
                  </a:cubicBezTo>
                  <a:cubicBezTo>
                    <a:pt x="6" y="18"/>
                    <a:pt x="6" y="18"/>
                    <a:pt x="6" y="18"/>
                  </a:cubicBezTo>
                  <a:cubicBezTo>
                    <a:pt x="6" y="18"/>
                    <a:pt x="6" y="18"/>
                    <a:pt x="6" y="18"/>
                  </a:cubicBezTo>
                  <a:cubicBezTo>
                    <a:pt x="10" y="14"/>
                    <a:pt x="10" y="9"/>
                    <a:pt x="11" y="4"/>
                  </a:cubicBezTo>
                  <a:cubicBezTo>
                    <a:pt x="11" y="4"/>
                    <a:pt x="12" y="3"/>
                    <a:pt x="12" y="4"/>
                  </a:cubicBezTo>
                  <a:cubicBezTo>
                    <a:pt x="12" y="7"/>
                    <a:pt x="11" y="11"/>
                    <a:pt x="10" y="14"/>
                  </a:cubicBezTo>
                  <a:cubicBezTo>
                    <a:pt x="9" y="15"/>
                    <a:pt x="9" y="16"/>
                    <a:pt x="8" y="17"/>
                  </a:cubicBezTo>
                  <a:cubicBezTo>
                    <a:pt x="12" y="15"/>
                    <a:pt x="14" y="12"/>
                    <a:pt x="16" y="9"/>
                  </a:cubicBezTo>
                  <a:cubicBezTo>
                    <a:pt x="16" y="8"/>
                    <a:pt x="16" y="8"/>
                    <a:pt x="16" y="9"/>
                  </a:cubicBezTo>
                  <a:cubicBezTo>
                    <a:pt x="15" y="12"/>
                    <a:pt x="12" y="17"/>
                    <a:pt x="8" y="18"/>
                  </a:cubicBezTo>
                  <a:cubicBezTo>
                    <a:pt x="11" y="18"/>
                    <a:pt x="12" y="18"/>
                    <a:pt x="14" y="16"/>
                  </a:cubicBezTo>
                  <a:cubicBezTo>
                    <a:pt x="17" y="14"/>
                    <a:pt x="18" y="10"/>
                    <a:pt x="19" y="7"/>
                  </a:cubicBezTo>
                  <a:cubicBezTo>
                    <a:pt x="19" y="6"/>
                    <a:pt x="19" y="6"/>
                    <a:pt x="19" y="6"/>
                  </a:cubicBezTo>
                  <a:cubicBezTo>
                    <a:pt x="20" y="11"/>
                    <a:pt x="13" y="23"/>
                    <a:pt x="7" y="19"/>
                  </a:cubicBezTo>
                  <a:cubicBezTo>
                    <a:pt x="7" y="19"/>
                    <a:pt x="6" y="20"/>
                    <a:pt x="6" y="19"/>
                  </a:cubicBezTo>
                  <a:cubicBezTo>
                    <a:pt x="5" y="19"/>
                    <a:pt x="6" y="19"/>
                    <a:pt x="6" y="19"/>
                  </a:cubicBezTo>
                  <a:cubicBezTo>
                    <a:pt x="0" y="17"/>
                    <a:pt x="3" y="4"/>
                    <a:pt x="6" y="0"/>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0" name="Freeform 10404">
              <a:extLst>
                <a:ext uri="{FF2B5EF4-FFF2-40B4-BE49-F238E27FC236}">
                  <a16:creationId xmlns:a16="http://schemas.microsoft.com/office/drawing/2014/main" id="{67A4E02C-4AAC-41BA-B374-519CDCA19844}"/>
                </a:ext>
              </a:extLst>
            </p:cNvPr>
            <p:cNvSpPr>
              <a:spLocks/>
            </p:cNvSpPr>
            <p:nvPr/>
          </p:nvSpPr>
          <p:spPr bwMode="auto">
            <a:xfrm>
              <a:off x="7107" y="57"/>
              <a:ext cx="112" cy="150"/>
            </a:xfrm>
            <a:custGeom>
              <a:avLst/>
              <a:gdLst>
                <a:gd name="T0" fmla="*/ 6 w 38"/>
                <a:gd name="T1" fmla="*/ 49 h 51"/>
                <a:gd name="T2" fmla="*/ 31 w 38"/>
                <a:gd name="T3" fmla="*/ 28 h 51"/>
                <a:gd name="T4" fmla="*/ 30 w 38"/>
                <a:gd name="T5" fmla="*/ 14 h 51"/>
                <a:gd name="T6" fmla="*/ 16 w 38"/>
                <a:gd name="T7" fmla="*/ 24 h 51"/>
                <a:gd name="T8" fmla="*/ 17 w 38"/>
                <a:gd name="T9" fmla="*/ 2 h 51"/>
                <a:gd name="T10" fmla="*/ 3 w 38"/>
                <a:gd name="T11" fmla="*/ 16 h 51"/>
                <a:gd name="T12" fmla="*/ 6 w 38"/>
                <a:gd name="T13" fmla="*/ 49 h 51"/>
              </a:gdLst>
              <a:ahLst/>
              <a:cxnLst>
                <a:cxn ang="0">
                  <a:pos x="T0" y="T1"/>
                </a:cxn>
                <a:cxn ang="0">
                  <a:pos x="T2" y="T3"/>
                </a:cxn>
                <a:cxn ang="0">
                  <a:pos x="T4" y="T5"/>
                </a:cxn>
                <a:cxn ang="0">
                  <a:pos x="T6" y="T7"/>
                </a:cxn>
                <a:cxn ang="0">
                  <a:pos x="T8" y="T9"/>
                </a:cxn>
                <a:cxn ang="0">
                  <a:pos x="T10" y="T11"/>
                </a:cxn>
                <a:cxn ang="0">
                  <a:pos x="T12" y="T13"/>
                </a:cxn>
              </a:cxnLst>
              <a:rect l="0" t="0" r="r" b="b"/>
              <a:pathLst>
                <a:path w="38" h="51">
                  <a:moveTo>
                    <a:pt x="6" y="49"/>
                  </a:moveTo>
                  <a:cubicBezTo>
                    <a:pt x="14" y="51"/>
                    <a:pt x="27" y="35"/>
                    <a:pt x="31" y="28"/>
                  </a:cubicBezTo>
                  <a:cubicBezTo>
                    <a:pt x="33" y="24"/>
                    <a:pt x="38" y="14"/>
                    <a:pt x="30" y="14"/>
                  </a:cubicBezTo>
                  <a:cubicBezTo>
                    <a:pt x="26" y="14"/>
                    <a:pt x="19" y="21"/>
                    <a:pt x="16" y="24"/>
                  </a:cubicBezTo>
                  <a:cubicBezTo>
                    <a:pt x="20" y="20"/>
                    <a:pt x="24" y="5"/>
                    <a:pt x="17" y="2"/>
                  </a:cubicBezTo>
                  <a:cubicBezTo>
                    <a:pt x="11" y="0"/>
                    <a:pt x="4" y="11"/>
                    <a:pt x="3" y="16"/>
                  </a:cubicBezTo>
                  <a:cubicBezTo>
                    <a:pt x="0" y="27"/>
                    <a:pt x="2" y="38"/>
                    <a:pt x="6" y="49"/>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1" name="Freeform 10405">
              <a:extLst>
                <a:ext uri="{FF2B5EF4-FFF2-40B4-BE49-F238E27FC236}">
                  <a16:creationId xmlns:a16="http://schemas.microsoft.com/office/drawing/2014/main" id="{91C095A8-FB1B-4AE2-B89D-07912E2ABE53}"/>
                </a:ext>
              </a:extLst>
            </p:cNvPr>
            <p:cNvSpPr>
              <a:spLocks/>
            </p:cNvSpPr>
            <p:nvPr/>
          </p:nvSpPr>
          <p:spPr bwMode="auto">
            <a:xfrm>
              <a:off x="7104" y="151"/>
              <a:ext cx="74" cy="100"/>
            </a:xfrm>
            <a:custGeom>
              <a:avLst/>
              <a:gdLst>
                <a:gd name="T0" fmla="*/ 22 w 25"/>
                <a:gd name="T1" fmla="*/ 7 h 34"/>
                <a:gd name="T2" fmla="*/ 11 w 25"/>
                <a:gd name="T3" fmla="*/ 0 h 34"/>
                <a:gd name="T4" fmla="*/ 2 w 25"/>
                <a:gd name="T5" fmla="*/ 11 h 34"/>
                <a:gd name="T6" fmla="*/ 22 w 25"/>
                <a:gd name="T7" fmla="*/ 7 h 34"/>
              </a:gdLst>
              <a:ahLst/>
              <a:cxnLst>
                <a:cxn ang="0">
                  <a:pos x="T0" y="T1"/>
                </a:cxn>
                <a:cxn ang="0">
                  <a:pos x="T2" y="T3"/>
                </a:cxn>
                <a:cxn ang="0">
                  <a:pos x="T4" y="T5"/>
                </a:cxn>
                <a:cxn ang="0">
                  <a:pos x="T6" y="T7"/>
                </a:cxn>
              </a:cxnLst>
              <a:rect l="0" t="0" r="r" b="b"/>
              <a:pathLst>
                <a:path w="25" h="34">
                  <a:moveTo>
                    <a:pt x="22" y="7"/>
                  </a:moveTo>
                  <a:cubicBezTo>
                    <a:pt x="20" y="2"/>
                    <a:pt x="14" y="0"/>
                    <a:pt x="11" y="0"/>
                  </a:cubicBezTo>
                  <a:cubicBezTo>
                    <a:pt x="2" y="0"/>
                    <a:pt x="0" y="4"/>
                    <a:pt x="2" y="11"/>
                  </a:cubicBezTo>
                  <a:cubicBezTo>
                    <a:pt x="7" y="34"/>
                    <a:pt x="25" y="14"/>
                    <a:pt x="22" y="7"/>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2" name="Freeform 10406">
              <a:extLst>
                <a:ext uri="{FF2B5EF4-FFF2-40B4-BE49-F238E27FC236}">
                  <a16:creationId xmlns:a16="http://schemas.microsoft.com/office/drawing/2014/main" id="{AC3339A2-8553-4DB4-BC56-FED9C05D7D06}"/>
                </a:ext>
              </a:extLst>
            </p:cNvPr>
            <p:cNvSpPr>
              <a:spLocks/>
            </p:cNvSpPr>
            <p:nvPr/>
          </p:nvSpPr>
          <p:spPr bwMode="auto">
            <a:xfrm>
              <a:off x="7131" y="89"/>
              <a:ext cx="62" cy="68"/>
            </a:xfrm>
            <a:custGeom>
              <a:avLst/>
              <a:gdLst>
                <a:gd name="T0" fmla="*/ 6 w 21"/>
                <a:gd name="T1" fmla="*/ 0 h 23"/>
                <a:gd name="T2" fmla="*/ 6 w 21"/>
                <a:gd name="T3" fmla="*/ 0 h 23"/>
                <a:gd name="T4" fmla="*/ 6 w 21"/>
                <a:gd name="T5" fmla="*/ 18 h 23"/>
                <a:gd name="T6" fmla="*/ 6 w 21"/>
                <a:gd name="T7" fmla="*/ 11 h 23"/>
                <a:gd name="T8" fmla="*/ 8 w 21"/>
                <a:gd name="T9" fmla="*/ 3 h 23"/>
                <a:gd name="T10" fmla="*/ 8 w 21"/>
                <a:gd name="T11" fmla="*/ 3 h 23"/>
                <a:gd name="T12" fmla="*/ 7 w 21"/>
                <a:gd name="T13" fmla="*/ 18 h 23"/>
                <a:gd name="T14" fmla="*/ 7 w 21"/>
                <a:gd name="T15" fmla="*/ 18 h 23"/>
                <a:gd name="T16" fmla="*/ 7 w 21"/>
                <a:gd name="T17" fmla="*/ 18 h 23"/>
                <a:gd name="T18" fmla="*/ 12 w 21"/>
                <a:gd name="T19" fmla="*/ 4 h 23"/>
                <a:gd name="T20" fmla="*/ 12 w 21"/>
                <a:gd name="T21" fmla="*/ 4 h 23"/>
                <a:gd name="T22" fmla="*/ 10 w 21"/>
                <a:gd name="T23" fmla="*/ 14 h 23"/>
                <a:gd name="T24" fmla="*/ 9 w 21"/>
                <a:gd name="T25" fmla="*/ 17 h 23"/>
                <a:gd name="T26" fmla="*/ 16 w 21"/>
                <a:gd name="T27" fmla="*/ 9 h 23"/>
                <a:gd name="T28" fmla="*/ 16 w 21"/>
                <a:gd name="T29" fmla="*/ 9 h 23"/>
                <a:gd name="T30" fmla="*/ 9 w 21"/>
                <a:gd name="T31" fmla="*/ 18 h 23"/>
                <a:gd name="T32" fmla="*/ 15 w 21"/>
                <a:gd name="T33" fmla="*/ 16 h 23"/>
                <a:gd name="T34" fmla="*/ 19 w 21"/>
                <a:gd name="T35" fmla="*/ 7 h 23"/>
                <a:gd name="T36" fmla="*/ 20 w 21"/>
                <a:gd name="T37" fmla="*/ 6 h 23"/>
                <a:gd name="T38" fmla="*/ 7 w 21"/>
                <a:gd name="T39" fmla="*/ 19 h 23"/>
                <a:gd name="T40" fmla="*/ 6 w 21"/>
                <a:gd name="T41" fmla="*/ 20 h 23"/>
                <a:gd name="T42" fmla="*/ 6 w 21"/>
                <a:gd name="T43" fmla="*/ 19 h 23"/>
                <a:gd name="T44" fmla="*/ 6 w 21"/>
                <a:gd name="T45"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 h="23">
                  <a:moveTo>
                    <a:pt x="6" y="0"/>
                  </a:moveTo>
                  <a:cubicBezTo>
                    <a:pt x="6" y="0"/>
                    <a:pt x="6" y="0"/>
                    <a:pt x="6" y="0"/>
                  </a:cubicBezTo>
                  <a:cubicBezTo>
                    <a:pt x="4" y="6"/>
                    <a:pt x="2" y="13"/>
                    <a:pt x="6" y="18"/>
                  </a:cubicBezTo>
                  <a:cubicBezTo>
                    <a:pt x="6" y="15"/>
                    <a:pt x="6" y="13"/>
                    <a:pt x="6" y="11"/>
                  </a:cubicBezTo>
                  <a:cubicBezTo>
                    <a:pt x="6" y="8"/>
                    <a:pt x="7" y="6"/>
                    <a:pt x="8" y="3"/>
                  </a:cubicBezTo>
                  <a:cubicBezTo>
                    <a:pt x="8" y="3"/>
                    <a:pt x="8" y="3"/>
                    <a:pt x="8" y="3"/>
                  </a:cubicBezTo>
                  <a:cubicBezTo>
                    <a:pt x="7" y="8"/>
                    <a:pt x="7" y="13"/>
                    <a:pt x="7" y="18"/>
                  </a:cubicBezTo>
                  <a:cubicBezTo>
                    <a:pt x="7" y="18"/>
                    <a:pt x="7" y="18"/>
                    <a:pt x="7" y="18"/>
                  </a:cubicBezTo>
                  <a:cubicBezTo>
                    <a:pt x="7" y="18"/>
                    <a:pt x="7" y="18"/>
                    <a:pt x="7" y="18"/>
                  </a:cubicBezTo>
                  <a:cubicBezTo>
                    <a:pt x="10" y="14"/>
                    <a:pt x="11" y="9"/>
                    <a:pt x="12" y="4"/>
                  </a:cubicBezTo>
                  <a:cubicBezTo>
                    <a:pt x="12" y="4"/>
                    <a:pt x="12" y="3"/>
                    <a:pt x="12" y="4"/>
                  </a:cubicBezTo>
                  <a:cubicBezTo>
                    <a:pt x="13" y="7"/>
                    <a:pt x="11" y="11"/>
                    <a:pt x="10" y="14"/>
                  </a:cubicBezTo>
                  <a:cubicBezTo>
                    <a:pt x="10" y="15"/>
                    <a:pt x="9" y="16"/>
                    <a:pt x="9" y="17"/>
                  </a:cubicBezTo>
                  <a:cubicBezTo>
                    <a:pt x="12" y="15"/>
                    <a:pt x="14" y="12"/>
                    <a:pt x="16" y="9"/>
                  </a:cubicBezTo>
                  <a:cubicBezTo>
                    <a:pt x="17" y="8"/>
                    <a:pt x="17" y="9"/>
                    <a:pt x="16" y="9"/>
                  </a:cubicBezTo>
                  <a:cubicBezTo>
                    <a:pt x="15" y="12"/>
                    <a:pt x="12" y="17"/>
                    <a:pt x="9" y="18"/>
                  </a:cubicBezTo>
                  <a:cubicBezTo>
                    <a:pt x="11" y="18"/>
                    <a:pt x="13" y="18"/>
                    <a:pt x="15" y="16"/>
                  </a:cubicBezTo>
                  <a:cubicBezTo>
                    <a:pt x="18" y="14"/>
                    <a:pt x="19" y="10"/>
                    <a:pt x="19" y="7"/>
                  </a:cubicBezTo>
                  <a:cubicBezTo>
                    <a:pt x="19" y="7"/>
                    <a:pt x="20" y="6"/>
                    <a:pt x="20" y="6"/>
                  </a:cubicBezTo>
                  <a:cubicBezTo>
                    <a:pt x="21" y="11"/>
                    <a:pt x="14" y="23"/>
                    <a:pt x="7" y="19"/>
                  </a:cubicBezTo>
                  <a:cubicBezTo>
                    <a:pt x="7" y="19"/>
                    <a:pt x="6" y="20"/>
                    <a:pt x="6" y="20"/>
                  </a:cubicBezTo>
                  <a:cubicBezTo>
                    <a:pt x="6" y="20"/>
                    <a:pt x="6" y="19"/>
                    <a:pt x="6" y="19"/>
                  </a:cubicBezTo>
                  <a:cubicBezTo>
                    <a:pt x="0" y="17"/>
                    <a:pt x="3" y="4"/>
                    <a:pt x="6" y="0"/>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3" name="Freeform 10407">
              <a:extLst>
                <a:ext uri="{FF2B5EF4-FFF2-40B4-BE49-F238E27FC236}">
                  <a16:creationId xmlns:a16="http://schemas.microsoft.com/office/drawing/2014/main" id="{94F5515B-98C7-497F-99EB-A53F4662ADE7}"/>
                </a:ext>
              </a:extLst>
            </p:cNvPr>
            <p:cNvSpPr>
              <a:spLocks/>
            </p:cNvSpPr>
            <p:nvPr/>
          </p:nvSpPr>
          <p:spPr bwMode="auto">
            <a:xfrm>
              <a:off x="7272" y="289"/>
              <a:ext cx="135" cy="129"/>
            </a:xfrm>
            <a:custGeom>
              <a:avLst/>
              <a:gdLst>
                <a:gd name="T0" fmla="*/ 0 w 46"/>
                <a:gd name="T1" fmla="*/ 38 h 44"/>
                <a:gd name="T2" fmla="*/ 32 w 46"/>
                <a:gd name="T3" fmla="*/ 35 h 44"/>
                <a:gd name="T4" fmla="*/ 40 w 46"/>
                <a:gd name="T5" fmla="*/ 23 h 44"/>
                <a:gd name="T6" fmla="*/ 23 w 46"/>
                <a:gd name="T7" fmla="*/ 23 h 44"/>
                <a:gd name="T8" fmla="*/ 36 w 46"/>
                <a:gd name="T9" fmla="*/ 6 h 44"/>
                <a:gd name="T10" fmla="*/ 17 w 46"/>
                <a:gd name="T11" fmla="*/ 9 h 44"/>
                <a:gd name="T12" fmla="*/ 0 w 46"/>
                <a:gd name="T13" fmla="*/ 38 h 44"/>
              </a:gdLst>
              <a:ahLst/>
              <a:cxnLst>
                <a:cxn ang="0">
                  <a:pos x="T0" y="T1"/>
                </a:cxn>
                <a:cxn ang="0">
                  <a:pos x="T2" y="T3"/>
                </a:cxn>
                <a:cxn ang="0">
                  <a:pos x="T4" y="T5"/>
                </a:cxn>
                <a:cxn ang="0">
                  <a:pos x="T6" y="T7"/>
                </a:cxn>
                <a:cxn ang="0">
                  <a:pos x="T8" y="T9"/>
                </a:cxn>
                <a:cxn ang="0">
                  <a:pos x="T10" y="T11"/>
                </a:cxn>
                <a:cxn ang="0">
                  <a:pos x="T12" y="T13"/>
                </a:cxn>
              </a:cxnLst>
              <a:rect l="0" t="0" r="r" b="b"/>
              <a:pathLst>
                <a:path w="46" h="44">
                  <a:moveTo>
                    <a:pt x="0" y="38"/>
                  </a:moveTo>
                  <a:cubicBezTo>
                    <a:pt x="6" y="44"/>
                    <a:pt x="25" y="38"/>
                    <a:pt x="32" y="35"/>
                  </a:cubicBezTo>
                  <a:cubicBezTo>
                    <a:pt x="36" y="33"/>
                    <a:pt x="46" y="28"/>
                    <a:pt x="40" y="23"/>
                  </a:cubicBezTo>
                  <a:cubicBezTo>
                    <a:pt x="36" y="21"/>
                    <a:pt x="27" y="22"/>
                    <a:pt x="23" y="23"/>
                  </a:cubicBezTo>
                  <a:cubicBezTo>
                    <a:pt x="28" y="22"/>
                    <a:pt x="40" y="12"/>
                    <a:pt x="36" y="6"/>
                  </a:cubicBezTo>
                  <a:cubicBezTo>
                    <a:pt x="32" y="0"/>
                    <a:pt x="21" y="5"/>
                    <a:pt x="17" y="9"/>
                  </a:cubicBezTo>
                  <a:cubicBezTo>
                    <a:pt x="8" y="17"/>
                    <a:pt x="3" y="27"/>
                    <a:pt x="0" y="38"/>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4" name="Freeform 10408">
              <a:extLst>
                <a:ext uri="{FF2B5EF4-FFF2-40B4-BE49-F238E27FC236}">
                  <a16:creationId xmlns:a16="http://schemas.microsoft.com/office/drawing/2014/main" id="{427C5B1C-EBF4-4407-947B-0E143B1FED5D}"/>
                </a:ext>
              </a:extLst>
            </p:cNvPr>
            <p:cNvSpPr>
              <a:spLocks/>
            </p:cNvSpPr>
            <p:nvPr/>
          </p:nvSpPr>
          <p:spPr bwMode="auto">
            <a:xfrm>
              <a:off x="7246" y="350"/>
              <a:ext cx="82" cy="89"/>
            </a:xfrm>
            <a:custGeom>
              <a:avLst/>
              <a:gdLst>
                <a:gd name="T0" fmla="*/ 28 w 28"/>
                <a:gd name="T1" fmla="*/ 17 h 30"/>
                <a:gd name="T2" fmla="*/ 22 w 28"/>
                <a:gd name="T3" fmla="*/ 5 h 30"/>
                <a:gd name="T4" fmla="*/ 8 w 28"/>
                <a:gd name="T5" fmla="*/ 9 h 30"/>
                <a:gd name="T6" fmla="*/ 28 w 28"/>
                <a:gd name="T7" fmla="*/ 17 h 30"/>
              </a:gdLst>
              <a:ahLst/>
              <a:cxnLst>
                <a:cxn ang="0">
                  <a:pos x="T0" y="T1"/>
                </a:cxn>
                <a:cxn ang="0">
                  <a:pos x="T2" y="T3"/>
                </a:cxn>
                <a:cxn ang="0">
                  <a:pos x="T4" y="T5"/>
                </a:cxn>
                <a:cxn ang="0">
                  <a:pos x="T6" y="T7"/>
                </a:cxn>
              </a:cxnLst>
              <a:rect l="0" t="0" r="r" b="b"/>
              <a:pathLst>
                <a:path w="28" h="30">
                  <a:moveTo>
                    <a:pt x="28" y="17"/>
                  </a:moveTo>
                  <a:cubicBezTo>
                    <a:pt x="28" y="12"/>
                    <a:pt x="25" y="7"/>
                    <a:pt x="22" y="5"/>
                  </a:cubicBezTo>
                  <a:cubicBezTo>
                    <a:pt x="15" y="0"/>
                    <a:pt x="10" y="2"/>
                    <a:pt x="8" y="9"/>
                  </a:cubicBezTo>
                  <a:cubicBezTo>
                    <a:pt x="0" y="30"/>
                    <a:pt x="26" y="24"/>
                    <a:pt x="28" y="17"/>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5" name="Freeform 10409">
              <a:extLst>
                <a:ext uri="{FF2B5EF4-FFF2-40B4-BE49-F238E27FC236}">
                  <a16:creationId xmlns:a16="http://schemas.microsoft.com/office/drawing/2014/main" id="{C47B0532-B1B8-4531-BC3B-1D9BF344A672}"/>
                </a:ext>
              </a:extLst>
            </p:cNvPr>
            <p:cNvSpPr>
              <a:spLocks/>
            </p:cNvSpPr>
            <p:nvPr/>
          </p:nvSpPr>
          <p:spPr bwMode="auto">
            <a:xfrm>
              <a:off x="7313" y="321"/>
              <a:ext cx="65" cy="68"/>
            </a:xfrm>
            <a:custGeom>
              <a:avLst/>
              <a:gdLst>
                <a:gd name="T0" fmla="*/ 14 w 22"/>
                <a:gd name="T1" fmla="*/ 0 h 23"/>
                <a:gd name="T2" fmla="*/ 14 w 22"/>
                <a:gd name="T3" fmla="*/ 1 h 23"/>
                <a:gd name="T4" fmla="*/ 4 w 22"/>
                <a:gd name="T5" fmla="*/ 15 h 23"/>
                <a:gd name="T6" fmla="*/ 8 w 22"/>
                <a:gd name="T7" fmla="*/ 9 h 23"/>
                <a:gd name="T8" fmla="*/ 14 w 22"/>
                <a:gd name="T9" fmla="*/ 4 h 23"/>
                <a:gd name="T10" fmla="*/ 14 w 22"/>
                <a:gd name="T11" fmla="*/ 4 h 23"/>
                <a:gd name="T12" fmla="*/ 4 w 22"/>
                <a:gd name="T13" fmla="*/ 15 h 23"/>
                <a:gd name="T14" fmla="*/ 4 w 22"/>
                <a:gd name="T15" fmla="*/ 15 h 23"/>
                <a:gd name="T16" fmla="*/ 4 w 22"/>
                <a:gd name="T17" fmla="*/ 16 h 23"/>
                <a:gd name="T18" fmla="*/ 17 w 22"/>
                <a:gd name="T19" fmla="*/ 7 h 23"/>
                <a:gd name="T20" fmla="*/ 17 w 22"/>
                <a:gd name="T21" fmla="*/ 7 h 23"/>
                <a:gd name="T22" fmla="*/ 10 w 22"/>
                <a:gd name="T23" fmla="*/ 14 h 23"/>
                <a:gd name="T24" fmla="*/ 7 w 22"/>
                <a:gd name="T25" fmla="*/ 16 h 23"/>
                <a:gd name="T26" fmla="*/ 18 w 22"/>
                <a:gd name="T27" fmla="*/ 13 h 23"/>
                <a:gd name="T28" fmla="*/ 18 w 22"/>
                <a:gd name="T29" fmla="*/ 13 h 23"/>
                <a:gd name="T30" fmla="*/ 6 w 22"/>
                <a:gd name="T31" fmla="*/ 17 h 23"/>
                <a:gd name="T32" fmla="*/ 12 w 22"/>
                <a:gd name="T33" fmla="*/ 19 h 23"/>
                <a:gd name="T34" fmla="*/ 22 w 22"/>
                <a:gd name="T35" fmla="*/ 13 h 23"/>
                <a:gd name="T36" fmla="*/ 22 w 22"/>
                <a:gd name="T37" fmla="*/ 13 h 23"/>
                <a:gd name="T38" fmla="*/ 5 w 22"/>
                <a:gd name="T39" fmla="*/ 17 h 23"/>
                <a:gd name="T40" fmla="*/ 3 w 22"/>
                <a:gd name="T41" fmla="*/ 16 h 23"/>
                <a:gd name="T42" fmla="*/ 3 w 22"/>
                <a:gd name="T43" fmla="*/ 16 h 23"/>
                <a:gd name="T44" fmla="*/ 14 w 22"/>
                <a:gd name="T45"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23">
                  <a:moveTo>
                    <a:pt x="14" y="0"/>
                  </a:moveTo>
                  <a:cubicBezTo>
                    <a:pt x="14" y="0"/>
                    <a:pt x="14" y="0"/>
                    <a:pt x="14" y="1"/>
                  </a:cubicBezTo>
                  <a:cubicBezTo>
                    <a:pt x="10" y="4"/>
                    <a:pt x="4" y="8"/>
                    <a:pt x="4" y="15"/>
                  </a:cubicBezTo>
                  <a:cubicBezTo>
                    <a:pt x="5" y="13"/>
                    <a:pt x="7" y="11"/>
                    <a:pt x="8" y="9"/>
                  </a:cubicBezTo>
                  <a:cubicBezTo>
                    <a:pt x="10" y="7"/>
                    <a:pt x="12" y="5"/>
                    <a:pt x="14" y="4"/>
                  </a:cubicBezTo>
                  <a:cubicBezTo>
                    <a:pt x="14" y="4"/>
                    <a:pt x="15" y="4"/>
                    <a:pt x="14" y="4"/>
                  </a:cubicBezTo>
                  <a:cubicBezTo>
                    <a:pt x="10" y="8"/>
                    <a:pt x="8" y="12"/>
                    <a:pt x="4" y="15"/>
                  </a:cubicBezTo>
                  <a:cubicBezTo>
                    <a:pt x="4" y="15"/>
                    <a:pt x="4" y="15"/>
                    <a:pt x="4" y="15"/>
                  </a:cubicBezTo>
                  <a:cubicBezTo>
                    <a:pt x="4" y="16"/>
                    <a:pt x="4" y="16"/>
                    <a:pt x="4" y="16"/>
                  </a:cubicBezTo>
                  <a:cubicBezTo>
                    <a:pt x="10" y="14"/>
                    <a:pt x="13" y="10"/>
                    <a:pt x="17" y="7"/>
                  </a:cubicBezTo>
                  <a:cubicBezTo>
                    <a:pt x="17" y="7"/>
                    <a:pt x="17" y="7"/>
                    <a:pt x="17" y="7"/>
                  </a:cubicBezTo>
                  <a:cubicBezTo>
                    <a:pt x="16" y="10"/>
                    <a:pt x="12" y="12"/>
                    <a:pt x="10" y="14"/>
                  </a:cubicBezTo>
                  <a:cubicBezTo>
                    <a:pt x="9" y="14"/>
                    <a:pt x="8" y="15"/>
                    <a:pt x="7" y="16"/>
                  </a:cubicBezTo>
                  <a:cubicBezTo>
                    <a:pt x="11" y="16"/>
                    <a:pt x="14" y="15"/>
                    <a:pt x="18" y="13"/>
                  </a:cubicBezTo>
                  <a:cubicBezTo>
                    <a:pt x="18" y="13"/>
                    <a:pt x="18" y="13"/>
                    <a:pt x="18" y="13"/>
                  </a:cubicBezTo>
                  <a:cubicBezTo>
                    <a:pt x="15" y="15"/>
                    <a:pt x="10" y="17"/>
                    <a:pt x="6" y="17"/>
                  </a:cubicBezTo>
                  <a:cubicBezTo>
                    <a:pt x="8" y="18"/>
                    <a:pt x="10" y="19"/>
                    <a:pt x="12" y="19"/>
                  </a:cubicBezTo>
                  <a:cubicBezTo>
                    <a:pt x="16" y="18"/>
                    <a:pt x="19" y="16"/>
                    <a:pt x="22" y="13"/>
                  </a:cubicBezTo>
                  <a:cubicBezTo>
                    <a:pt x="22" y="13"/>
                    <a:pt x="22" y="13"/>
                    <a:pt x="22" y="13"/>
                  </a:cubicBezTo>
                  <a:cubicBezTo>
                    <a:pt x="20" y="18"/>
                    <a:pt x="8" y="23"/>
                    <a:pt x="5" y="17"/>
                  </a:cubicBezTo>
                  <a:cubicBezTo>
                    <a:pt x="4" y="17"/>
                    <a:pt x="3" y="17"/>
                    <a:pt x="3" y="16"/>
                  </a:cubicBezTo>
                  <a:cubicBezTo>
                    <a:pt x="3" y="16"/>
                    <a:pt x="3" y="16"/>
                    <a:pt x="3" y="16"/>
                  </a:cubicBezTo>
                  <a:cubicBezTo>
                    <a:pt x="0" y="10"/>
                    <a:pt x="10" y="2"/>
                    <a:pt x="14" y="0"/>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6" name="Freeform 10410">
              <a:extLst>
                <a:ext uri="{FF2B5EF4-FFF2-40B4-BE49-F238E27FC236}">
                  <a16:creationId xmlns:a16="http://schemas.microsoft.com/office/drawing/2014/main" id="{A1F533CB-F1B7-4E20-808F-90AA3C04F9A6}"/>
                </a:ext>
              </a:extLst>
            </p:cNvPr>
            <p:cNvSpPr>
              <a:spLocks/>
            </p:cNvSpPr>
            <p:nvPr/>
          </p:nvSpPr>
          <p:spPr bwMode="auto">
            <a:xfrm>
              <a:off x="7281" y="98"/>
              <a:ext cx="135" cy="129"/>
            </a:xfrm>
            <a:custGeom>
              <a:avLst/>
              <a:gdLst>
                <a:gd name="T0" fmla="*/ 0 w 46"/>
                <a:gd name="T1" fmla="*/ 37 h 44"/>
                <a:gd name="T2" fmla="*/ 32 w 46"/>
                <a:gd name="T3" fmla="*/ 35 h 44"/>
                <a:gd name="T4" fmla="*/ 40 w 46"/>
                <a:gd name="T5" fmla="*/ 23 h 44"/>
                <a:gd name="T6" fmla="*/ 23 w 46"/>
                <a:gd name="T7" fmla="*/ 23 h 44"/>
                <a:gd name="T8" fmla="*/ 36 w 46"/>
                <a:gd name="T9" fmla="*/ 5 h 44"/>
                <a:gd name="T10" fmla="*/ 17 w 46"/>
                <a:gd name="T11" fmla="*/ 9 h 44"/>
                <a:gd name="T12" fmla="*/ 0 w 46"/>
                <a:gd name="T13" fmla="*/ 37 h 44"/>
              </a:gdLst>
              <a:ahLst/>
              <a:cxnLst>
                <a:cxn ang="0">
                  <a:pos x="T0" y="T1"/>
                </a:cxn>
                <a:cxn ang="0">
                  <a:pos x="T2" y="T3"/>
                </a:cxn>
                <a:cxn ang="0">
                  <a:pos x="T4" y="T5"/>
                </a:cxn>
                <a:cxn ang="0">
                  <a:pos x="T6" y="T7"/>
                </a:cxn>
                <a:cxn ang="0">
                  <a:pos x="T8" y="T9"/>
                </a:cxn>
                <a:cxn ang="0">
                  <a:pos x="T10" y="T11"/>
                </a:cxn>
                <a:cxn ang="0">
                  <a:pos x="T12" y="T13"/>
                </a:cxn>
              </a:cxnLst>
              <a:rect l="0" t="0" r="r" b="b"/>
              <a:pathLst>
                <a:path w="46" h="44">
                  <a:moveTo>
                    <a:pt x="0" y="37"/>
                  </a:moveTo>
                  <a:cubicBezTo>
                    <a:pt x="6" y="44"/>
                    <a:pt x="26" y="38"/>
                    <a:pt x="32" y="35"/>
                  </a:cubicBezTo>
                  <a:cubicBezTo>
                    <a:pt x="36" y="33"/>
                    <a:pt x="46" y="27"/>
                    <a:pt x="40" y="23"/>
                  </a:cubicBezTo>
                  <a:cubicBezTo>
                    <a:pt x="36" y="21"/>
                    <a:pt x="27" y="22"/>
                    <a:pt x="23" y="23"/>
                  </a:cubicBezTo>
                  <a:cubicBezTo>
                    <a:pt x="28" y="21"/>
                    <a:pt x="40" y="12"/>
                    <a:pt x="36" y="5"/>
                  </a:cubicBezTo>
                  <a:cubicBezTo>
                    <a:pt x="32" y="0"/>
                    <a:pt x="21" y="5"/>
                    <a:pt x="17" y="9"/>
                  </a:cubicBezTo>
                  <a:cubicBezTo>
                    <a:pt x="8" y="16"/>
                    <a:pt x="3" y="27"/>
                    <a:pt x="0" y="37"/>
                  </a:cubicBezTo>
                  <a:close/>
                </a:path>
              </a:pathLst>
            </a:custGeom>
            <a:solidFill>
              <a:srgbClr val="8724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7" name="Freeform 10411">
              <a:extLst>
                <a:ext uri="{FF2B5EF4-FFF2-40B4-BE49-F238E27FC236}">
                  <a16:creationId xmlns:a16="http://schemas.microsoft.com/office/drawing/2014/main" id="{93540E2F-105A-4F13-9DF2-0A8EE96D8521}"/>
                </a:ext>
              </a:extLst>
            </p:cNvPr>
            <p:cNvSpPr>
              <a:spLocks/>
            </p:cNvSpPr>
            <p:nvPr/>
          </p:nvSpPr>
          <p:spPr bwMode="auto">
            <a:xfrm>
              <a:off x="7254" y="160"/>
              <a:ext cx="83" cy="88"/>
            </a:xfrm>
            <a:custGeom>
              <a:avLst/>
              <a:gdLst>
                <a:gd name="T0" fmla="*/ 28 w 28"/>
                <a:gd name="T1" fmla="*/ 17 h 30"/>
                <a:gd name="T2" fmla="*/ 22 w 28"/>
                <a:gd name="T3" fmla="*/ 5 h 30"/>
                <a:gd name="T4" fmla="*/ 8 w 28"/>
                <a:gd name="T5" fmla="*/ 9 h 30"/>
                <a:gd name="T6" fmla="*/ 28 w 28"/>
                <a:gd name="T7" fmla="*/ 17 h 30"/>
              </a:gdLst>
              <a:ahLst/>
              <a:cxnLst>
                <a:cxn ang="0">
                  <a:pos x="T0" y="T1"/>
                </a:cxn>
                <a:cxn ang="0">
                  <a:pos x="T2" y="T3"/>
                </a:cxn>
                <a:cxn ang="0">
                  <a:pos x="T4" y="T5"/>
                </a:cxn>
                <a:cxn ang="0">
                  <a:pos x="T6" y="T7"/>
                </a:cxn>
              </a:cxnLst>
              <a:rect l="0" t="0" r="r" b="b"/>
              <a:pathLst>
                <a:path w="28" h="30">
                  <a:moveTo>
                    <a:pt x="28" y="17"/>
                  </a:moveTo>
                  <a:cubicBezTo>
                    <a:pt x="28" y="12"/>
                    <a:pt x="25" y="7"/>
                    <a:pt x="22" y="5"/>
                  </a:cubicBezTo>
                  <a:cubicBezTo>
                    <a:pt x="15" y="0"/>
                    <a:pt x="11" y="2"/>
                    <a:pt x="8" y="9"/>
                  </a:cubicBezTo>
                  <a:cubicBezTo>
                    <a:pt x="0" y="30"/>
                    <a:pt x="26" y="24"/>
                    <a:pt x="28" y="17"/>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8" name="Freeform 10412">
              <a:extLst>
                <a:ext uri="{FF2B5EF4-FFF2-40B4-BE49-F238E27FC236}">
                  <a16:creationId xmlns:a16="http://schemas.microsoft.com/office/drawing/2014/main" id="{377F0BBF-FB9D-4CF7-A64C-852C04E0C5CC}"/>
                </a:ext>
              </a:extLst>
            </p:cNvPr>
            <p:cNvSpPr>
              <a:spLocks/>
            </p:cNvSpPr>
            <p:nvPr/>
          </p:nvSpPr>
          <p:spPr bwMode="auto">
            <a:xfrm>
              <a:off x="7322" y="130"/>
              <a:ext cx="65" cy="68"/>
            </a:xfrm>
            <a:custGeom>
              <a:avLst/>
              <a:gdLst>
                <a:gd name="T0" fmla="*/ 14 w 22"/>
                <a:gd name="T1" fmla="*/ 0 h 23"/>
                <a:gd name="T2" fmla="*/ 14 w 22"/>
                <a:gd name="T3" fmla="*/ 0 h 23"/>
                <a:gd name="T4" fmla="*/ 4 w 22"/>
                <a:gd name="T5" fmla="*/ 14 h 23"/>
                <a:gd name="T6" fmla="*/ 8 w 22"/>
                <a:gd name="T7" fmla="*/ 9 h 23"/>
                <a:gd name="T8" fmla="*/ 14 w 22"/>
                <a:gd name="T9" fmla="*/ 4 h 23"/>
                <a:gd name="T10" fmla="*/ 14 w 22"/>
                <a:gd name="T11" fmla="*/ 4 h 23"/>
                <a:gd name="T12" fmla="*/ 5 w 22"/>
                <a:gd name="T13" fmla="*/ 15 h 23"/>
                <a:gd name="T14" fmla="*/ 5 w 22"/>
                <a:gd name="T15" fmla="*/ 15 h 23"/>
                <a:gd name="T16" fmla="*/ 5 w 22"/>
                <a:gd name="T17" fmla="*/ 15 h 23"/>
                <a:gd name="T18" fmla="*/ 17 w 22"/>
                <a:gd name="T19" fmla="*/ 7 h 23"/>
                <a:gd name="T20" fmla="*/ 17 w 22"/>
                <a:gd name="T21" fmla="*/ 7 h 23"/>
                <a:gd name="T22" fmla="*/ 10 w 22"/>
                <a:gd name="T23" fmla="*/ 14 h 23"/>
                <a:gd name="T24" fmla="*/ 7 w 22"/>
                <a:gd name="T25" fmla="*/ 16 h 23"/>
                <a:gd name="T26" fmla="*/ 18 w 22"/>
                <a:gd name="T27" fmla="*/ 13 h 23"/>
                <a:gd name="T28" fmla="*/ 18 w 22"/>
                <a:gd name="T29" fmla="*/ 13 h 23"/>
                <a:gd name="T30" fmla="*/ 6 w 22"/>
                <a:gd name="T31" fmla="*/ 16 h 23"/>
                <a:gd name="T32" fmla="*/ 12 w 22"/>
                <a:gd name="T33" fmla="*/ 18 h 23"/>
                <a:gd name="T34" fmla="*/ 22 w 22"/>
                <a:gd name="T35" fmla="*/ 13 h 23"/>
                <a:gd name="T36" fmla="*/ 22 w 22"/>
                <a:gd name="T37" fmla="*/ 13 h 23"/>
                <a:gd name="T38" fmla="*/ 5 w 22"/>
                <a:gd name="T39" fmla="*/ 16 h 23"/>
                <a:gd name="T40" fmla="*/ 3 w 22"/>
                <a:gd name="T41" fmla="*/ 16 h 23"/>
                <a:gd name="T42" fmla="*/ 4 w 22"/>
                <a:gd name="T43" fmla="*/ 16 h 23"/>
                <a:gd name="T44" fmla="*/ 14 w 22"/>
                <a:gd name="T45"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 h="23">
                  <a:moveTo>
                    <a:pt x="14" y="0"/>
                  </a:moveTo>
                  <a:cubicBezTo>
                    <a:pt x="15" y="0"/>
                    <a:pt x="14" y="0"/>
                    <a:pt x="14" y="0"/>
                  </a:cubicBezTo>
                  <a:cubicBezTo>
                    <a:pt x="10" y="4"/>
                    <a:pt x="4" y="8"/>
                    <a:pt x="4" y="14"/>
                  </a:cubicBezTo>
                  <a:cubicBezTo>
                    <a:pt x="5" y="12"/>
                    <a:pt x="7" y="11"/>
                    <a:pt x="8" y="9"/>
                  </a:cubicBezTo>
                  <a:cubicBezTo>
                    <a:pt x="10" y="7"/>
                    <a:pt x="12" y="5"/>
                    <a:pt x="14" y="4"/>
                  </a:cubicBezTo>
                  <a:cubicBezTo>
                    <a:pt x="14" y="4"/>
                    <a:pt x="15" y="4"/>
                    <a:pt x="14" y="4"/>
                  </a:cubicBezTo>
                  <a:cubicBezTo>
                    <a:pt x="11" y="7"/>
                    <a:pt x="8" y="12"/>
                    <a:pt x="5" y="15"/>
                  </a:cubicBezTo>
                  <a:cubicBezTo>
                    <a:pt x="5" y="15"/>
                    <a:pt x="5" y="15"/>
                    <a:pt x="5" y="15"/>
                  </a:cubicBezTo>
                  <a:cubicBezTo>
                    <a:pt x="5" y="15"/>
                    <a:pt x="5" y="15"/>
                    <a:pt x="5" y="15"/>
                  </a:cubicBezTo>
                  <a:cubicBezTo>
                    <a:pt x="10" y="14"/>
                    <a:pt x="13" y="10"/>
                    <a:pt x="17" y="7"/>
                  </a:cubicBezTo>
                  <a:cubicBezTo>
                    <a:pt x="17" y="7"/>
                    <a:pt x="18" y="6"/>
                    <a:pt x="17" y="7"/>
                  </a:cubicBezTo>
                  <a:cubicBezTo>
                    <a:pt x="16" y="10"/>
                    <a:pt x="12" y="12"/>
                    <a:pt x="10" y="14"/>
                  </a:cubicBezTo>
                  <a:cubicBezTo>
                    <a:pt x="9" y="14"/>
                    <a:pt x="8" y="15"/>
                    <a:pt x="7" y="16"/>
                  </a:cubicBezTo>
                  <a:cubicBezTo>
                    <a:pt x="11" y="16"/>
                    <a:pt x="14" y="14"/>
                    <a:pt x="18" y="13"/>
                  </a:cubicBezTo>
                  <a:cubicBezTo>
                    <a:pt x="18" y="13"/>
                    <a:pt x="18" y="13"/>
                    <a:pt x="18" y="13"/>
                  </a:cubicBezTo>
                  <a:cubicBezTo>
                    <a:pt x="15" y="15"/>
                    <a:pt x="10" y="17"/>
                    <a:pt x="6" y="16"/>
                  </a:cubicBezTo>
                  <a:cubicBezTo>
                    <a:pt x="8" y="18"/>
                    <a:pt x="10" y="19"/>
                    <a:pt x="12" y="18"/>
                  </a:cubicBezTo>
                  <a:cubicBezTo>
                    <a:pt x="16" y="18"/>
                    <a:pt x="19" y="16"/>
                    <a:pt x="22" y="13"/>
                  </a:cubicBezTo>
                  <a:cubicBezTo>
                    <a:pt x="22" y="13"/>
                    <a:pt x="22" y="13"/>
                    <a:pt x="22" y="13"/>
                  </a:cubicBezTo>
                  <a:cubicBezTo>
                    <a:pt x="20" y="18"/>
                    <a:pt x="8" y="23"/>
                    <a:pt x="5" y="16"/>
                  </a:cubicBezTo>
                  <a:cubicBezTo>
                    <a:pt x="4" y="17"/>
                    <a:pt x="4" y="16"/>
                    <a:pt x="3" y="16"/>
                  </a:cubicBezTo>
                  <a:cubicBezTo>
                    <a:pt x="3" y="16"/>
                    <a:pt x="3" y="16"/>
                    <a:pt x="4" y="16"/>
                  </a:cubicBezTo>
                  <a:cubicBezTo>
                    <a:pt x="0" y="10"/>
                    <a:pt x="10" y="2"/>
                    <a:pt x="14" y="0"/>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9" name="Freeform 10413">
              <a:extLst>
                <a:ext uri="{FF2B5EF4-FFF2-40B4-BE49-F238E27FC236}">
                  <a16:creationId xmlns:a16="http://schemas.microsoft.com/office/drawing/2014/main" id="{4365313B-8F7C-4E0D-8EA2-F87C1A41571A}"/>
                </a:ext>
              </a:extLst>
            </p:cNvPr>
            <p:cNvSpPr>
              <a:spLocks/>
            </p:cNvSpPr>
            <p:nvPr/>
          </p:nvSpPr>
          <p:spPr bwMode="auto">
            <a:xfrm>
              <a:off x="6981" y="201"/>
              <a:ext cx="323" cy="707"/>
            </a:xfrm>
            <a:custGeom>
              <a:avLst/>
              <a:gdLst>
                <a:gd name="T0" fmla="*/ 12 w 110"/>
                <a:gd name="T1" fmla="*/ 33 h 241"/>
                <a:gd name="T2" fmla="*/ 13 w 110"/>
                <a:gd name="T3" fmla="*/ 34 h 241"/>
                <a:gd name="T4" fmla="*/ 54 w 110"/>
                <a:gd name="T5" fmla="*/ 158 h 241"/>
                <a:gd name="T6" fmla="*/ 52 w 110"/>
                <a:gd name="T7" fmla="*/ 1 h 241"/>
                <a:gd name="T8" fmla="*/ 53 w 110"/>
                <a:gd name="T9" fmla="*/ 2 h 241"/>
                <a:gd name="T10" fmla="*/ 46 w 110"/>
                <a:gd name="T11" fmla="*/ 49 h 241"/>
                <a:gd name="T12" fmla="*/ 109 w 110"/>
                <a:gd name="T13" fmla="*/ 2 h 241"/>
                <a:gd name="T14" fmla="*/ 109 w 110"/>
                <a:gd name="T15" fmla="*/ 3 h 241"/>
                <a:gd name="T16" fmla="*/ 73 w 110"/>
                <a:gd name="T17" fmla="*/ 23 h 241"/>
                <a:gd name="T18" fmla="*/ 46 w 110"/>
                <a:gd name="T19" fmla="*/ 55 h 241"/>
                <a:gd name="T20" fmla="*/ 59 w 110"/>
                <a:gd name="T21" fmla="*/ 156 h 241"/>
                <a:gd name="T22" fmla="*/ 73 w 110"/>
                <a:gd name="T23" fmla="*/ 108 h 241"/>
                <a:gd name="T24" fmla="*/ 104 w 110"/>
                <a:gd name="T25" fmla="*/ 65 h 241"/>
                <a:gd name="T26" fmla="*/ 105 w 110"/>
                <a:gd name="T27" fmla="*/ 67 h 241"/>
                <a:gd name="T28" fmla="*/ 62 w 110"/>
                <a:gd name="T29" fmla="*/ 164 h 241"/>
                <a:gd name="T30" fmla="*/ 92 w 110"/>
                <a:gd name="T31" fmla="*/ 235 h 241"/>
                <a:gd name="T32" fmla="*/ 90 w 110"/>
                <a:gd name="T33" fmla="*/ 238 h 241"/>
                <a:gd name="T34" fmla="*/ 57 w 110"/>
                <a:gd name="T35" fmla="*/ 167 h 241"/>
                <a:gd name="T36" fmla="*/ 57 w 110"/>
                <a:gd name="T37" fmla="*/ 167 h 241"/>
                <a:gd name="T38" fmla="*/ 12 w 110"/>
                <a:gd name="T39" fmla="*/ 33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0" h="241">
                  <a:moveTo>
                    <a:pt x="12" y="33"/>
                  </a:moveTo>
                  <a:cubicBezTo>
                    <a:pt x="13" y="33"/>
                    <a:pt x="13" y="34"/>
                    <a:pt x="13" y="34"/>
                  </a:cubicBezTo>
                  <a:cubicBezTo>
                    <a:pt x="10" y="83"/>
                    <a:pt x="28" y="120"/>
                    <a:pt x="54" y="158"/>
                  </a:cubicBezTo>
                  <a:cubicBezTo>
                    <a:pt x="37" y="105"/>
                    <a:pt x="31" y="47"/>
                    <a:pt x="52" y="1"/>
                  </a:cubicBezTo>
                  <a:cubicBezTo>
                    <a:pt x="52" y="0"/>
                    <a:pt x="53" y="2"/>
                    <a:pt x="53" y="2"/>
                  </a:cubicBezTo>
                  <a:cubicBezTo>
                    <a:pt x="49" y="18"/>
                    <a:pt x="47" y="34"/>
                    <a:pt x="46" y="49"/>
                  </a:cubicBezTo>
                  <a:cubicBezTo>
                    <a:pt x="58" y="25"/>
                    <a:pt x="83" y="4"/>
                    <a:pt x="109" y="2"/>
                  </a:cubicBezTo>
                  <a:cubicBezTo>
                    <a:pt x="109" y="2"/>
                    <a:pt x="110" y="3"/>
                    <a:pt x="109" y="3"/>
                  </a:cubicBezTo>
                  <a:cubicBezTo>
                    <a:pt x="96" y="8"/>
                    <a:pt x="84" y="14"/>
                    <a:pt x="73" y="23"/>
                  </a:cubicBezTo>
                  <a:cubicBezTo>
                    <a:pt x="62" y="32"/>
                    <a:pt x="55" y="44"/>
                    <a:pt x="46" y="55"/>
                  </a:cubicBezTo>
                  <a:cubicBezTo>
                    <a:pt x="44" y="89"/>
                    <a:pt x="49" y="123"/>
                    <a:pt x="59" y="156"/>
                  </a:cubicBezTo>
                  <a:cubicBezTo>
                    <a:pt x="61" y="140"/>
                    <a:pt x="67" y="123"/>
                    <a:pt x="73" y="108"/>
                  </a:cubicBezTo>
                  <a:cubicBezTo>
                    <a:pt x="78" y="92"/>
                    <a:pt x="87" y="71"/>
                    <a:pt x="104" y="65"/>
                  </a:cubicBezTo>
                  <a:cubicBezTo>
                    <a:pt x="105" y="65"/>
                    <a:pt x="105" y="67"/>
                    <a:pt x="105" y="67"/>
                  </a:cubicBezTo>
                  <a:cubicBezTo>
                    <a:pt x="77" y="94"/>
                    <a:pt x="70" y="129"/>
                    <a:pt x="62" y="164"/>
                  </a:cubicBezTo>
                  <a:cubicBezTo>
                    <a:pt x="70" y="188"/>
                    <a:pt x="80" y="212"/>
                    <a:pt x="92" y="235"/>
                  </a:cubicBezTo>
                  <a:cubicBezTo>
                    <a:pt x="93" y="237"/>
                    <a:pt x="92" y="241"/>
                    <a:pt x="90" y="238"/>
                  </a:cubicBezTo>
                  <a:cubicBezTo>
                    <a:pt x="78" y="217"/>
                    <a:pt x="66" y="193"/>
                    <a:pt x="57" y="167"/>
                  </a:cubicBezTo>
                  <a:cubicBezTo>
                    <a:pt x="57" y="167"/>
                    <a:pt x="57" y="167"/>
                    <a:pt x="57" y="167"/>
                  </a:cubicBezTo>
                  <a:cubicBezTo>
                    <a:pt x="27" y="134"/>
                    <a:pt x="0" y="78"/>
                    <a:pt x="12" y="33"/>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0" name="Freeform 10414">
              <a:extLst>
                <a:ext uri="{FF2B5EF4-FFF2-40B4-BE49-F238E27FC236}">
                  <a16:creationId xmlns:a16="http://schemas.microsoft.com/office/drawing/2014/main" id="{55F37F39-50BB-475B-997C-B5807656CB55}"/>
                </a:ext>
              </a:extLst>
            </p:cNvPr>
            <p:cNvSpPr>
              <a:spLocks/>
            </p:cNvSpPr>
            <p:nvPr/>
          </p:nvSpPr>
          <p:spPr bwMode="auto">
            <a:xfrm>
              <a:off x="7416" y="1516"/>
              <a:ext cx="91" cy="129"/>
            </a:xfrm>
            <a:custGeom>
              <a:avLst/>
              <a:gdLst>
                <a:gd name="T0" fmla="*/ 4 w 31"/>
                <a:gd name="T1" fmla="*/ 1 h 44"/>
                <a:gd name="T2" fmla="*/ 30 w 31"/>
                <a:gd name="T3" fmla="*/ 44 h 44"/>
                <a:gd name="T4" fmla="*/ 1 w 31"/>
                <a:gd name="T5" fmla="*/ 0 h 44"/>
                <a:gd name="T6" fmla="*/ 4 w 31"/>
                <a:gd name="T7" fmla="*/ 1 h 44"/>
              </a:gdLst>
              <a:ahLst/>
              <a:cxnLst>
                <a:cxn ang="0">
                  <a:pos x="T0" y="T1"/>
                </a:cxn>
                <a:cxn ang="0">
                  <a:pos x="T2" y="T3"/>
                </a:cxn>
                <a:cxn ang="0">
                  <a:pos x="T4" y="T5"/>
                </a:cxn>
                <a:cxn ang="0">
                  <a:pos x="T6" y="T7"/>
                </a:cxn>
              </a:cxnLst>
              <a:rect l="0" t="0" r="r" b="b"/>
              <a:pathLst>
                <a:path w="31" h="44">
                  <a:moveTo>
                    <a:pt x="4" y="1"/>
                  </a:moveTo>
                  <a:cubicBezTo>
                    <a:pt x="20" y="2"/>
                    <a:pt x="31" y="31"/>
                    <a:pt x="30" y="44"/>
                  </a:cubicBezTo>
                  <a:cubicBezTo>
                    <a:pt x="20" y="35"/>
                    <a:pt x="0" y="13"/>
                    <a:pt x="1" y="0"/>
                  </a:cubicBezTo>
                  <a:lnTo>
                    <a:pt x="4" y="1"/>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1" name="Freeform 10415">
              <a:extLst>
                <a:ext uri="{FF2B5EF4-FFF2-40B4-BE49-F238E27FC236}">
                  <a16:creationId xmlns:a16="http://schemas.microsoft.com/office/drawing/2014/main" id="{72951BBE-77B2-4D87-9F17-D8E1B658A7C4}"/>
                </a:ext>
              </a:extLst>
            </p:cNvPr>
            <p:cNvSpPr>
              <a:spLocks/>
            </p:cNvSpPr>
            <p:nvPr/>
          </p:nvSpPr>
          <p:spPr bwMode="auto">
            <a:xfrm>
              <a:off x="7404" y="1243"/>
              <a:ext cx="162" cy="114"/>
            </a:xfrm>
            <a:custGeom>
              <a:avLst/>
              <a:gdLst>
                <a:gd name="T0" fmla="*/ 0 w 55"/>
                <a:gd name="T1" fmla="*/ 1 h 39"/>
                <a:gd name="T2" fmla="*/ 3 w 55"/>
                <a:gd name="T3" fmla="*/ 0 h 39"/>
                <a:gd name="T4" fmla="*/ 55 w 55"/>
                <a:gd name="T5" fmla="*/ 39 h 39"/>
                <a:gd name="T6" fmla="*/ 0 w 55"/>
                <a:gd name="T7" fmla="*/ 1 h 39"/>
              </a:gdLst>
              <a:ahLst/>
              <a:cxnLst>
                <a:cxn ang="0">
                  <a:pos x="T0" y="T1"/>
                </a:cxn>
                <a:cxn ang="0">
                  <a:pos x="T2" y="T3"/>
                </a:cxn>
                <a:cxn ang="0">
                  <a:pos x="T4" y="T5"/>
                </a:cxn>
                <a:cxn ang="0">
                  <a:pos x="T6" y="T7"/>
                </a:cxn>
              </a:cxnLst>
              <a:rect l="0" t="0" r="r" b="b"/>
              <a:pathLst>
                <a:path w="55" h="39">
                  <a:moveTo>
                    <a:pt x="0" y="1"/>
                  </a:moveTo>
                  <a:cubicBezTo>
                    <a:pt x="3" y="0"/>
                    <a:pt x="3" y="0"/>
                    <a:pt x="3" y="0"/>
                  </a:cubicBezTo>
                  <a:cubicBezTo>
                    <a:pt x="22" y="8"/>
                    <a:pt x="49" y="18"/>
                    <a:pt x="55" y="39"/>
                  </a:cubicBezTo>
                  <a:cubicBezTo>
                    <a:pt x="35" y="31"/>
                    <a:pt x="11" y="21"/>
                    <a:pt x="0" y="1"/>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2" name="Freeform 10416">
              <a:extLst>
                <a:ext uri="{FF2B5EF4-FFF2-40B4-BE49-F238E27FC236}">
                  <a16:creationId xmlns:a16="http://schemas.microsoft.com/office/drawing/2014/main" id="{285A1AFF-8446-4509-9B41-179E389DEB86}"/>
                </a:ext>
              </a:extLst>
            </p:cNvPr>
            <p:cNvSpPr>
              <a:spLocks/>
            </p:cNvSpPr>
            <p:nvPr/>
          </p:nvSpPr>
          <p:spPr bwMode="auto">
            <a:xfrm>
              <a:off x="7290" y="996"/>
              <a:ext cx="188" cy="85"/>
            </a:xfrm>
            <a:custGeom>
              <a:avLst/>
              <a:gdLst>
                <a:gd name="T0" fmla="*/ 0 w 64"/>
                <a:gd name="T1" fmla="*/ 2 h 29"/>
                <a:gd name="T2" fmla="*/ 64 w 64"/>
                <a:gd name="T3" fmla="*/ 29 h 29"/>
                <a:gd name="T4" fmla="*/ 1 w 64"/>
                <a:gd name="T5" fmla="*/ 2 h 29"/>
                <a:gd name="T6" fmla="*/ 0 w 64"/>
                <a:gd name="T7" fmla="*/ 2 h 29"/>
              </a:gdLst>
              <a:ahLst/>
              <a:cxnLst>
                <a:cxn ang="0">
                  <a:pos x="T0" y="T1"/>
                </a:cxn>
                <a:cxn ang="0">
                  <a:pos x="T2" y="T3"/>
                </a:cxn>
                <a:cxn ang="0">
                  <a:pos x="T4" y="T5"/>
                </a:cxn>
                <a:cxn ang="0">
                  <a:pos x="T6" y="T7"/>
                </a:cxn>
              </a:cxnLst>
              <a:rect l="0" t="0" r="r" b="b"/>
              <a:pathLst>
                <a:path w="64" h="29">
                  <a:moveTo>
                    <a:pt x="0" y="2"/>
                  </a:moveTo>
                  <a:cubicBezTo>
                    <a:pt x="23" y="0"/>
                    <a:pt x="54" y="7"/>
                    <a:pt x="64" y="29"/>
                  </a:cubicBezTo>
                  <a:cubicBezTo>
                    <a:pt x="41" y="22"/>
                    <a:pt x="22" y="13"/>
                    <a:pt x="1" y="2"/>
                  </a:cubicBezTo>
                  <a:lnTo>
                    <a:pt x="0" y="2"/>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3" name="Freeform 10417">
              <a:extLst>
                <a:ext uri="{FF2B5EF4-FFF2-40B4-BE49-F238E27FC236}">
                  <a16:creationId xmlns:a16="http://schemas.microsoft.com/office/drawing/2014/main" id="{ED5FF3CB-DB88-4D30-91B6-CDA913F6C259}"/>
                </a:ext>
              </a:extLst>
            </p:cNvPr>
            <p:cNvSpPr>
              <a:spLocks/>
            </p:cNvSpPr>
            <p:nvPr/>
          </p:nvSpPr>
          <p:spPr bwMode="auto">
            <a:xfrm>
              <a:off x="7137" y="876"/>
              <a:ext cx="3"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cubicBezTo>
                    <a:pt x="1" y="0"/>
                    <a:pt x="1" y="0"/>
                    <a:pt x="1" y="0"/>
                  </a:cubicBezTo>
                  <a:cubicBezTo>
                    <a:pt x="0" y="0"/>
                    <a:pt x="0" y="0"/>
                    <a:pt x="0" y="0"/>
                  </a:cubicBezTo>
                  <a:lnTo>
                    <a:pt x="1" y="0"/>
                  </a:ln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4" name="Freeform 10418">
              <a:extLst>
                <a:ext uri="{FF2B5EF4-FFF2-40B4-BE49-F238E27FC236}">
                  <a16:creationId xmlns:a16="http://schemas.microsoft.com/office/drawing/2014/main" id="{D14DC3F9-A2D3-4B38-81A4-DEBCCDB818D8}"/>
                </a:ext>
              </a:extLst>
            </p:cNvPr>
            <p:cNvSpPr>
              <a:spLocks/>
            </p:cNvSpPr>
            <p:nvPr/>
          </p:nvSpPr>
          <p:spPr bwMode="auto">
            <a:xfrm>
              <a:off x="7125" y="876"/>
              <a:ext cx="103" cy="235"/>
            </a:xfrm>
            <a:custGeom>
              <a:avLst/>
              <a:gdLst>
                <a:gd name="T0" fmla="*/ 5 w 35"/>
                <a:gd name="T1" fmla="*/ 0 h 80"/>
                <a:gd name="T2" fmla="*/ 28 w 35"/>
                <a:gd name="T3" fmla="*/ 80 h 80"/>
                <a:gd name="T4" fmla="*/ 5 w 35"/>
                <a:gd name="T5" fmla="*/ 0 h 80"/>
              </a:gdLst>
              <a:ahLst/>
              <a:cxnLst>
                <a:cxn ang="0">
                  <a:pos x="T0" y="T1"/>
                </a:cxn>
                <a:cxn ang="0">
                  <a:pos x="T2" y="T3"/>
                </a:cxn>
                <a:cxn ang="0">
                  <a:pos x="T4" y="T5"/>
                </a:cxn>
              </a:cxnLst>
              <a:rect l="0" t="0" r="r" b="b"/>
              <a:pathLst>
                <a:path w="35" h="80">
                  <a:moveTo>
                    <a:pt x="5" y="0"/>
                  </a:moveTo>
                  <a:cubicBezTo>
                    <a:pt x="19" y="22"/>
                    <a:pt x="35" y="53"/>
                    <a:pt x="28" y="80"/>
                  </a:cubicBezTo>
                  <a:cubicBezTo>
                    <a:pt x="3" y="59"/>
                    <a:pt x="0" y="30"/>
                    <a:pt x="5" y="0"/>
                  </a:cubicBezTo>
                  <a:close/>
                </a:path>
              </a:pathLst>
            </a:custGeom>
            <a:solidFill>
              <a:srgbClr val="2F53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5" name="Freeform 10419">
              <a:extLst>
                <a:ext uri="{FF2B5EF4-FFF2-40B4-BE49-F238E27FC236}">
                  <a16:creationId xmlns:a16="http://schemas.microsoft.com/office/drawing/2014/main" id="{7DBE5441-A1EC-4F2A-93D8-F59BDF241867}"/>
                </a:ext>
              </a:extLst>
            </p:cNvPr>
            <p:cNvSpPr>
              <a:spLocks/>
            </p:cNvSpPr>
            <p:nvPr/>
          </p:nvSpPr>
          <p:spPr bwMode="auto">
            <a:xfrm>
              <a:off x="7293" y="1348"/>
              <a:ext cx="102" cy="200"/>
            </a:xfrm>
            <a:custGeom>
              <a:avLst/>
              <a:gdLst>
                <a:gd name="T0" fmla="*/ 34 w 35"/>
                <a:gd name="T1" fmla="*/ 1 h 68"/>
                <a:gd name="T2" fmla="*/ 6 w 35"/>
                <a:gd name="T3" fmla="*/ 68 h 68"/>
                <a:gd name="T4" fmla="*/ 35 w 35"/>
                <a:gd name="T5" fmla="*/ 0 h 68"/>
                <a:gd name="T6" fmla="*/ 34 w 35"/>
                <a:gd name="T7" fmla="*/ 1 h 68"/>
              </a:gdLst>
              <a:ahLst/>
              <a:cxnLst>
                <a:cxn ang="0">
                  <a:pos x="T0" y="T1"/>
                </a:cxn>
                <a:cxn ang="0">
                  <a:pos x="T2" y="T3"/>
                </a:cxn>
                <a:cxn ang="0">
                  <a:pos x="T4" y="T5"/>
                </a:cxn>
                <a:cxn ang="0">
                  <a:pos x="T6" y="T7"/>
                </a:cxn>
              </a:cxnLst>
              <a:rect l="0" t="0" r="r" b="b"/>
              <a:pathLst>
                <a:path w="35" h="68">
                  <a:moveTo>
                    <a:pt x="34" y="1"/>
                  </a:moveTo>
                  <a:cubicBezTo>
                    <a:pt x="34" y="26"/>
                    <a:pt x="17" y="48"/>
                    <a:pt x="6" y="68"/>
                  </a:cubicBezTo>
                  <a:cubicBezTo>
                    <a:pt x="0" y="41"/>
                    <a:pt x="11" y="14"/>
                    <a:pt x="35" y="0"/>
                  </a:cubicBezTo>
                  <a:lnTo>
                    <a:pt x="34" y="1"/>
                  </a:ln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6" name="Freeform 10420">
              <a:extLst>
                <a:ext uri="{FF2B5EF4-FFF2-40B4-BE49-F238E27FC236}">
                  <a16:creationId xmlns:a16="http://schemas.microsoft.com/office/drawing/2014/main" id="{3E9572D4-8F64-407E-ADC3-BFC153594646}"/>
                </a:ext>
              </a:extLst>
            </p:cNvPr>
            <p:cNvSpPr>
              <a:spLocks/>
            </p:cNvSpPr>
            <p:nvPr/>
          </p:nvSpPr>
          <p:spPr bwMode="auto">
            <a:xfrm>
              <a:off x="7307" y="1231"/>
              <a:ext cx="50" cy="129"/>
            </a:xfrm>
            <a:custGeom>
              <a:avLst/>
              <a:gdLst>
                <a:gd name="T0" fmla="*/ 14 w 17"/>
                <a:gd name="T1" fmla="*/ 0 h 44"/>
                <a:gd name="T2" fmla="*/ 15 w 17"/>
                <a:gd name="T3" fmla="*/ 1 h 44"/>
                <a:gd name="T4" fmla="*/ 4 w 17"/>
                <a:gd name="T5" fmla="*/ 44 h 44"/>
                <a:gd name="T6" fmla="*/ 14 w 17"/>
                <a:gd name="T7" fmla="*/ 0 h 44"/>
              </a:gdLst>
              <a:ahLst/>
              <a:cxnLst>
                <a:cxn ang="0">
                  <a:pos x="T0" y="T1"/>
                </a:cxn>
                <a:cxn ang="0">
                  <a:pos x="T2" y="T3"/>
                </a:cxn>
                <a:cxn ang="0">
                  <a:pos x="T4" y="T5"/>
                </a:cxn>
                <a:cxn ang="0">
                  <a:pos x="T6" y="T7"/>
                </a:cxn>
              </a:cxnLst>
              <a:rect l="0" t="0" r="r" b="b"/>
              <a:pathLst>
                <a:path w="17" h="44">
                  <a:moveTo>
                    <a:pt x="14" y="0"/>
                  </a:moveTo>
                  <a:cubicBezTo>
                    <a:pt x="15" y="1"/>
                    <a:pt x="15" y="1"/>
                    <a:pt x="15" y="1"/>
                  </a:cubicBezTo>
                  <a:cubicBezTo>
                    <a:pt x="17" y="12"/>
                    <a:pt x="16" y="38"/>
                    <a:pt x="4" y="44"/>
                  </a:cubicBezTo>
                  <a:cubicBezTo>
                    <a:pt x="0" y="29"/>
                    <a:pt x="8" y="12"/>
                    <a:pt x="14" y="0"/>
                  </a:cubicBezTo>
                  <a:close/>
                </a:path>
              </a:pathLst>
            </a:custGeom>
            <a:solidFill>
              <a:srgbClr val="DA50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7" name="Freeform 10421">
              <a:extLst>
                <a:ext uri="{FF2B5EF4-FFF2-40B4-BE49-F238E27FC236}">
                  <a16:creationId xmlns:a16="http://schemas.microsoft.com/office/drawing/2014/main" id="{6F591029-CF4B-4CF1-9A12-ED0364EA2E81}"/>
                </a:ext>
              </a:extLst>
            </p:cNvPr>
            <p:cNvSpPr>
              <a:spLocks/>
            </p:cNvSpPr>
            <p:nvPr/>
          </p:nvSpPr>
          <p:spPr bwMode="auto">
            <a:xfrm>
              <a:off x="7034" y="758"/>
              <a:ext cx="500" cy="1037"/>
            </a:xfrm>
            <a:custGeom>
              <a:avLst/>
              <a:gdLst>
                <a:gd name="T0" fmla="*/ 100 w 170"/>
                <a:gd name="T1" fmla="*/ 110 h 353"/>
                <a:gd name="T2" fmla="*/ 130 w 170"/>
                <a:gd name="T3" fmla="*/ 121 h 353"/>
                <a:gd name="T4" fmla="*/ 154 w 170"/>
                <a:gd name="T5" fmla="*/ 158 h 353"/>
                <a:gd name="T6" fmla="*/ 106 w 170"/>
                <a:gd name="T7" fmla="*/ 125 h 353"/>
                <a:gd name="T8" fmla="*/ 128 w 170"/>
                <a:gd name="T9" fmla="*/ 202 h 353"/>
                <a:gd name="T10" fmla="*/ 168 w 170"/>
                <a:gd name="T11" fmla="*/ 270 h 353"/>
                <a:gd name="T12" fmla="*/ 131 w 170"/>
                <a:gd name="T13" fmla="*/ 219 h 353"/>
                <a:gd name="T14" fmla="*/ 128 w 170"/>
                <a:gd name="T15" fmla="*/ 270 h 353"/>
                <a:gd name="T16" fmla="*/ 111 w 170"/>
                <a:gd name="T17" fmla="*/ 353 h 353"/>
                <a:gd name="T18" fmla="*/ 124 w 170"/>
                <a:gd name="T19" fmla="*/ 266 h 353"/>
                <a:gd name="T20" fmla="*/ 90 w 170"/>
                <a:gd name="T21" fmla="*/ 105 h 353"/>
                <a:gd name="T22" fmla="*/ 89 w 170"/>
                <a:gd name="T23" fmla="*/ 187 h 353"/>
                <a:gd name="T24" fmla="*/ 89 w 170"/>
                <a:gd name="T25" fmla="*/ 103 h 353"/>
                <a:gd name="T26" fmla="*/ 4 w 170"/>
                <a:gd name="T27" fmla="*/ 15 h 353"/>
                <a:gd name="T28" fmla="*/ 1 w 170"/>
                <a:gd name="T29" fmla="*/ 0 h 353"/>
                <a:gd name="T30" fmla="*/ 43 w 170"/>
                <a:gd name="T31" fmla="*/ 30 h 353"/>
                <a:gd name="T32" fmla="*/ 78 w 170"/>
                <a:gd name="T33" fmla="*/ 38 h 353"/>
                <a:gd name="T34" fmla="*/ 125 w 170"/>
                <a:gd name="T35" fmla="*/ 73 h 353"/>
                <a:gd name="T36" fmla="*/ 61 w 170"/>
                <a:gd name="T37" fmla="*/ 50 h 353"/>
                <a:gd name="T38" fmla="*/ 100 w 170"/>
                <a:gd name="T39" fmla="*/ 11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353">
                  <a:moveTo>
                    <a:pt x="100" y="110"/>
                  </a:moveTo>
                  <a:cubicBezTo>
                    <a:pt x="110" y="112"/>
                    <a:pt x="121" y="114"/>
                    <a:pt x="130" y="121"/>
                  </a:cubicBezTo>
                  <a:cubicBezTo>
                    <a:pt x="141" y="130"/>
                    <a:pt x="151" y="144"/>
                    <a:pt x="154" y="158"/>
                  </a:cubicBezTo>
                  <a:cubicBezTo>
                    <a:pt x="140" y="152"/>
                    <a:pt x="119" y="139"/>
                    <a:pt x="106" y="125"/>
                  </a:cubicBezTo>
                  <a:cubicBezTo>
                    <a:pt x="115" y="149"/>
                    <a:pt x="124" y="176"/>
                    <a:pt x="128" y="202"/>
                  </a:cubicBezTo>
                  <a:cubicBezTo>
                    <a:pt x="151" y="214"/>
                    <a:pt x="170" y="244"/>
                    <a:pt x="168" y="270"/>
                  </a:cubicBezTo>
                  <a:cubicBezTo>
                    <a:pt x="151" y="256"/>
                    <a:pt x="138" y="239"/>
                    <a:pt x="131" y="219"/>
                  </a:cubicBezTo>
                  <a:cubicBezTo>
                    <a:pt x="132" y="237"/>
                    <a:pt x="132" y="254"/>
                    <a:pt x="128" y="270"/>
                  </a:cubicBezTo>
                  <a:cubicBezTo>
                    <a:pt x="135" y="298"/>
                    <a:pt x="127" y="328"/>
                    <a:pt x="111" y="353"/>
                  </a:cubicBezTo>
                  <a:cubicBezTo>
                    <a:pt x="99" y="333"/>
                    <a:pt x="103" y="280"/>
                    <a:pt x="124" y="266"/>
                  </a:cubicBezTo>
                  <a:cubicBezTo>
                    <a:pt x="131" y="212"/>
                    <a:pt x="118" y="154"/>
                    <a:pt x="90" y="105"/>
                  </a:cubicBezTo>
                  <a:cubicBezTo>
                    <a:pt x="96" y="130"/>
                    <a:pt x="98" y="163"/>
                    <a:pt x="89" y="187"/>
                  </a:cubicBezTo>
                  <a:cubicBezTo>
                    <a:pt x="77" y="169"/>
                    <a:pt x="71" y="120"/>
                    <a:pt x="89" y="103"/>
                  </a:cubicBezTo>
                  <a:cubicBezTo>
                    <a:pt x="68" y="67"/>
                    <a:pt x="39" y="37"/>
                    <a:pt x="4" y="15"/>
                  </a:cubicBezTo>
                  <a:cubicBezTo>
                    <a:pt x="2" y="14"/>
                    <a:pt x="0" y="0"/>
                    <a:pt x="1" y="0"/>
                  </a:cubicBezTo>
                  <a:cubicBezTo>
                    <a:pt x="18" y="3"/>
                    <a:pt x="32" y="17"/>
                    <a:pt x="43" y="30"/>
                  </a:cubicBezTo>
                  <a:cubicBezTo>
                    <a:pt x="55" y="31"/>
                    <a:pt x="69" y="36"/>
                    <a:pt x="78" y="38"/>
                  </a:cubicBezTo>
                  <a:cubicBezTo>
                    <a:pt x="97" y="44"/>
                    <a:pt x="118" y="52"/>
                    <a:pt x="125" y="73"/>
                  </a:cubicBezTo>
                  <a:cubicBezTo>
                    <a:pt x="104" y="70"/>
                    <a:pt x="81" y="61"/>
                    <a:pt x="61" y="50"/>
                  </a:cubicBezTo>
                  <a:cubicBezTo>
                    <a:pt x="76" y="69"/>
                    <a:pt x="90" y="88"/>
                    <a:pt x="100" y="110"/>
                  </a:cubicBezTo>
                  <a:close/>
                </a:path>
              </a:pathLst>
            </a:custGeom>
            <a:solidFill>
              <a:srgbClr val="E8A6E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8" name="Freeform 10422">
              <a:extLst>
                <a:ext uri="{FF2B5EF4-FFF2-40B4-BE49-F238E27FC236}">
                  <a16:creationId xmlns:a16="http://schemas.microsoft.com/office/drawing/2014/main" id="{B426086F-56D8-4AE2-95EB-4905FC450C44}"/>
                </a:ext>
              </a:extLst>
            </p:cNvPr>
            <p:cNvSpPr>
              <a:spLocks/>
            </p:cNvSpPr>
            <p:nvPr/>
          </p:nvSpPr>
          <p:spPr bwMode="auto">
            <a:xfrm>
              <a:off x="7090" y="893"/>
              <a:ext cx="355" cy="256"/>
            </a:xfrm>
            <a:custGeom>
              <a:avLst/>
              <a:gdLst>
                <a:gd name="T0" fmla="*/ 25 w 121"/>
                <a:gd name="T1" fmla="*/ 19 h 87"/>
                <a:gd name="T2" fmla="*/ 80 w 121"/>
                <a:gd name="T3" fmla="*/ 3 h 87"/>
                <a:gd name="T4" fmla="*/ 105 w 121"/>
                <a:gd name="T5" fmla="*/ 46 h 87"/>
                <a:gd name="T6" fmla="*/ 81 w 121"/>
                <a:gd name="T7" fmla="*/ 55 h 87"/>
                <a:gd name="T8" fmla="*/ 74 w 121"/>
                <a:gd name="T9" fmla="*/ 65 h 87"/>
                <a:gd name="T10" fmla="*/ 60 w 121"/>
                <a:gd name="T11" fmla="*/ 69 h 87"/>
                <a:gd name="T12" fmla="*/ 13 w 121"/>
                <a:gd name="T13" fmla="*/ 73 h 87"/>
                <a:gd name="T14" fmla="*/ 25 w 121"/>
                <a:gd name="T15" fmla="*/ 19 h 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1" h="87">
                  <a:moveTo>
                    <a:pt x="25" y="19"/>
                  </a:moveTo>
                  <a:cubicBezTo>
                    <a:pt x="38" y="6"/>
                    <a:pt x="62" y="0"/>
                    <a:pt x="80" y="3"/>
                  </a:cubicBezTo>
                  <a:cubicBezTo>
                    <a:pt x="94" y="6"/>
                    <a:pt x="121" y="34"/>
                    <a:pt x="105" y="46"/>
                  </a:cubicBezTo>
                  <a:cubicBezTo>
                    <a:pt x="98" y="52"/>
                    <a:pt x="88" y="48"/>
                    <a:pt x="81" y="55"/>
                  </a:cubicBezTo>
                  <a:cubicBezTo>
                    <a:pt x="77" y="58"/>
                    <a:pt x="78" y="62"/>
                    <a:pt x="74" y="65"/>
                  </a:cubicBezTo>
                  <a:cubicBezTo>
                    <a:pt x="72" y="67"/>
                    <a:pt x="63" y="68"/>
                    <a:pt x="60" y="69"/>
                  </a:cubicBezTo>
                  <a:cubicBezTo>
                    <a:pt x="48" y="74"/>
                    <a:pt x="25" y="87"/>
                    <a:pt x="13" y="73"/>
                  </a:cubicBezTo>
                  <a:cubicBezTo>
                    <a:pt x="0" y="56"/>
                    <a:pt x="4" y="24"/>
                    <a:pt x="25" y="19"/>
                  </a:cubicBezTo>
                  <a:close/>
                </a:path>
              </a:pathLst>
            </a:custGeom>
            <a:solidFill>
              <a:srgbClr val="CB9C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9" name="Freeform 10423">
              <a:extLst>
                <a:ext uri="{FF2B5EF4-FFF2-40B4-BE49-F238E27FC236}">
                  <a16:creationId xmlns:a16="http://schemas.microsoft.com/office/drawing/2014/main" id="{29796811-73C4-4EC3-95C1-CA0788164DE8}"/>
                </a:ext>
              </a:extLst>
            </p:cNvPr>
            <p:cNvSpPr>
              <a:spLocks/>
            </p:cNvSpPr>
            <p:nvPr/>
          </p:nvSpPr>
          <p:spPr bwMode="auto">
            <a:xfrm>
              <a:off x="7075" y="832"/>
              <a:ext cx="341" cy="329"/>
            </a:xfrm>
            <a:custGeom>
              <a:avLst/>
              <a:gdLst>
                <a:gd name="T0" fmla="*/ 39 w 116"/>
                <a:gd name="T1" fmla="*/ 0 h 112"/>
                <a:gd name="T2" fmla="*/ 92 w 116"/>
                <a:gd name="T3" fmla="*/ 21 h 112"/>
                <a:gd name="T4" fmla="*/ 115 w 116"/>
                <a:gd name="T5" fmla="*/ 45 h 112"/>
                <a:gd name="T6" fmla="*/ 94 w 116"/>
                <a:gd name="T7" fmla="*/ 44 h 112"/>
                <a:gd name="T8" fmla="*/ 99 w 116"/>
                <a:gd name="T9" fmla="*/ 65 h 112"/>
                <a:gd name="T10" fmla="*/ 81 w 116"/>
                <a:gd name="T11" fmla="*/ 59 h 112"/>
                <a:gd name="T12" fmla="*/ 67 w 116"/>
                <a:gd name="T13" fmla="*/ 71 h 112"/>
                <a:gd name="T14" fmla="*/ 66 w 116"/>
                <a:gd name="T15" fmla="*/ 86 h 112"/>
                <a:gd name="T16" fmla="*/ 56 w 116"/>
                <a:gd name="T17" fmla="*/ 81 h 112"/>
                <a:gd name="T18" fmla="*/ 43 w 116"/>
                <a:gd name="T19" fmla="*/ 86 h 112"/>
                <a:gd name="T20" fmla="*/ 28 w 116"/>
                <a:gd name="T21" fmla="*/ 92 h 112"/>
                <a:gd name="T22" fmla="*/ 7 w 116"/>
                <a:gd name="T23" fmla="*/ 77 h 112"/>
                <a:gd name="T24" fmla="*/ 3 w 116"/>
                <a:gd name="T25" fmla="*/ 42 h 112"/>
                <a:gd name="T26" fmla="*/ 39 w 116"/>
                <a:gd name="T27" fmla="*/ 0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6" h="112">
                  <a:moveTo>
                    <a:pt x="39" y="0"/>
                  </a:moveTo>
                  <a:cubicBezTo>
                    <a:pt x="58" y="1"/>
                    <a:pt x="78" y="8"/>
                    <a:pt x="92" y="21"/>
                  </a:cubicBezTo>
                  <a:cubicBezTo>
                    <a:pt x="96" y="24"/>
                    <a:pt x="114" y="39"/>
                    <a:pt x="115" y="45"/>
                  </a:cubicBezTo>
                  <a:cubicBezTo>
                    <a:pt x="116" y="56"/>
                    <a:pt x="100" y="49"/>
                    <a:pt x="94" y="44"/>
                  </a:cubicBezTo>
                  <a:cubicBezTo>
                    <a:pt x="96" y="47"/>
                    <a:pt x="103" y="61"/>
                    <a:pt x="99" y="65"/>
                  </a:cubicBezTo>
                  <a:cubicBezTo>
                    <a:pt x="94" y="70"/>
                    <a:pt x="85" y="62"/>
                    <a:pt x="81" y="59"/>
                  </a:cubicBezTo>
                  <a:cubicBezTo>
                    <a:pt x="84" y="75"/>
                    <a:pt x="84" y="84"/>
                    <a:pt x="67" y="71"/>
                  </a:cubicBezTo>
                  <a:cubicBezTo>
                    <a:pt x="68" y="76"/>
                    <a:pt x="68" y="81"/>
                    <a:pt x="66" y="86"/>
                  </a:cubicBezTo>
                  <a:cubicBezTo>
                    <a:pt x="63" y="84"/>
                    <a:pt x="59" y="83"/>
                    <a:pt x="56" y="81"/>
                  </a:cubicBezTo>
                  <a:cubicBezTo>
                    <a:pt x="58" y="92"/>
                    <a:pt x="49" y="93"/>
                    <a:pt x="43" y="86"/>
                  </a:cubicBezTo>
                  <a:cubicBezTo>
                    <a:pt x="44" y="98"/>
                    <a:pt x="35" y="99"/>
                    <a:pt x="28" y="92"/>
                  </a:cubicBezTo>
                  <a:cubicBezTo>
                    <a:pt x="27" y="112"/>
                    <a:pt x="9" y="83"/>
                    <a:pt x="7" y="77"/>
                  </a:cubicBezTo>
                  <a:cubicBezTo>
                    <a:pt x="3" y="66"/>
                    <a:pt x="0" y="54"/>
                    <a:pt x="3" y="42"/>
                  </a:cubicBezTo>
                  <a:cubicBezTo>
                    <a:pt x="10" y="20"/>
                    <a:pt x="19" y="1"/>
                    <a:pt x="39" y="0"/>
                  </a:cubicBezTo>
                  <a:close/>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0" name="Freeform 10424">
              <a:extLst>
                <a:ext uri="{FF2B5EF4-FFF2-40B4-BE49-F238E27FC236}">
                  <a16:creationId xmlns:a16="http://schemas.microsoft.com/office/drawing/2014/main" id="{FCDFFC29-6B5B-41D6-9207-AE4EF730F4BA}"/>
                </a:ext>
              </a:extLst>
            </p:cNvPr>
            <p:cNvSpPr>
              <a:spLocks noEditPoints="1"/>
            </p:cNvSpPr>
            <p:nvPr/>
          </p:nvSpPr>
          <p:spPr bwMode="auto">
            <a:xfrm>
              <a:off x="7104" y="835"/>
              <a:ext cx="224" cy="220"/>
            </a:xfrm>
            <a:custGeom>
              <a:avLst/>
              <a:gdLst>
                <a:gd name="T0" fmla="*/ 11 w 76"/>
                <a:gd name="T1" fmla="*/ 1 h 75"/>
                <a:gd name="T2" fmla="*/ 22 w 76"/>
                <a:gd name="T3" fmla="*/ 74 h 75"/>
                <a:gd name="T4" fmla="*/ 24 w 76"/>
                <a:gd name="T5" fmla="*/ 74 h 75"/>
                <a:gd name="T6" fmla="*/ 22 w 76"/>
                <a:gd name="T7" fmla="*/ 50 h 75"/>
                <a:gd name="T8" fmla="*/ 22 w 76"/>
                <a:gd name="T9" fmla="*/ 49 h 75"/>
                <a:gd name="T10" fmla="*/ 40 w 76"/>
                <a:gd name="T11" fmla="*/ 66 h 75"/>
                <a:gd name="T12" fmla="*/ 41 w 76"/>
                <a:gd name="T13" fmla="*/ 48 h 75"/>
                <a:gd name="T14" fmla="*/ 60 w 76"/>
                <a:gd name="T15" fmla="*/ 57 h 75"/>
                <a:gd name="T16" fmla="*/ 61 w 76"/>
                <a:gd name="T17" fmla="*/ 45 h 75"/>
                <a:gd name="T18" fmla="*/ 73 w 76"/>
                <a:gd name="T19" fmla="*/ 45 h 75"/>
                <a:gd name="T20" fmla="*/ 54 w 76"/>
                <a:gd name="T21" fmla="*/ 20 h 75"/>
                <a:gd name="T22" fmla="*/ 22 w 76"/>
                <a:gd name="T23" fmla="*/ 6 h 75"/>
                <a:gd name="T24" fmla="*/ 23 w 76"/>
                <a:gd name="T25" fmla="*/ 8 h 75"/>
                <a:gd name="T26" fmla="*/ 60 w 76"/>
                <a:gd name="T27" fmla="*/ 27 h 75"/>
                <a:gd name="T28" fmla="*/ 69 w 76"/>
                <a:gd name="T29" fmla="*/ 41 h 75"/>
                <a:gd name="T30" fmla="*/ 58 w 76"/>
                <a:gd name="T31" fmla="*/ 41 h 75"/>
                <a:gd name="T32" fmla="*/ 33 w 76"/>
                <a:gd name="T33" fmla="*/ 15 h 75"/>
                <a:gd name="T34" fmla="*/ 30 w 76"/>
                <a:gd name="T35" fmla="*/ 15 h 75"/>
                <a:gd name="T36" fmla="*/ 55 w 76"/>
                <a:gd name="T37" fmla="*/ 41 h 75"/>
                <a:gd name="T38" fmla="*/ 58 w 76"/>
                <a:gd name="T39" fmla="*/ 45 h 75"/>
                <a:gd name="T40" fmla="*/ 58 w 76"/>
                <a:gd name="T41" fmla="*/ 55 h 75"/>
                <a:gd name="T42" fmla="*/ 44 w 76"/>
                <a:gd name="T43" fmla="*/ 48 h 75"/>
                <a:gd name="T44" fmla="*/ 24 w 76"/>
                <a:gd name="T45" fmla="*/ 18 h 75"/>
                <a:gd name="T46" fmla="*/ 21 w 76"/>
                <a:gd name="T47" fmla="*/ 18 h 75"/>
                <a:gd name="T48" fmla="*/ 32 w 76"/>
                <a:gd name="T49" fmla="*/ 37 h 75"/>
                <a:gd name="T50" fmla="*/ 40 w 76"/>
                <a:gd name="T51" fmla="*/ 61 h 75"/>
                <a:gd name="T52" fmla="*/ 24 w 76"/>
                <a:gd name="T53" fmla="*/ 44 h 75"/>
                <a:gd name="T54" fmla="*/ 21 w 76"/>
                <a:gd name="T55" fmla="*/ 35 h 75"/>
                <a:gd name="T56" fmla="*/ 20 w 76"/>
                <a:gd name="T57" fmla="*/ 28 h 75"/>
                <a:gd name="T58" fmla="*/ 16 w 76"/>
                <a:gd name="T59" fmla="*/ 27 h 75"/>
                <a:gd name="T60" fmla="*/ 18 w 76"/>
                <a:gd name="T61" fmla="*/ 35 h 75"/>
                <a:gd name="T62" fmla="*/ 18 w 76"/>
                <a:gd name="T63" fmla="*/ 49 h 75"/>
                <a:gd name="T64" fmla="*/ 21 w 76"/>
                <a:gd name="T65" fmla="*/ 71 h 75"/>
                <a:gd name="T66" fmla="*/ 14 w 76"/>
                <a:gd name="T67" fmla="*/ 2 h 75"/>
                <a:gd name="T68" fmla="*/ 11 w 76"/>
                <a:gd name="T69" fmla="*/ 1 h 75"/>
                <a:gd name="T70" fmla="*/ 43 w 76"/>
                <a:gd name="T71" fmla="*/ 27 h 75"/>
                <a:gd name="T72" fmla="*/ 52 w 76"/>
                <a:gd name="T73" fmla="*/ 37 h 75"/>
                <a:gd name="T74" fmla="*/ 35 w 76"/>
                <a:gd name="T75" fmla="*/ 19 h 75"/>
                <a:gd name="T76" fmla="*/ 36 w 76"/>
                <a:gd name="T77" fmla="*/ 20 h 75"/>
                <a:gd name="T78" fmla="*/ 43 w 76"/>
                <a:gd name="T79" fmla="*/ 27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6" h="75">
                  <a:moveTo>
                    <a:pt x="11" y="1"/>
                  </a:moveTo>
                  <a:cubicBezTo>
                    <a:pt x="4" y="20"/>
                    <a:pt x="0" y="61"/>
                    <a:pt x="22" y="74"/>
                  </a:cubicBezTo>
                  <a:cubicBezTo>
                    <a:pt x="22" y="74"/>
                    <a:pt x="24" y="75"/>
                    <a:pt x="24" y="74"/>
                  </a:cubicBezTo>
                  <a:cubicBezTo>
                    <a:pt x="26" y="65"/>
                    <a:pt x="22" y="58"/>
                    <a:pt x="22" y="50"/>
                  </a:cubicBezTo>
                  <a:cubicBezTo>
                    <a:pt x="22" y="49"/>
                    <a:pt x="22" y="49"/>
                    <a:pt x="22" y="49"/>
                  </a:cubicBezTo>
                  <a:cubicBezTo>
                    <a:pt x="26" y="59"/>
                    <a:pt x="32" y="68"/>
                    <a:pt x="40" y="66"/>
                  </a:cubicBezTo>
                  <a:cubicBezTo>
                    <a:pt x="46" y="64"/>
                    <a:pt x="44" y="54"/>
                    <a:pt x="41" y="48"/>
                  </a:cubicBezTo>
                  <a:cubicBezTo>
                    <a:pt x="47" y="55"/>
                    <a:pt x="54" y="61"/>
                    <a:pt x="60" y="57"/>
                  </a:cubicBezTo>
                  <a:cubicBezTo>
                    <a:pt x="64" y="55"/>
                    <a:pt x="63" y="50"/>
                    <a:pt x="61" y="45"/>
                  </a:cubicBezTo>
                  <a:cubicBezTo>
                    <a:pt x="66" y="48"/>
                    <a:pt x="71" y="49"/>
                    <a:pt x="73" y="45"/>
                  </a:cubicBezTo>
                  <a:cubicBezTo>
                    <a:pt x="76" y="37"/>
                    <a:pt x="59" y="23"/>
                    <a:pt x="54" y="20"/>
                  </a:cubicBezTo>
                  <a:cubicBezTo>
                    <a:pt x="45" y="14"/>
                    <a:pt x="34" y="7"/>
                    <a:pt x="22" y="6"/>
                  </a:cubicBezTo>
                  <a:cubicBezTo>
                    <a:pt x="21" y="6"/>
                    <a:pt x="23" y="8"/>
                    <a:pt x="23" y="8"/>
                  </a:cubicBezTo>
                  <a:cubicBezTo>
                    <a:pt x="36" y="9"/>
                    <a:pt x="51" y="19"/>
                    <a:pt x="60" y="27"/>
                  </a:cubicBezTo>
                  <a:cubicBezTo>
                    <a:pt x="63" y="31"/>
                    <a:pt x="68" y="35"/>
                    <a:pt x="69" y="41"/>
                  </a:cubicBezTo>
                  <a:cubicBezTo>
                    <a:pt x="71" y="47"/>
                    <a:pt x="62" y="43"/>
                    <a:pt x="58" y="41"/>
                  </a:cubicBezTo>
                  <a:cubicBezTo>
                    <a:pt x="51" y="30"/>
                    <a:pt x="37" y="18"/>
                    <a:pt x="33" y="15"/>
                  </a:cubicBezTo>
                  <a:cubicBezTo>
                    <a:pt x="32" y="15"/>
                    <a:pt x="30" y="14"/>
                    <a:pt x="30" y="15"/>
                  </a:cubicBezTo>
                  <a:cubicBezTo>
                    <a:pt x="32" y="18"/>
                    <a:pt x="44" y="32"/>
                    <a:pt x="55" y="41"/>
                  </a:cubicBezTo>
                  <a:cubicBezTo>
                    <a:pt x="56" y="42"/>
                    <a:pt x="57" y="44"/>
                    <a:pt x="58" y="45"/>
                  </a:cubicBezTo>
                  <a:cubicBezTo>
                    <a:pt x="59" y="48"/>
                    <a:pt x="62" y="53"/>
                    <a:pt x="58" y="55"/>
                  </a:cubicBezTo>
                  <a:cubicBezTo>
                    <a:pt x="53" y="59"/>
                    <a:pt x="47" y="51"/>
                    <a:pt x="44" y="48"/>
                  </a:cubicBezTo>
                  <a:cubicBezTo>
                    <a:pt x="37" y="38"/>
                    <a:pt x="31" y="28"/>
                    <a:pt x="24" y="18"/>
                  </a:cubicBezTo>
                  <a:cubicBezTo>
                    <a:pt x="24" y="17"/>
                    <a:pt x="21" y="16"/>
                    <a:pt x="21" y="18"/>
                  </a:cubicBezTo>
                  <a:cubicBezTo>
                    <a:pt x="25" y="24"/>
                    <a:pt x="29" y="30"/>
                    <a:pt x="32" y="37"/>
                  </a:cubicBezTo>
                  <a:cubicBezTo>
                    <a:pt x="35" y="42"/>
                    <a:pt x="43" y="54"/>
                    <a:pt x="40" y="61"/>
                  </a:cubicBezTo>
                  <a:cubicBezTo>
                    <a:pt x="35" y="72"/>
                    <a:pt x="25" y="47"/>
                    <a:pt x="24" y="44"/>
                  </a:cubicBezTo>
                  <a:cubicBezTo>
                    <a:pt x="23" y="41"/>
                    <a:pt x="22" y="38"/>
                    <a:pt x="21" y="35"/>
                  </a:cubicBezTo>
                  <a:cubicBezTo>
                    <a:pt x="21" y="33"/>
                    <a:pt x="21" y="30"/>
                    <a:pt x="20" y="28"/>
                  </a:cubicBezTo>
                  <a:cubicBezTo>
                    <a:pt x="20" y="27"/>
                    <a:pt x="16" y="26"/>
                    <a:pt x="16" y="27"/>
                  </a:cubicBezTo>
                  <a:cubicBezTo>
                    <a:pt x="16" y="29"/>
                    <a:pt x="17" y="32"/>
                    <a:pt x="18" y="35"/>
                  </a:cubicBezTo>
                  <a:cubicBezTo>
                    <a:pt x="18" y="40"/>
                    <a:pt x="17" y="45"/>
                    <a:pt x="18" y="49"/>
                  </a:cubicBezTo>
                  <a:cubicBezTo>
                    <a:pt x="19" y="57"/>
                    <a:pt x="22" y="63"/>
                    <a:pt x="21" y="71"/>
                  </a:cubicBezTo>
                  <a:cubicBezTo>
                    <a:pt x="4" y="57"/>
                    <a:pt x="10" y="20"/>
                    <a:pt x="14" y="2"/>
                  </a:cubicBezTo>
                  <a:cubicBezTo>
                    <a:pt x="14" y="1"/>
                    <a:pt x="11" y="0"/>
                    <a:pt x="11" y="1"/>
                  </a:cubicBezTo>
                  <a:close/>
                  <a:moveTo>
                    <a:pt x="43" y="27"/>
                  </a:moveTo>
                  <a:cubicBezTo>
                    <a:pt x="46" y="30"/>
                    <a:pt x="49" y="33"/>
                    <a:pt x="52" y="37"/>
                  </a:cubicBezTo>
                  <a:cubicBezTo>
                    <a:pt x="45" y="32"/>
                    <a:pt x="38" y="26"/>
                    <a:pt x="35" y="19"/>
                  </a:cubicBezTo>
                  <a:cubicBezTo>
                    <a:pt x="35" y="20"/>
                    <a:pt x="36" y="20"/>
                    <a:pt x="36" y="20"/>
                  </a:cubicBezTo>
                  <a:cubicBezTo>
                    <a:pt x="39" y="23"/>
                    <a:pt x="41" y="25"/>
                    <a:pt x="43"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1" name="Freeform 10425">
              <a:extLst>
                <a:ext uri="{FF2B5EF4-FFF2-40B4-BE49-F238E27FC236}">
                  <a16:creationId xmlns:a16="http://schemas.microsoft.com/office/drawing/2014/main" id="{ED1F0764-A645-4635-B76C-FD1CEC23F34D}"/>
                </a:ext>
              </a:extLst>
            </p:cNvPr>
            <p:cNvSpPr>
              <a:spLocks/>
            </p:cNvSpPr>
            <p:nvPr/>
          </p:nvSpPr>
          <p:spPr bwMode="auto">
            <a:xfrm>
              <a:off x="7066" y="738"/>
              <a:ext cx="232" cy="270"/>
            </a:xfrm>
            <a:custGeom>
              <a:avLst/>
              <a:gdLst>
                <a:gd name="T0" fmla="*/ 40 w 79"/>
                <a:gd name="T1" fmla="*/ 38 h 92"/>
                <a:gd name="T2" fmla="*/ 79 w 79"/>
                <a:gd name="T3" fmla="*/ 41 h 92"/>
                <a:gd name="T4" fmla="*/ 43 w 79"/>
                <a:gd name="T5" fmla="*/ 25 h 92"/>
                <a:gd name="T6" fmla="*/ 7 w 79"/>
                <a:gd name="T7" fmla="*/ 11 h 92"/>
                <a:gd name="T8" fmla="*/ 10 w 79"/>
                <a:gd name="T9" fmla="*/ 54 h 92"/>
                <a:gd name="T10" fmla="*/ 5 w 79"/>
                <a:gd name="T11" fmla="*/ 92 h 92"/>
                <a:gd name="T12" fmla="*/ 16 w 79"/>
                <a:gd name="T13" fmla="*/ 54 h 92"/>
                <a:gd name="T14" fmla="*/ 24 w 79"/>
                <a:gd name="T15" fmla="*/ 81 h 92"/>
                <a:gd name="T16" fmla="*/ 27 w 79"/>
                <a:gd name="T17" fmla="*/ 53 h 92"/>
                <a:gd name="T18" fmla="*/ 40 w 79"/>
                <a:gd name="T19" fmla="*/ 71 h 92"/>
                <a:gd name="T20" fmla="*/ 30 w 79"/>
                <a:gd name="T21" fmla="*/ 41 h 92"/>
                <a:gd name="T22" fmla="*/ 64 w 79"/>
                <a:gd name="T23" fmla="*/ 61 h 92"/>
                <a:gd name="T24" fmla="*/ 40 w 79"/>
                <a:gd name="T25" fmla="*/ 38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9" h="92">
                  <a:moveTo>
                    <a:pt x="40" y="38"/>
                  </a:moveTo>
                  <a:cubicBezTo>
                    <a:pt x="47" y="46"/>
                    <a:pt x="68" y="41"/>
                    <a:pt x="79" y="41"/>
                  </a:cubicBezTo>
                  <a:cubicBezTo>
                    <a:pt x="68" y="33"/>
                    <a:pt x="55" y="31"/>
                    <a:pt x="43" y="25"/>
                  </a:cubicBezTo>
                  <a:cubicBezTo>
                    <a:pt x="34" y="21"/>
                    <a:pt x="16" y="0"/>
                    <a:pt x="7" y="11"/>
                  </a:cubicBezTo>
                  <a:cubicBezTo>
                    <a:pt x="1" y="19"/>
                    <a:pt x="10" y="44"/>
                    <a:pt x="10" y="54"/>
                  </a:cubicBezTo>
                  <a:cubicBezTo>
                    <a:pt x="9" y="65"/>
                    <a:pt x="0" y="83"/>
                    <a:pt x="5" y="92"/>
                  </a:cubicBezTo>
                  <a:cubicBezTo>
                    <a:pt x="7" y="79"/>
                    <a:pt x="12" y="66"/>
                    <a:pt x="16" y="54"/>
                  </a:cubicBezTo>
                  <a:cubicBezTo>
                    <a:pt x="20" y="63"/>
                    <a:pt x="19" y="73"/>
                    <a:pt x="24" y="81"/>
                  </a:cubicBezTo>
                  <a:cubicBezTo>
                    <a:pt x="27" y="72"/>
                    <a:pt x="25" y="62"/>
                    <a:pt x="27" y="53"/>
                  </a:cubicBezTo>
                  <a:cubicBezTo>
                    <a:pt x="31" y="59"/>
                    <a:pt x="34" y="66"/>
                    <a:pt x="40" y="71"/>
                  </a:cubicBezTo>
                  <a:cubicBezTo>
                    <a:pt x="40" y="61"/>
                    <a:pt x="31" y="51"/>
                    <a:pt x="30" y="41"/>
                  </a:cubicBezTo>
                  <a:cubicBezTo>
                    <a:pt x="42" y="48"/>
                    <a:pt x="49" y="59"/>
                    <a:pt x="64" y="61"/>
                  </a:cubicBezTo>
                  <a:cubicBezTo>
                    <a:pt x="57" y="55"/>
                    <a:pt x="46" y="45"/>
                    <a:pt x="40" y="38"/>
                  </a:cubicBezTo>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2" name="Freeform 10426">
              <a:extLst>
                <a:ext uri="{FF2B5EF4-FFF2-40B4-BE49-F238E27FC236}">
                  <a16:creationId xmlns:a16="http://schemas.microsoft.com/office/drawing/2014/main" id="{40B8712A-2EB7-455C-AC05-860ED2F39F4E}"/>
                </a:ext>
              </a:extLst>
            </p:cNvPr>
            <p:cNvSpPr>
              <a:spLocks/>
            </p:cNvSpPr>
            <p:nvPr/>
          </p:nvSpPr>
          <p:spPr bwMode="auto">
            <a:xfrm>
              <a:off x="6449" y="556"/>
              <a:ext cx="121" cy="85"/>
            </a:xfrm>
            <a:custGeom>
              <a:avLst/>
              <a:gdLst>
                <a:gd name="T0" fmla="*/ 38 w 41"/>
                <a:gd name="T1" fmla="*/ 12 h 29"/>
                <a:gd name="T2" fmla="*/ 21 w 41"/>
                <a:gd name="T3" fmla="*/ 29 h 29"/>
                <a:gd name="T4" fmla="*/ 6 w 41"/>
                <a:gd name="T5" fmla="*/ 24 h 29"/>
                <a:gd name="T6" fmla="*/ 3 w 41"/>
                <a:gd name="T7" fmla="*/ 12 h 29"/>
                <a:gd name="T8" fmla="*/ 21 w 41"/>
                <a:gd name="T9" fmla="*/ 1 h 29"/>
                <a:gd name="T10" fmla="*/ 38 w 41"/>
                <a:gd name="T11" fmla="*/ 12 h 29"/>
              </a:gdLst>
              <a:ahLst/>
              <a:cxnLst>
                <a:cxn ang="0">
                  <a:pos x="T0" y="T1"/>
                </a:cxn>
                <a:cxn ang="0">
                  <a:pos x="T2" y="T3"/>
                </a:cxn>
                <a:cxn ang="0">
                  <a:pos x="T4" y="T5"/>
                </a:cxn>
                <a:cxn ang="0">
                  <a:pos x="T6" y="T7"/>
                </a:cxn>
                <a:cxn ang="0">
                  <a:pos x="T8" y="T9"/>
                </a:cxn>
                <a:cxn ang="0">
                  <a:pos x="T10" y="T11"/>
                </a:cxn>
              </a:cxnLst>
              <a:rect l="0" t="0" r="r" b="b"/>
              <a:pathLst>
                <a:path w="41" h="29">
                  <a:moveTo>
                    <a:pt x="38" y="12"/>
                  </a:moveTo>
                  <a:cubicBezTo>
                    <a:pt x="41" y="21"/>
                    <a:pt x="28" y="28"/>
                    <a:pt x="21" y="29"/>
                  </a:cubicBezTo>
                  <a:cubicBezTo>
                    <a:pt x="15" y="29"/>
                    <a:pt x="10" y="27"/>
                    <a:pt x="6" y="24"/>
                  </a:cubicBezTo>
                  <a:cubicBezTo>
                    <a:pt x="0" y="20"/>
                    <a:pt x="0" y="17"/>
                    <a:pt x="3" y="12"/>
                  </a:cubicBezTo>
                  <a:cubicBezTo>
                    <a:pt x="7" y="5"/>
                    <a:pt x="13" y="1"/>
                    <a:pt x="21" y="1"/>
                  </a:cubicBezTo>
                  <a:cubicBezTo>
                    <a:pt x="26" y="0"/>
                    <a:pt x="39" y="6"/>
                    <a:pt x="38" y="12"/>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3" name="Freeform 10427">
              <a:extLst>
                <a:ext uri="{FF2B5EF4-FFF2-40B4-BE49-F238E27FC236}">
                  <a16:creationId xmlns:a16="http://schemas.microsoft.com/office/drawing/2014/main" id="{E0398A69-5AFC-463D-9272-D1C4D6306D1F}"/>
                </a:ext>
              </a:extLst>
            </p:cNvPr>
            <p:cNvSpPr>
              <a:spLocks/>
            </p:cNvSpPr>
            <p:nvPr/>
          </p:nvSpPr>
          <p:spPr bwMode="auto">
            <a:xfrm>
              <a:off x="6520" y="556"/>
              <a:ext cx="58" cy="76"/>
            </a:xfrm>
            <a:custGeom>
              <a:avLst/>
              <a:gdLst>
                <a:gd name="T0" fmla="*/ 18 w 20"/>
                <a:gd name="T1" fmla="*/ 12 h 26"/>
                <a:gd name="T2" fmla="*/ 8 w 20"/>
                <a:gd name="T3" fmla="*/ 25 h 26"/>
                <a:gd name="T4" fmla="*/ 5 w 20"/>
                <a:gd name="T5" fmla="*/ 22 h 26"/>
                <a:gd name="T6" fmla="*/ 5 w 20"/>
                <a:gd name="T7" fmla="*/ 19 h 26"/>
                <a:gd name="T8" fmla="*/ 3 w 20"/>
                <a:gd name="T9" fmla="*/ 18 h 26"/>
                <a:gd name="T10" fmla="*/ 4 w 20"/>
                <a:gd name="T11" fmla="*/ 12 h 26"/>
                <a:gd name="T12" fmla="*/ 1 w 20"/>
                <a:gd name="T13" fmla="*/ 10 h 26"/>
                <a:gd name="T14" fmla="*/ 3 w 20"/>
                <a:gd name="T15" fmla="*/ 7 h 26"/>
                <a:gd name="T16" fmla="*/ 3 w 20"/>
                <a:gd name="T17" fmla="*/ 1 h 26"/>
                <a:gd name="T18" fmla="*/ 11 w 20"/>
                <a:gd name="T19" fmla="*/ 2 h 26"/>
                <a:gd name="T20" fmla="*/ 18 w 20"/>
                <a:gd name="T21" fmla="*/ 12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 h="26">
                  <a:moveTo>
                    <a:pt x="18" y="12"/>
                  </a:moveTo>
                  <a:cubicBezTo>
                    <a:pt x="20" y="18"/>
                    <a:pt x="13" y="25"/>
                    <a:pt x="8" y="25"/>
                  </a:cubicBezTo>
                  <a:cubicBezTo>
                    <a:pt x="5" y="26"/>
                    <a:pt x="6" y="25"/>
                    <a:pt x="5" y="22"/>
                  </a:cubicBezTo>
                  <a:cubicBezTo>
                    <a:pt x="5" y="22"/>
                    <a:pt x="5" y="20"/>
                    <a:pt x="5" y="19"/>
                  </a:cubicBezTo>
                  <a:cubicBezTo>
                    <a:pt x="5" y="19"/>
                    <a:pt x="3" y="19"/>
                    <a:pt x="3" y="18"/>
                  </a:cubicBezTo>
                  <a:cubicBezTo>
                    <a:pt x="2" y="16"/>
                    <a:pt x="4" y="14"/>
                    <a:pt x="4" y="12"/>
                  </a:cubicBezTo>
                  <a:cubicBezTo>
                    <a:pt x="4" y="11"/>
                    <a:pt x="1" y="11"/>
                    <a:pt x="1" y="10"/>
                  </a:cubicBezTo>
                  <a:cubicBezTo>
                    <a:pt x="1" y="10"/>
                    <a:pt x="3" y="8"/>
                    <a:pt x="3" y="7"/>
                  </a:cubicBezTo>
                  <a:cubicBezTo>
                    <a:pt x="0" y="6"/>
                    <a:pt x="1" y="3"/>
                    <a:pt x="3" y="1"/>
                  </a:cubicBezTo>
                  <a:cubicBezTo>
                    <a:pt x="6" y="0"/>
                    <a:pt x="8" y="1"/>
                    <a:pt x="11" y="2"/>
                  </a:cubicBezTo>
                  <a:cubicBezTo>
                    <a:pt x="14" y="4"/>
                    <a:pt x="17" y="8"/>
                    <a:pt x="18" y="12"/>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4" name="Freeform 10428">
              <a:extLst>
                <a:ext uri="{FF2B5EF4-FFF2-40B4-BE49-F238E27FC236}">
                  <a16:creationId xmlns:a16="http://schemas.microsoft.com/office/drawing/2014/main" id="{942FC4B3-7755-4388-95BD-822EBC3E7523}"/>
                </a:ext>
              </a:extLst>
            </p:cNvPr>
            <p:cNvSpPr>
              <a:spLocks/>
            </p:cNvSpPr>
            <p:nvPr/>
          </p:nvSpPr>
          <p:spPr bwMode="auto">
            <a:xfrm>
              <a:off x="6461" y="579"/>
              <a:ext cx="65" cy="18"/>
            </a:xfrm>
            <a:custGeom>
              <a:avLst/>
              <a:gdLst>
                <a:gd name="T0" fmla="*/ 0 w 22"/>
                <a:gd name="T1" fmla="*/ 6 h 6"/>
                <a:gd name="T2" fmla="*/ 22 w 22"/>
                <a:gd name="T3" fmla="*/ 4 h 6"/>
                <a:gd name="T4" fmla="*/ 22 w 22"/>
                <a:gd name="T5" fmla="*/ 3 h 6"/>
                <a:gd name="T6" fmla="*/ 0 w 22"/>
                <a:gd name="T7" fmla="*/ 6 h 6"/>
                <a:gd name="T8" fmla="*/ 0 w 22"/>
                <a:gd name="T9" fmla="*/ 6 h 6"/>
              </a:gdLst>
              <a:ahLst/>
              <a:cxnLst>
                <a:cxn ang="0">
                  <a:pos x="T0" y="T1"/>
                </a:cxn>
                <a:cxn ang="0">
                  <a:pos x="T2" y="T3"/>
                </a:cxn>
                <a:cxn ang="0">
                  <a:pos x="T4" y="T5"/>
                </a:cxn>
                <a:cxn ang="0">
                  <a:pos x="T6" y="T7"/>
                </a:cxn>
                <a:cxn ang="0">
                  <a:pos x="T8" y="T9"/>
                </a:cxn>
              </a:cxnLst>
              <a:rect l="0" t="0" r="r" b="b"/>
              <a:pathLst>
                <a:path w="22" h="6">
                  <a:moveTo>
                    <a:pt x="0" y="6"/>
                  </a:moveTo>
                  <a:cubicBezTo>
                    <a:pt x="6" y="1"/>
                    <a:pt x="14" y="2"/>
                    <a:pt x="22" y="4"/>
                  </a:cubicBezTo>
                  <a:cubicBezTo>
                    <a:pt x="22" y="4"/>
                    <a:pt x="22" y="3"/>
                    <a:pt x="22" y="3"/>
                  </a:cubicBezTo>
                  <a:cubicBezTo>
                    <a:pt x="15" y="0"/>
                    <a:pt x="4" y="0"/>
                    <a:pt x="0" y="6"/>
                  </a:cubicBezTo>
                  <a:cubicBezTo>
                    <a:pt x="0" y="6"/>
                    <a:pt x="0" y="6"/>
                    <a:pt x="0"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5" name="Freeform 10429">
              <a:extLst>
                <a:ext uri="{FF2B5EF4-FFF2-40B4-BE49-F238E27FC236}">
                  <a16:creationId xmlns:a16="http://schemas.microsoft.com/office/drawing/2014/main" id="{0829771C-C612-4533-B9FA-46AB4855D64E}"/>
                </a:ext>
              </a:extLst>
            </p:cNvPr>
            <p:cNvSpPr>
              <a:spLocks/>
            </p:cNvSpPr>
            <p:nvPr/>
          </p:nvSpPr>
          <p:spPr bwMode="auto">
            <a:xfrm>
              <a:off x="6470" y="618"/>
              <a:ext cx="56" cy="11"/>
            </a:xfrm>
            <a:custGeom>
              <a:avLst/>
              <a:gdLst>
                <a:gd name="T0" fmla="*/ 0 w 19"/>
                <a:gd name="T1" fmla="*/ 1 h 4"/>
                <a:gd name="T2" fmla="*/ 19 w 19"/>
                <a:gd name="T3" fmla="*/ 0 h 4"/>
                <a:gd name="T4" fmla="*/ 19 w 19"/>
                <a:gd name="T5" fmla="*/ 0 h 4"/>
                <a:gd name="T6" fmla="*/ 1 w 19"/>
                <a:gd name="T7" fmla="*/ 0 h 4"/>
                <a:gd name="T8" fmla="*/ 0 w 19"/>
                <a:gd name="T9" fmla="*/ 1 h 4"/>
              </a:gdLst>
              <a:ahLst/>
              <a:cxnLst>
                <a:cxn ang="0">
                  <a:pos x="T0" y="T1"/>
                </a:cxn>
                <a:cxn ang="0">
                  <a:pos x="T2" y="T3"/>
                </a:cxn>
                <a:cxn ang="0">
                  <a:pos x="T4" y="T5"/>
                </a:cxn>
                <a:cxn ang="0">
                  <a:pos x="T6" y="T7"/>
                </a:cxn>
                <a:cxn ang="0">
                  <a:pos x="T8" y="T9"/>
                </a:cxn>
              </a:cxnLst>
              <a:rect l="0" t="0" r="r" b="b"/>
              <a:pathLst>
                <a:path w="19" h="4">
                  <a:moveTo>
                    <a:pt x="0" y="1"/>
                  </a:moveTo>
                  <a:cubicBezTo>
                    <a:pt x="6" y="4"/>
                    <a:pt x="14" y="2"/>
                    <a:pt x="19" y="0"/>
                  </a:cubicBezTo>
                  <a:cubicBezTo>
                    <a:pt x="19" y="0"/>
                    <a:pt x="19" y="0"/>
                    <a:pt x="19" y="0"/>
                  </a:cubicBezTo>
                  <a:cubicBezTo>
                    <a:pt x="13" y="1"/>
                    <a:pt x="7" y="2"/>
                    <a:pt x="1" y="0"/>
                  </a:cubicBezTo>
                  <a:cubicBezTo>
                    <a:pt x="1" y="0"/>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6" name="Freeform 10430">
              <a:extLst>
                <a:ext uri="{FF2B5EF4-FFF2-40B4-BE49-F238E27FC236}">
                  <a16:creationId xmlns:a16="http://schemas.microsoft.com/office/drawing/2014/main" id="{BE589DD1-0D3F-4A8E-A869-C00177EE72F2}"/>
                </a:ext>
              </a:extLst>
            </p:cNvPr>
            <p:cNvSpPr>
              <a:spLocks/>
            </p:cNvSpPr>
            <p:nvPr/>
          </p:nvSpPr>
          <p:spPr bwMode="auto">
            <a:xfrm>
              <a:off x="6073" y="315"/>
              <a:ext cx="115" cy="85"/>
            </a:xfrm>
            <a:custGeom>
              <a:avLst/>
              <a:gdLst>
                <a:gd name="T0" fmla="*/ 36 w 39"/>
                <a:gd name="T1" fmla="*/ 19 h 29"/>
                <a:gd name="T2" fmla="*/ 15 w 39"/>
                <a:gd name="T3" fmla="*/ 27 h 29"/>
                <a:gd name="T4" fmla="*/ 4 w 39"/>
                <a:gd name="T5" fmla="*/ 17 h 29"/>
                <a:gd name="T6" fmla="*/ 7 w 39"/>
                <a:gd name="T7" fmla="*/ 5 h 29"/>
                <a:gd name="T8" fmla="*/ 27 w 39"/>
                <a:gd name="T9" fmla="*/ 3 h 29"/>
                <a:gd name="T10" fmla="*/ 36 w 39"/>
                <a:gd name="T11" fmla="*/ 19 h 29"/>
              </a:gdLst>
              <a:ahLst/>
              <a:cxnLst>
                <a:cxn ang="0">
                  <a:pos x="T0" y="T1"/>
                </a:cxn>
                <a:cxn ang="0">
                  <a:pos x="T2" y="T3"/>
                </a:cxn>
                <a:cxn ang="0">
                  <a:pos x="T4" y="T5"/>
                </a:cxn>
                <a:cxn ang="0">
                  <a:pos x="T6" y="T7"/>
                </a:cxn>
                <a:cxn ang="0">
                  <a:pos x="T8" y="T9"/>
                </a:cxn>
                <a:cxn ang="0">
                  <a:pos x="T10" y="T11"/>
                </a:cxn>
              </a:cxnLst>
              <a:rect l="0" t="0" r="r" b="b"/>
              <a:pathLst>
                <a:path w="39" h="29">
                  <a:moveTo>
                    <a:pt x="36" y="19"/>
                  </a:moveTo>
                  <a:cubicBezTo>
                    <a:pt x="36" y="28"/>
                    <a:pt x="21" y="29"/>
                    <a:pt x="15" y="27"/>
                  </a:cubicBezTo>
                  <a:cubicBezTo>
                    <a:pt x="10" y="25"/>
                    <a:pt x="6" y="21"/>
                    <a:pt x="4" y="17"/>
                  </a:cubicBezTo>
                  <a:cubicBezTo>
                    <a:pt x="0" y="11"/>
                    <a:pt x="1" y="9"/>
                    <a:pt x="7" y="5"/>
                  </a:cubicBezTo>
                  <a:cubicBezTo>
                    <a:pt x="13" y="1"/>
                    <a:pt x="19" y="0"/>
                    <a:pt x="27" y="3"/>
                  </a:cubicBezTo>
                  <a:cubicBezTo>
                    <a:pt x="31" y="4"/>
                    <a:pt x="39" y="14"/>
                    <a:pt x="36" y="19"/>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7" name="Freeform 10431">
              <a:extLst>
                <a:ext uri="{FF2B5EF4-FFF2-40B4-BE49-F238E27FC236}">
                  <a16:creationId xmlns:a16="http://schemas.microsoft.com/office/drawing/2014/main" id="{7E825181-4781-4BD1-8E19-DAE87AF367BA}"/>
                </a:ext>
              </a:extLst>
            </p:cNvPr>
            <p:cNvSpPr>
              <a:spLocks/>
            </p:cNvSpPr>
            <p:nvPr/>
          </p:nvSpPr>
          <p:spPr bwMode="auto">
            <a:xfrm>
              <a:off x="6141" y="330"/>
              <a:ext cx="52" cy="73"/>
            </a:xfrm>
            <a:custGeom>
              <a:avLst/>
              <a:gdLst>
                <a:gd name="T0" fmla="*/ 18 w 18"/>
                <a:gd name="T1" fmla="*/ 16 h 25"/>
                <a:gd name="T2" fmla="*/ 3 w 18"/>
                <a:gd name="T3" fmla="*/ 23 h 25"/>
                <a:gd name="T4" fmla="*/ 2 w 18"/>
                <a:gd name="T5" fmla="*/ 20 h 25"/>
                <a:gd name="T6" fmla="*/ 3 w 18"/>
                <a:gd name="T7" fmla="*/ 17 h 25"/>
                <a:gd name="T8" fmla="*/ 1 w 18"/>
                <a:gd name="T9" fmla="*/ 15 h 25"/>
                <a:gd name="T10" fmla="*/ 5 w 18"/>
                <a:gd name="T11" fmla="*/ 10 h 25"/>
                <a:gd name="T12" fmla="*/ 3 w 18"/>
                <a:gd name="T13" fmla="*/ 7 h 25"/>
                <a:gd name="T14" fmla="*/ 6 w 18"/>
                <a:gd name="T15" fmla="*/ 5 h 25"/>
                <a:gd name="T16" fmla="*/ 8 w 18"/>
                <a:gd name="T17" fmla="*/ 1 h 25"/>
                <a:gd name="T18" fmla="*/ 15 w 18"/>
                <a:gd name="T19" fmla="*/ 4 h 25"/>
                <a:gd name="T20" fmla="*/ 18 w 18"/>
                <a:gd name="T21" fmla="*/ 16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25">
                  <a:moveTo>
                    <a:pt x="18" y="16"/>
                  </a:moveTo>
                  <a:cubicBezTo>
                    <a:pt x="17" y="22"/>
                    <a:pt x="8" y="25"/>
                    <a:pt x="3" y="23"/>
                  </a:cubicBezTo>
                  <a:cubicBezTo>
                    <a:pt x="0" y="22"/>
                    <a:pt x="2" y="22"/>
                    <a:pt x="2" y="20"/>
                  </a:cubicBezTo>
                  <a:cubicBezTo>
                    <a:pt x="2" y="19"/>
                    <a:pt x="3" y="18"/>
                    <a:pt x="3" y="17"/>
                  </a:cubicBezTo>
                  <a:cubicBezTo>
                    <a:pt x="3" y="17"/>
                    <a:pt x="1" y="16"/>
                    <a:pt x="1" y="15"/>
                  </a:cubicBezTo>
                  <a:cubicBezTo>
                    <a:pt x="2" y="13"/>
                    <a:pt x="5" y="12"/>
                    <a:pt x="5" y="10"/>
                  </a:cubicBezTo>
                  <a:cubicBezTo>
                    <a:pt x="5" y="9"/>
                    <a:pt x="3" y="8"/>
                    <a:pt x="3" y="7"/>
                  </a:cubicBezTo>
                  <a:cubicBezTo>
                    <a:pt x="3" y="7"/>
                    <a:pt x="5" y="6"/>
                    <a:pt x="6" y="5"/>
                  </a:cubicBezTo>
                  <a:cubicBezTo>
                    <a:pt x="4" y="3"/>
                    <a:pt x="6" y="1"/>
                    <a:pt x="8" y="1"/>
                  </a:cubicBezTo>
                  <a:cubicBezTo>
                    <a:pt x="11" y="0"/>
                    <a:pt x="13" y="2"/>
                    <a:pt x="15" y="4"/>
                  </a:cubicBezTo>
                  <a:cubicBezTo>
                    <a:pt x="17" y="7"/>
                    <a:pt x="18" y="12"/>
                    <a:pt x="18" y="16"/>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8" name="Freeform 10432">
              <a:extLst>
                <a:ext uri="{FF2B5EF4-FFF2-40B4-BE49-F238E27FC236}">
                  <a16:creationId xmlns:a16="http://schemas.microsoft.com/office/drawing/2014/main" id="{DF85AB04-E661-45FA-B234-DF38F0BD3F4B}"/>
                </a:ext>
              </a:extLst>
            </p:cNvPr>
            <p:cNvSpPr>
              <a:spLocks/>
            </p:cNvSpPr>
            <p:nvPr/>
          </p:nvSpPr>
          <p:spPr bwMode="auto">
            <a:xfrm>
              <a:off x="6091" y="327"/>
              <a:ext cx="58" cy="29"/>
            </a:xfrm>
            <a:custGeom>
              <a:avLst/>
              <a:gdLst>
                <a:gd name="T0" fmla="*/ 0 w 20"/>
                <a:gd name="T1" fmla="*/ 3 h 10"/>
                <a:gd name="T2" fmla="*/ 20 w 20"/>
                <a:gd name="T3" fmla="*/ 10 h 10"/>
                <a:gd name="T4" fmla="*/ 20 w 20"/>
                <a:gd name="T5" fmla="*/ 10 h 10"/>
                <a:gd name="T6" fmla="*/ 0 w 20"/>
                <a:gd name="T7" fmla="*/ 3 h 10"/>
                <a:gd name="T8" fmla="*/ 0 w 20"/>
                <a:gd name="T9" fmla="*/ 3 h 10"/>
              </a:gdLst>
              <a:ahLst/>
              <a:cxnLst>
                <a:cxn ang="0">
                  <a:pos x="T0" y="T1"/>
                </a:cxn>
                <a:cxn ang="0">
                  <a:pos x="T2" y="T3"/>
                </a:cxn>
                <a:cxn ang="0">
                  <a:pos x="T4" y="T5"/>
                </a:cxn>
                <a:cxn ang="0">
                  <a:pos x="T6" y="T7"/>
                </a:cxn>
                <a:cxn ang="0">
                  <a:pos x="T8" y="T9"/>
                </a:cxn>
              </a:cxnLst>
              <a:rect l="0" t="0" r="r" b="b"/>
              <a:pathLst>
                <a:path w="20" h="10">
                  <a:moveTo>
                    <a:pt x="0" y="3"/>
                  </a:moveTo>
                  <a:cubicBezTo>
                    <a:pt x="8" y="2"/>
                    <a:pt x="13" y="6"/>
                    <a:pt x="20" y="10"/>
                  </a:cubicBezTo>
                  <a:cubicBezTo>
                    <a:pt x="20" y="10"/>
                    <a:pt x="20" y="10"/>
                    <a:pt x="20" y="10"/>
                  </a:cubicBezTo>
                  <a:cubicBezTo>
                    <a:pt x="15" y="4"/>
                    <a:pt x="6" y="0"/>
                    <a:pt x="0" y="3"/>
                  </a:cubicBezTo>
                  <a:cubicBezTo>
                    <a:pt x="0" y="3"/>
                    <a:pt x="0" y="3"/>
                    <a:pt x="0"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9" name="Freeform 10433">
              <a:extLst>
                <a:ext uri="{FF2B5EF4-FFF2-40B4-BE49-F238E27FC236}">
                  <a16:creationId xmlns:a16="http://schemas.microsoft.com/office/drawing/2014/main" id="{72C827F2-8772-4A4F-8804-6207F83697CE}"/>
                </a:ext>
              </a:extLst>
            </p:cNvPr>
            <p:cNvSpPr>
              <a:spLocks/>
            </p:cNvSpPr>
            <p:nvPr/>
          </p:nvSpPr>
          <p:spPr bwMode="auto">
            <a:xfrm>
              <a:off x="6091" y="359"/>
              <a:ext cx="50" cy="21"/>
            </a:xfrm>
            <a:custGeom>
              <a:avLst/>
              <a:gdLst>
                <a:gd name="T0" fmla="*/ 0 w 17"/>
                <a:gd name="T1" fmla="*/ 0 h 7"/>
                <a:gd name="T2" fmla="*/ 16 w 17"/>
                <a:gd name="T3" fmla="*/ 7 h 7"/>
                <a:gd name="T4" fmla="*/ 17 w 17"/>
                <a:gd name="T5" fmla="*/ 7 h 7"/>
                <a:gd name="T6" fmla="*/ 0 w 17"/>
                <a:gd name="T7" fmla="*/ 0 h 7"/>
                <a:gd name="T8" fmla="*/ 0 w 17"/>
                <a:gd name="T9" fmla="*/ 0 h 7"/>
              </a:gdLst>
              <a:ahLst/>
              <a:cxnLst>
                <a:cxn ang="0">
                  <a:pos x="T0" y="T1"/>
                </a:cxn>
                <a:cxn ang="0">
                  <a:pos x="T2" y="T3"/>
                </a:cxn>
                <a:cxn ang="0">
                  <a:pos x="T4" y="T5"/>
                </a:cxn>
                <a:cxn ang="0">
                  <a:pos x="T6" y="T7"/>
                </a:cxn>
                <a:cxn ang="0">
                  <a:pos x="T8" y="T9"/>
                </a:cxn>
              </a:cxnLst>
              <a:rect l="0" t="0" r="r" b="b"/>
              <a:pathLst>
                <a:path w="17" h="7">
                  <a:moveTo>
                    <a:pt x="0" y="0"/>
                  </a:moveTo>
                  <a:cubicBezTo>
                    <a:pt x="4" y="6"/>
                    <a:pt x="11" y="7"/>
                    <a:pt x="16" y="7"/>
                  </a:cubicBezTo>
                  <a:cubicBezTo>
                    <a:pt x="16" y="7"/>
                    <a:pt x="17" y="7"/>
                    <a:pt x="17" y="7"/>
                  </a:cubicBezTo>
                  <a:cubicBezTo>
                    <a:pt x="11" y="5"/>
                    <a:pt x="6" y="4"/>
                    <a:pt x="0" y="0"/>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0" name="Freeform 10434">
              <a:extLst>
                <a:ext uri="{FF2B5EF4-FFF2-40B4-BE49-F238E27FC236}">
                  <a16:creationId xmlns:a16="http://schemas.microsoft.com/office/drawing/2014/main" id="{498A294A-3D6E-4C9D-AD9B-134858BBDD5A}"/>
                </a:ext>
              </a:extLst>
            </p:cNvPr>
            <p:cNvSpPr>
              <a:spLocks/>
            </p:cNvSpPr>
            <p:nvPr/>
          </p:nvSpPr>
          <p:spPr bwMode="auto">
            <a:xfrm>
              <a:off x="7201" y="1363"/>
              <a:ext cx="103" cy="126"/>
            </a:xfrm>
            <a:custGeom>
              <a:avLst/>
              <a:gdLst>
                <a:gd name="T0" fmla="*/ 24 w 35"/>
                <a:gd name="T1" fmla="*/ 5 h 43"/>
                <a:gd name="T2" fmla="*/ 30 w 35"/>
                <a:gd name="T3" fmla="*/ 29 h 43"/>
                <a:gd name="T4" fmla="*/ 17 w 35"/>
                <a:gd name="T5" fmla="*/ 41 h 43"/>
                <a:gd name="T6" fmla="*/ 4 w 35"/>
                <a:gd name="T7" fmla="*/ 35 h 43"/>
                <a:gd name="T8" fmla="*/ 4 w 35"/>
                <a:gd name="T9" fmla="*/ 13 h 43"/>
                <a:gd name="T10" fmla="*/ 24 w 35"/>
                <a:gd name="T11" fmla="*/ 5 h 43"/>
              </a:gdLst>
              <a:ahLst/>
              <a:cxnLst>
                <a:cxn ang="0">
                  <a:pos x="T0" y="T1"/>
                </a:cxn>
                <a:cxn ang="0">
                  <a:pos x="T2" y="T3"/>
                </a:cxn>
                <a:cxn ang="0">
                  <a:pos x="T4" y="T5"/>
                </a:cxn>
                <a:cxn ang="0">
                  <a:pos x="T6" y="T7"/>
                </a:cxn>
                <a:cxn ang="0">
                  <a:pos x="T8" y="T9"/>
                </a:cxn>
                <a:cxn ang="0">
                  <a:pos x="T10" y="T11"/>
                </a:cxn>
              </a:cxnLst>
              <a:rect l="0" t="0" r="r" b="b"/>
              <a:pathLst>
                <a:path w="35" h="43">
                  <a:moveTo>
                    <a:pt x="24" y="5"/>
                  </a:moveTo>
                  <a:cubicBezTo>
                    <a:pt x="35" y="7"/>
                    <a:pt x="34" y="23"/>
                    <a:pt x="30" y="29"/>
                  </a:cubicBezTo>
                  <a:cubicBezTo>
                    <a:pt x="27" y="35"/>
                    <a:pt x="22" y="38"/>
                    <a:pt x="17" y="41"/>
                  </a:cubicBezTo>
                  <a:cubicBezTo>
                    <a:pt x="10" y="43"/>
                    <a:pt x="7" y="42"/>
                    <a:pt x="4" y="35"/>
                  </a:cubicBezTo>
                  <a:cubicBezTo>
                    <a:pt x="0" y="28"/>
                    <a:pt x="0" y="21"/>
                    <a:pt x="4" y="13"/>
                  </a:cubicBezTo>
                  <a:cubicBezTo>
                    <a:pt x="7" y="8"/>
                    <a:pt x="20" y="0"/>
                    <a:pt x="24" y="5"/>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1" name="Freeform 10435">
              <a:extLst>
                <a:ext uri="{FF2B5EF4-FFF2-40B4-BE49-F238E27FC236}">
                  <a16:creationId xmlns:a16="http://schemas.microsoft.com/office/drawing/2014/main" id="{B4124317-C651-4CE4-86F4-6E3F36E748B8}"/>
                </a:ext>
              </a:extLst>
            </p:cNvPr>
            <p:cNvSpPr>
              <a:spLocks/>
            </p:cNvSpPr>
            <p:nvPr/>
          </p:nvSpPr>
          <p:spPr bwMode="auto">
            <a:xfrm>
              <a:off x="7225" y="1357"/>
              <a:ext cx="82" cy="68"/>
            </a:xfrm>
            <a:custGeom>
              <a:avLst/>
              <a:gdLst>
                <a:gd name="T0" fmla="*/ 19 w 28"/>
                <a:gd name="T1" fmla="*/ 2 h 23"/>
                <a:gd name="T2" fmla="*/ 25 w 28"/>
                <a:gd name="T3" fmla="*/ 19 h 23"/>
                <a:gd name="T4" fmla="*/ 21 w 28"/>
                <a:gd name="T5" fmla="*/ 20 h 23"/>
                <a:gd name="T6" fmla="*/ 18 w 28"/>
                <a:gd name="T7" fmla="*/ 19 h 23"/>
                <a:gd name="T8" fmla="*/ 15 w 28"/>
                <a:gd name="T9" fmla="*/ 20 h 23"/>
                <a:gd name="T10" fmla="*/ 10 w 28"/>
                <a:gd name="T11" fmla="*/ 15 h 23"/>
                <a:gd name="T12" fmla="*/ 7 w 28"/>
                <a:gd name="T13" fmla="*/ 17 h 23"/>
                <a:gd name="T14" fmla="*/ 6 w 28"/>
                <a:gd name="T15" fmla="*/ 13 h 23"/>
                <a:gd name="T16" fmla="*/ 1 w 28"/>
                <a:gd name="T17" fmla="*/ 10 h 23"/>
                <a:gd name="T18" fmla="*/ 6 w 28"/>
                <a:gd name="T19" fmla="*/ 3 h 23"/>
                <a:gd name="T20" fmla="*/ 19 w 28"/>
                <a:gd name="T21" fmla="*/ 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23">
                  <a:moveTo>
                    <a:pt x="19" y="2"/>
                  </a:moveTo>
                  <a:cubicBezTo>
                    <a:pt x="25" y="4"/>
                    <a:pt x="28" y="14"/>
                    <a:pt x="25" y="19"/>
                  </a:cubicBezTo>
                  <a:cubicBezTo>
                    <a:pt x="24" y="23"/>
                    <a:pt x="23" y="21"/>
                    <a:pt x="21" y="20"/>
                  </a:cubicBezTo>
                  <a:cubicBezTo>
                    <a:pt x="20" y="20"/>
                    <a:pt x="19" y="19"/>
                    <a:pt x="18" y="19"/>
                  </a:cubicBezTo>
                  <a:cubicBezTo>
                    <a:pt x="18" y="18"/>
                    <a:pt x="16" y="20"/>
                    <a:pt x="15" y="20"/>
                  </a:cubicBezTo>
                  <a:cubicBezTo>
                    <a:pt x="13" y="19"/>
                    <a:pt x="13" y="16"/>
                    <a:pt x="10" y="15"/>
                  </a:cubicBezTo>
                  <a:cubicBezTo>
                    <a:pt x="10" y="15"/>
                    <a:pt x="9" y="17"/>
                    <a:pt x="7" y="17"/>
                  </a:cubicBezTo>
                  <a:cubicBezTo>
                    <a:pt x="7" y="17"/>
                    <a:pt x="6" y="14"/>
                    <a:pt x="6" y="13"/>
                  </a:cubicBezTo>
                  <a:cubicBezTo>
                    <a:pt x="3" y="15"/>
                    <a:pt x="0" y="13"/>
                    <a:pt x="1" y="10"/>
                  </a:cubicBezTo>
                  <a:cubicBezTo>
                    <a:pt x="1" y="7"/>
                    <a:pt x="3" y="5"/>
                    <a:pt x="6" y="3"/>
                  </a:cubicBezTo>
                  <a:cubicBezTo>
                    <a:pt x="9" y="1"/>
                    <a:pt x="15" y="0"/>
                    <a:pt x="19" y="2"/>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2" name="Freeform 10436">
              <a:extLst>
                <a:ext uri="{FF2B5EF4-FFF2-40B4-BE49-F238E27FC236}">
                  <a16:creationId xmlns:a16="http://schemas.microsoft.com/office/drawing/2014/main" id="{42F74DC5-55CD-47BD-9685-9B84F05683F6}"/>
                </a:ext>
              </a:extLst>
            </p:cNvPr>
            <p:cNvSpPr>
              <a:spLocks/>
            </p:cNvSpPr>
            <p:nvPr/>
          </p:nvSpPr>
          <p:spPr bwMode="auto">
            <a:xfrm>
              <a:off x="7210" y="1407"/>
              <a:ext cx="41" cy="62"/>
            </a:xfrm>
            <a:custGeom>
              <a:avLst/>
              <a:gdLst>
                <a:gd name="T0" fmla="*/ 3 w 14"/>
                <a:gd name="T1" fmla="*/ 21 h 21"/>
                <a:gd name="T2" fmla="*/ 14 w 14"/>
                <a:gd name="T3" fmla="*/ 0 h 21"/>
                <a:gd name="T4" fmla="*/ 14 w 14"/>
                <a:gd name="T5" fmla="*/ 0 h 21"/>
                <a:gd name="T6" fmla="*/ 3 w 14"/>
                <a:gd name="T7" fmla="*/ 21 h 21"/>
                <a:gd name="T8" fmla="*/ 3 w 14"/>
                <a:gd name="T9" fmla="*/ 21 h 21"/>
              </a:gdLst>
              <a:ahLst/>
              <a:cxnLst>
                <a:cxn ang="0">
                  <a:pos x="T0" y="T1"/>
                </a:cxn>
                <a:cxn ang="0">
                  <a:pos x="T2" y="T3"/>
                </a:cxn>
                <a:cxn ang="0">
                  <a:pos x="T4" y="T5"/>
                </a:cxn>
                <a:cxn ang="0">
                  <a:pos x="T6" y="T7"/>
                </a:cxn>
                <a:cxn ang="0">
                  <a:pos x="T8" y="T9"/>
                </a:cxn>
              </a:cxnLst>
              <a:rect l="0" t="0" r="r" b="b"/>
              <a:pathLst>
                <a:path w="14" h="21">
                  <a:moveTo>
                    <a:pt x="3" y="21"/>
                  </a:moveTo>
                  <a:cubicBezTo>
                    <a:pt x="3" y="12"/>
                    <a:pt x="8" y="7"/>
                    <a:pt x="14" y="0"/>
                  </a:cubicBezTo>
                  <a:cubicBezTo>
                    <a:pt x="14" y="0"/>
                    <a:pt x="14" y="0"/>
                    <a:pt x="14" y="0"/>
                  </a:cubicBezTo>
                  <a:cubicBezTo>
                    <a:pt x="7" y="4"/>
                    <a:pt x="0" y="14"/>
                    <a:pt x="3" y="21"/>
                  </a:cubicBezTo>
                  <a:cubicBezTo>
                    <a:pt x="3" y="21"/>
                    <a:pt x="3" y="21"/>
                    <a:pt x="3"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3" name="Freeform 10437">
              <a:extLst>
                <a:ext uri="{FF2B5EF4-FFF2-40B4-BE49-F238E27FC236}">
                  <a16:creationId xmlns:a16="http://schemas.microsoft.com/office/drawing/2014/main" id="{D38DB94F-9651-40A0-9D84-BD3663ACD791}"/>
                </a:ext>
              </a:extLst>
            </p:cNvPr>
            <p:cNvSpPr>
              <a:spLocks/>
            </p:cNvSpPr>
            <p:nvPr/>
          </p:nvSpPr>
          <p:spPr bwMode="auto">
            <a:xfrm>
              <a:off x="7248" y="1422"/>
              <a:ext cx="27" cy="53"/>
            </a:xfrm>
            <a:custGeom>
              <a:avLst/>
              <a:gdLst>
                <a:gd name="T0" fmla="*/ 0 w 9"/>
                <a:gd name="T1" fmla="*/ 17 h 18"/>
                <a:gd name="T2" fmla="*/ 9 w 9"/>
                <a:gd name="T3" fmla="*/ 0 h 18"/>
                <a:gd name="T4" fmla="*/ 9 w 9"/>
                <a:gd name="T5" fmla="*/ 0 h 18"/>
                <a:gd name="T6" fmla="*/ 0 w 9"/>
                <a:gd name="T7" fmla="*/ 17 h 18"/>
                <a:gd name="T8" fmla="*/ 0 w 9"/>
                <a:gd name="T9" fmla="*/ 17 h 18"/>
              </a:gdLst>
              <a:ahLst/>
              <a:cxnLst>
                <a:cxn ang="0">
                  <a:pos x="T0" y="T1"/>
                </a:cxn>
                <a:cxn ang="0">
                  <a:pos x="T2" y="T3"/>
                </a:cxn>
                <a:cxn ang="0">
                  <a:pos x="T4" y="T5"/>
                </a:cxn>
                <a:cxn ang="0">
                  <a:pos x="T6" y="T7"/>
                </a:cxn>
                <a:cxn ang="0">
                  <a:pos x="T8" y="T9"/>
                </a:cxn>
              </a:cxnLst>
              <a:rect l="0" t="0" r="r" b="b"/>
              <a:pathLst>
                <a:path w="9" h="18">
                  <a:moveTo>
                    <a:pt x="0" y="17"/>
                  </a:moveTo>
                  <a:cubicBezTo>
                    <a:pt x="6" y="14"/>
                    <a:pt x="8" y="6"/>
                    <a:pt x="9" y="0"/>
                  </a:cubicBezTo>
                  <a:cubicBezTo>
                    <a:pt x="9" y="0"/>
                    <a:pt x="9" y="0"/>
                    <a:pt x="9" y="0"/>
                  </a:cubicBezTo>
                  <a:cubicBezTo>
                    <a:pt x="7" y="6"/>
                    <a:pt x="5" y="12"/>
                    <a:pt x="0" y="17"/>
                  </a:cubicBezTo>
                  <a:cubicBezTo>
                    <a:pt x="0" y="17"/>
                    <a:pt x="0" y="18"/>
                    <a:pt x="0"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4" name="Freeform 10438">
              <a:extLst>
                <a:ext uri="{FF2B5EF4-FFF2-40B4-BE49-F238E27FC236}">
                  <a16:creationId xmlns:a16="http://schemas.microsoft.com/office/drawing/2014/main" id="{A72BA410-6C55-44EA-83E9-7F62EAA71E33}"/>
                </a:ext>
              </a:extLst>
            </p:cNvPr>
            <p:cNvSpPr>
              <a:spLocks/>
            </p:cNvSpPr>
            <p:nvPr/>
          </p:nvSpPr>
          <p:spPr bwMode="auto">
            <a:xfrm>
              <a:off x="7298" y="1786"/>
              <a:ext cx="59" cy="85"/>
            </a:xfrm>
            <a:custGeom>
              <a:avLst/>
              <a:gdLst>
                <a:gd name="T0" fmla="*/ 9 w 20"/>
                <a:gd name="T1" fmla="*/ 2 h 29"/>
                <a:gd name="T2" fmla="*/ 20 w 20"/>
                <a:gd name="T3" fmla="*/ 14 h 29"/>
                <a:gd name="T4" fmla="*/ 16 w 20"/>
                <a:gd name="T5" fmla="*/ 25 h 29"/>
                <a:gd name="T6" fmla="*/ 7 w 20"/>
                <a:gd name="T7" fmla="*/ 26 h 29"/>
                <a:gd name="T8" fmla="*/ 0 w 20"/>
                <a:gd name="T9" fmla="*/ 13 h 29"/>
                <a:gd name="T10" fmla="*/ 9 w 20"/>
                <a:gd name="T11" fmla="*/ 2 h 29"/>
              </a:gdLst>
              <a:ahLst/>
              <a:cxnLst>
                <a:cxn ang="0">
                  <a:pos x="T0" y="T1"/>
                </a:cxn>
                <a:cxn ang="0">
                  <a:pos x="T2" y="T3"/>
                </a:cxn>
                <a:cxn ang="0">
                  <a:pos x="T4" y="T5"/>
                </a:cxn>
                <a:cxn ang="0">
                  <a:pos x="T6" y="T7"/>
                </a:cxn>
                <a:cxn ang="0">
                  <a:pos x="T8" y="T9"/>
                </a:cxn>
                <a:cxn ang="0">
                  <a:pos x="T10" y="T11"/>
                </a:cxn>
              </a:cxnLst>
              <a:rect l="0" t="0" r="r" b="b"/>
              <a:pathLst>
                <a:path w="20" h="29">
                  <a:moveTo>
                    <a:pt x="9" y="2"/>
                  </a:moveTo>
                  <a:cubicBezTo>
                    <a:pt x="15" y="0"/>
                    <a:pt x="20" y="9"/>
                    <a:pt x="20" y="14"/>
                  </a:cubicBezTo>
                  <a:cubicBezTo>
                    <a:pt x="20" y="18"/>
                    <a:pt x="18" y="22"/>
                    <a:pt x="16" y="25"/>
                  </a:cubicBezTo>
                  <a:cubicBezTo>
                    <a:pt x="13" y="29"/>
                    <a:pt x="10" y="29"/>
                    <a:pt x="7" y="26"/>
                  </a:cubicBezTo>
                  <a:cubicBezTo>
                    <a:pt x="2" y="23"/>
                    <a:pt x="0" y="19"/>
                    <a:pt x="0" y="13"/>
                  </a:cubicBezTo>
                  <a:cubicBezTo>
                    <a:pt x="0" y="9"/>
                    <a:pt x="5" y="1"/>
                    <a:pt x="9" y="2"/>
                  </a:cubicBezTo>
                </a:path>
              </a:pathLst>
            </a:custGeom>
            <a:solidFill>
              <a:srgbClr val="EEBE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5" name="Freeform 10439">
              <a:extLst>
                <a:ext uri="{FF2B5EF4-FFF2-40B4-BE49-F238E27FC236}">
                  <a16:creationId xmlns:a16="http://schemas.microsoft.com/office/drawing/2014/main" id="{BC24F0F7-368A-4CF3-B789-D07E1CFB814D}"/>
                </a:ext>
              </a:extLst>
            </p:cNvPr>
            <p:cNvSpPr>
              <a:spLocks/>
            </p:cNvSpPr>
            <p:nvPr/>
          </p:nvSpPr>
          <p:spPr bwMode="auto">
            <a:xfrm>
              <a:off x="7298" y="1777"/>
              <a:ext cx="53" cy="41"/>
            </a:xfrm>
            <a:custGeom>
              <a:avLst/>
              <a:gdLst>
                <a:gd name="T0" fmla="*/ 8 w 18"/>
                <a:gd name="T1" fmla="*/ 1 h 14"/>
                <a:gd name="T2" fmla="*/ 18 w 18"/>
                <a:gd name="T3" fmla="*/ 9 h 14"/>
                <a:gd name="T4" fmla="*/ 15 w 18"/>
                <a:gd name="T5" fmla="*/ 11 h 14"/>
                <a:gd name="T6" fmla="*/ 13 w 18"/>
                <a:gd name="T7" fmla="*/ 11 h 14"/>
                <a:gd name="T8" fmla="*/ 12 w 18"/>
                <a:gd name="T9" fmla="*/ 13 h 14"/>
                <a:gd name="T10" fmla="*/ 8 w 18"/>
                <a:gd name="T11" fmla="*/ 12 h 14"/>
                <a:gd name="T12" fmla="*/ 6 w 18"/>
                <a:gd name="T13" fmla="*/ 13 h 14"/>
                <a:gd name="T14" fmla="*/ 4 w 18"/>
                <a:gd name="T15" fmla="*/ 12 h 14"/>
                <a:gd name="T16" fmla="*/ 0 w 18"/>
                <a:gd name="T17" fmla="*/ 12 h 14"/>
                <a:gd name="T18" fmla="*/ 2 w 18"/>
                <a:gd name="T19" fmla="*/ 6 h 14"/>
                <a:gd name="T20" fmla="*/ 8 w 18"/>
                <a:gd name="T21"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 h="14">
                  <a:moveTo>
                    <a:pt x="8" y="1"/>
                  </a:moveTo>
                  <a:cubicBezTo>
                    <a:pt x="13" y="0"/>
                    <a:pt x="17" y="5"/>
                    <a:pt x="18" y="9"/>
                  </a:cubicBezTo>
                  <a:cubicBezTo>
                    <a:pt x="18" y="12"/>
                    <a:pt x="17" y="11"/>
                    <a:pt x="15" y="11"/>
                  </a:cubicBezTo>
                  <a:cubicBezTo>
                    <a:pt x="15" y="11"/>
                    <a:pt x="14" y="11"/>
                    <a:pt x="13" y="11"/>
                  </a:cubicBezTo>
                  <a:cubicBezTo>
                    <a:pt x="13" y="11"/>
                    <a:pt x="13" y="13"/>
                    <a:pt x="12" y="13"/>
                  </a:cubicBezTo>
                  <a:cubicBezTo>
                    <a:pt x="11" y="13"/>
                    <a:pt x="9" y="11"/>
                    <a:pt x="8" y="12"/>
                  </a:cubicBezTo>
                  <a:cubicBezTo>
                    <a:pt x="7" y="12"/>
                    <a:pt x="7" y="13"/>
                    <a:pt x="6" y="13"/>
                  </a:cubicBezTo>
                  <a:cubicBezTo>
                    <a:pt x="6" y="14"/>
                    <a:pt x="5" y="12"/>
                    <a:pt x="4" y="12"/>
                  </a:cubicBezTo>
                  <a:cubicBezTo>
                    <a:pt x="4" y="14"/>
                    <a:pt x="1" y="13"/>
                    <a:pt x="0" y="12"/>
                  </a:cubicBezTo>
                  <a:cubicBezTo>
                    <a:pt x="0" y="10"/>
                    <a:pt x="1" y="8"/>
                    <a:pt x="2" y="6"/>
                  </a:cubicBezTo>
                  <a:cubicBezTo>
                    <a:pt x="3" y="4"/>
                    <a:pt x="6" y="2"/>
                    <a:pt x="8" y="1"/>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6" name="Freeform 10440">
              <a:extLst>
                <a:ext uri="{FF2B5EF4-FFF2-40B4-BE49-F238E27FC236}">
                  <a16:creationId xmlns:a16="http://schemas.microsoft.com/office/drawing/2014/main" id="{1A16467B-2105-4C8C-9E28-08792A1559F7}"/>
                </a:ext>
              </a:extLst>
            </p:cNvPr>
            <p:cNvSpPr>
              <a:spLocks/>
            </p:cNvSpPr>
            <p:nvPr/>
          </p:nvSpPr>
          <p:spPr bwMode="auto">
            <a:xfrm>
              <a:off x="7310" y="1815"/>
              <a:ext cx="12" cy="47"/>
            </a:xfrm>
            <a:custGeom>
              <a:avLst/>
              <a:gdLst>
                <a:gd name="T0" fmla="*/ 4 w 4"/>
                <a:gd name="T1" fmla="*/ 15 h 16"/>
                <a:gd name="T2" fmla="*/ 4 w 4"/>
                <a:gd name="T3" fmla="*/ 0 h 16"/>
                <a:gd name="T4" fmla="*/ 3 w 4"/>
                <a:gd name="T5" fmla="*/ 0 h 16"/>
                <a:gd name="T6" fmla="*/ 4 w 4"/>
                <a:gd name="T7" fmla="*/ 16 h 16"/>
                <a:gd name="T8" fmla="*/ 4 w 4"/>
                <a:gd name="T9" fmla="*/ 15 h 16"/>
              </a:gdLst>
              <a:ahLst/>
              <a:cxnLst>
                <a:cxn ang="0">
                  <a:pos x="T0" y="T1"/>
                </a:cxn>
                <a:cxn ang="0">
                  <a:pos x="T2" y="T3"/>
                </a:cxn>
                <a:cxn ang="0">
                  <a:pos x="T4" y="T5"/>
                </a:cxn>
                <a:cxn ang="0">
                  <a:pos x="T6" y="T7"/>
                </a:cxn>
                <a:cxn ang="0">
                  <a:pos x="T8" y="T9"/>
                </a:cxn>
              </a:cxnLst>
              <a:rect l="0" t="0" r="r" b="b"/>
              <a:pathLst>
                <a:path w="4" h="16">
                  <a:moveTo>
                    <a:pt x="4" y="15"/>
                  </a:moveTo>
                  <a:cubicBezTo>
                    <a:pt x="1" y="11"/>
                    <a:pt x="2" y="6"/>
                    <a:pt x="4" y="0"/>
                  </a:cubicBezTo>
                  <a:cubicBezTo>
                    <a:pt x="4" y="0"/>
                    <a:pt x="3" y="0"/>
                    <a:pt x="3" y="0"/>
                  </a:cubicBezTo>
                  <a:cubicBezTo>
                    <a:pt x="1" y="5"/>
                    <a:pt x="0" y="12"/>
                    <a:pt x="4" y="16"/>
                  </a:cubicBezTo>
                  <a:cubicBezTo>
                    <a:pt x="4" y="16"/>
                    <a:pt x="4" y="16"/>
                    <a:pt x="4"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7" name="Freeform 10441">
              <a:extLst>
                <a:ext uri="{FF2B5EF4-FFF2-40B4-BE49-F238E27FC236}">
                  <a16:creationId xmlns:a16="http://schemas.microsoft.com/office/drawing/2014/main" id="{C3529008-4083-4F4F-898B-4E4271F4E582}"/>
                </a:ext>
              </a:extLst>
            </p:cNvPr>
            <p:cNvSpPr>
              <a:spLocks/>
            </p:cNvSpPr>
            <p:nvPr/>
          </p:nvSpPr>
          <p:spPr bwMode="auto">
            <a:xfrm>
              <a:off x="7340" y="1815"/>
              <a:ext cx="5" cy="41"/>
            </a:xfrm>
            <a:custGeom>
              <a:avLst/>
              <a:gdLst>
                <a:gd name="T0" fmla="*/ 0 w 2"/>
                <a:gd name="T1" fmla="*/ 13 h 14"/>
                <a:gd name="T2" fmla="*/ 0 w 2"/>
                <a:gd name="T3" fmla="*/ 1 h 14"/>
                <a:gd name="T4" fmla="*/ 0 w 2"/>
                <a:gd name="T5" fmla="*/ 1 h 14"/>
                <a:gd name="T6" fmla="*/ 0 w 2"/>
                <a:gd name="T7" fmla="*/ 13 h 14"/>
                <a:gd name="T8" fmla="*/ 0 w 2"/>
                <a:gd name="T9" fmla="*/ 13 h 14"/>
              </a:gdLst>
              <a:ahLst/>
              <a:cxnLst>
                <a:cxn ang="0">
                  <a:pos x="T0" y="T1"/>
                </a:cxn>
                <a:cxn ang="0">
                  <a:pos x="T2" y="T3"/>
                </a:cxn>
                <a:cxn ang="0">
                  <a:pos x="T4" y="T5"/>
                </a:cxn>
                <a:cxn ang="0">
                  <a:pos x="T6" y="T7"/>
                </a:cxn>
                <a:cxn ang="0">
                  <a:pos x="T8" y="T9"/>
                </a:cxn>
              </a:cxnLst>
              <a:rect l="0" t="0" r="r" b="b"/>
              <a:pathLst>
                <a:path w="2" h="14">
                  <a:moveTo>
                    <a:pt x="0" y="13"/>
                  </a:moveTo>
                  <a:cubicBezTo>
                    <a:pt x="2" y="10"/>
                    <a:pt x="1" y="4"/>
                    <a:pt x="0" y="1"/>
                  </a:cubicBezTo>
                  <a:cubicBezTo>
                    <a:pt x="0" y="0"/>
                    <a:pt x="0" y="0"/>
                    <a:pt x="0" y="1"/>
                  </a:cubicBezTo>
                  <a:cubicBezTo>
                    <a:pt x="1" y="5"/>
                    <a:pt x="1" y="9"/>
                    <a:pt x="0" y="13"/>
                  </a:cubicBezTo>
                  <a:cubicBezTo>
                    <a:pt x="0" y="13"/>
                    <a:pt x="0" y="14"/>
                    <a:pt x="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8" name="Freeform 10442">
              <a:extLst>
                <a:ext uri="{FF2B5EF4-FFF2-40B4-BE49-F238E27FC236}">
                  <a16:creationId xmlns:a16="http://schemas.microsoft.com/office/drawing/2014/main" id="{540DEA10-F4F8-4BFC-AE2A-9CB51701822F}"/>
                </a:ext>
              </a:extLst>
            </p:cNvPr>
            <p:cNvSpPr>
              <a:spLocks/>
            </p:cNvSpPr>
            <p:nvPr/>
          </p:nvSpPr>
          <p:spPr bwMode="auto">
            <a:xfrm>
              <a:off x="7187" y="488"/>
              <a:ext cx="320" cy="253"/>
            </a:xfrm>
            <a:custGeom>
              <a:avLst/>
              <a:gdLst>
                <a:gd name="T0" fmla="*/ 23 w 109"/>
                <a:gd name="T1" fmla="*/ 76 h 86"/>
                <a:gd name="T2" fmla="*/ 49 w 109"/>
                <a:gd name="T3" fmla="*/ 82 h 86"/>
                <a:gd name="T4" fmla="*/ 81 w 109"/>
                <a:gd name="T5" fmla="*/ 86 h 86"/>
                <a:gd name="T6" fmla="*/ 107 w 109"/>
                <a:gd name="T7" fmla="*/ 70 h 86"/>
                <a:gd name="T8" fmla="*/ 94 w 109"/>
                <a:gd name="T9" fmla="*/ 38 h 86"/>
                <a:gd name="T10" fmla="*/ 85 w 109"/>
                <a:gd name="T11" fmla="*/ 5 h 86"/>
                <a:gd name="T12" fmla="*/ 57 w 109"/>
                <a:gd name="T13" fmla="*/ 4 h 86"/>
                <a:gd name="T14" fmla="*/ 11 w 109"/>
                <a:gd name="T15" fmla="*/ 45 h 86"/>
                <a:gd name="T16" fmla="*/ 2 w 109"/>
                <a:gd name="T17" fmla="*/ 59 h 86"/>
                <a:gd name="T18" fmla="*/ 6 w 109"/>
                <a:gd name="T19" fmla="*/ 68 h 86"/>
                <a:gd name="T20" fmla="*/ 24 w 109"/>
                <a:gd name="T21" fmla="*/ 7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9" h="86">
                  <a:moveTo>
                    <a:pt x="23" y="76"/>
                  </a:moveTo>
                  <a:cubicBezTo>
                    <a:pt x="31" y="75"/>
                    <a:pt x="42" y="80"/>
                    <a:pt x="49" y="82"/>
                  </a:cubicBezTo>
                  <a:cubicBezTo>
                    <a:pt x="59" y="85"/>
                    <a:pt x="70" y="86"/>
                    <a:pt x="81" y="86"/>
                  </a:cubicBezTo>
                  <a:cubicBezTo>
                    <a:pt x="91" y="85"/>
                    <a:pt x="104" y="82"/>
                    <a:pt x="107" y="70"/>
                  </a:cubicBezTo>
                  <a:cubicBezTo>
                    <a:pt x="109" y="58"/>
                    <a:pt x="97" y="49"/>
                    <a:pt x="94" y="38"/>
                  </a:cubicBezTo>
                  <a:cubicBezTo>
                    <a:pt x="90" y="27"/>
                    <a:pt x="96" y="13"/>
                    <a:pt x="85" y="5"/>
                  </a:cubicBezTo>
                  <a:cubicBezTo>
                    <a:pt x="76" y="0"/>
                    <a:pt x="66" y="1"/>
                    <a:pt x="57" y="4"/>
                  </a:cubicBezTo>
                  <a:cubicBezTo>
                    <a:pt x="38" y="12"/>
                    <a:pt x="22" y="28"/>
                    <a:pt x="11" y="45"/>
                  </a:cubicBezTo>
                  <a:cubicBezTo>
                    <a:pt x="8" y="49"/>
                    <a:pt x="4" y="55"/>
                    <a:pt x="2" y="59"/>
                  </a:cubicBezTo>
                  <a:cubicBezTo>
                    <a:pt x="0" y="65"/>
                    <a:pt x="1" y="66"/>
                    <a:pt x="6" y="68"/>
                  </a:cubicBezTo>
                  <a:cubicBezTo>
                    <a:pt x="12" y="71"/>
                    <a:pt x="19" y="73"/>
                    <a:pt x="24" y="76"/>
                  </a:cubicBezTo>
                </a:path>
              </a:pathLst>
            </a:custGeom>
            <a:solidFill>
              <a:srgbClr val="A529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9" name="Freeform 10443">
              <a:extLst>
                <a:ext uri="{FF2B5EF4-FFF2-40B4-BE49-F238E27FC236}">
                  <a16:creationId xmlns:a16="http://schemas.microsoft.com/office/drawing/2014/main" id="{BBB35440-A488-4D00-8D66-B0B09C8996E0}"/>
                </a:ext>
              </a:extLst>
            </p:cNvPr>
            <p:cNvSpPr>
              <a:spLocks/>
            </p:cNvSpPr>
            <p:nvPr/>
          </p:nvSpPr>
          <p:spPr bwMode="auto">
            <a:xfrm>
              <a:off x="7322" y="556"/>
              <a:ext cx="88" cy="179"/>
            </a:xfrm>
            <a:custGeom>
              <a:avLst/>
              <a:gdLst>
                <a:gd name="T0" fmla="*/ 3 w 30"/>
                <a:gd name="T1" fmla="*/ 2 h 61"/>
                <a:gd name="T2" fmla="*/ 27 w 30"/>
                <a:gd name="T3" fmla="*/ 35 h 61"/>
                <a:gd name="T4" fmla="*/ 25 w 30"/>
                <a:gd name="T5" fmla="*/ 57 h 61"/>
                <a:gd name="T6" fmla="*/ 12 w 30"/>
                <a:gd name="T7" fmla="*/ 47 h 61"/>
                <a:gd name="T8" fmla="*/ 6 w 30"/>
                <a:gd name="T9" fmla="*/ 24 h 61"/>
                <a:gd name="T10" fmla="*/ 3 w 30"/>
                <a:gd name="T11" fmla="*/ 2 h 61"/>
              </a:gdLst>
              <a:ahLst/>
              <a:cxnLst>
                <a:cxn ang="0">
                  <a:pos x="T0" y="T1"/>
                </a:cxn>
                <a:cxn ang="0">
                  <a:pos x="T2" y="T3"/>
                </a:cxn>
                <a:cxn ang="0">
                  <a:pos x="T4" y="T5"/>
                </a:cxn>
                <a:cxn ang="0">
                  <a:pos x="T6" y="T7"/>
                </a:cxn>
                <a:cxn ang="0">
                  <a:pos x="T8" y="T9"/>
                </a:cxn>
                <a:cxn ang="0">
                  <a:pos x="T10" y="T11"/>
                </a:cxn>
              </a:cxnLst>
              <a:rect l="0" t="0" r="r" b="b"/>
              <a:pathLst>
                <a:path w="30" h="61">
                  <a:moveTo>
                    <a:pt x="3" y="2"/>
                  </a:moveTo>
                  <a:cubicBezTo>
                    <a:pt x="17" y="0"/>
                    <a:pt x="26" y="25"/>
                    <a:pt x="27" y="35"/>
                  </a:cubicBezTo>
                  <a:cubicBezTo>
                    <a:pt x="29" y="41"/>
                    <a:pt x="30" y="53"/>
                    <a:pt x="25" y="57"/>
                  </a:cubicBezTo>
                  <a:cubicBezTo>
                    <a:pt x="21" y="61"/>
                    <a:pt x="14" y="52"/>
                    <a:pt x="12" y="47"/>
                  </a:cubicBezTo>
                  <a:cubicBezTo>
                    <a:pt x="8" y="40"/>
                    <a:pt x="6" y="32"/>
                    <a:pt x="6" y="24"/>
                  </a:cubicBezTo>
                  <a:cubicBezTo>
                    <a:pt x="5" y="18"/>
                    <a:pt x="0" y="8"/>
                    <a:pt x="3" y="2"/>
                  </a:cubicBezTo>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0" name="Freeform 10444">
              <a:extLst>
                <a:ext uri="{FF2B5EF4-FFF2-40B4-BE49-F238E27FC236}">
                  <a16:creationId xmlns:a16="http://schemas.microsoft.com/office/drawing/2014/main" id="{307CD5E1-E1E2-47D1-BD71-E524A9F82DA9}"/>
                </a:ext>
              </a:extLst>
            </p:cNvPr>
            <p:cNvSpPr>
              <a:spLocks/>
            </p:cNvSpPr>
            <p:nvPr/>
          </p:nvSpPr>
          <p:spPr bwMode="auto">
            <a:xfrm>
              <a:off x="7163" y="726"/>
              <a:ext cx="318" cy="135"/>
            </a:xfrm>
            <a:custGeom>
              <a:avLst/>
              <a:gdLst>
                <a:gd name="T0" fmla="*/ 30 w 108"/>
                <a:gd name="T1" fmla="*/ 3 h 46"/>
                <a:gd name="T2" fmla="*/ 61 w 108"/>
                <a:gd name="T3" fmla="*/ 0 h 46"/>
                <a:gd name="T4" fmla="*/ 89 w 108"/>
                <a:gd name="T5" fmla="*/ 3 h 46"/>
                <a:gd name="T6" fmla="*/ 106 w 108"/>
                <a:gd name="T7" fmla="*/ 31 h 46"/>
                <a:gd name="T8" fmla="*/ 81 w 108"/>
                <a:gd name="T9" fmla="*/ 46 h 46"/>
                <a:gd name="T10" fmla="*/ 31 w 108"/>
                <a:gd name="T11" fmla="*/ 35 h 46"/>
                <a:gd name="T12" fmla="*/ 8 w 108"/>
                <a:gd name="T13" fmla="*/ 16 h 46"/>
                <a:gd name="T14" fmla="*/ 20 w 108"/>
                <a:gd name="T15" fmla="*/ 4 h 46"/>
                <a:gd name="T16" fmla="*/ 30 w 108"/>
                <a:gd name="T17" fmla="*/ 3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 h="46">
                  <a:moveTo>
                    <a:pt x="30" y="3"/>
                  </a:moveTo>
                  <a:cubicBezTo>
                    <a:pt x="40" y="0"/>
                    <a:pt x="51" y="1"/>
                    <a:pt x="61" y="0"/>
                  </a:cubicBezTo>
                  <a:cubicBezTo>
                    <a:pt x="70" y="0"/>
                    <a:pt x="81" y="0"/>
                    <a:pt x="89" y="3"/>
                  </a:cubicBezTo>
                  <a:cubicBezTo>
                    <a:pt x="99" y="8"/>
                    <a:pt x="108" y="20"/>
                    <a:pt x="106" y="31"/>
                  </a:cubicBezTo>
                  <a:cubicBezTo>
                    <a:pt x="105" y="43"/>
                    <a:pt x="91" y="46"/>
                    <a:pt x="81" y="46"/>
                  </a:cubicBezTo>
                  <a:cubicBezTo>
                    <a:pt x="64" y="46"/>
                    <a:pt x="47" y="41"/>
                    <a:pt x="31" y="35"/>
                  </a:cubicBezTo>
                  <a:cubicBezTo>
                    <a:pt x="22" y="31"/>
                    <a:pt x="13" y="24"/>
                    <a:pt x="8" y="16"/>
                  </a:cubicBezTo>
                  <a:cubicBezTo>
                    <a:pt x="0" y="4"/>
                    <a:pt x="10" y="3"/>
                    <a:pt x="20" y="4"/>
                  </a:cubicBezTo>
                  <a:cubicBezTo>
                    <a:pt x="23" y="4"/>
                    <a:pt x="27" y="3"/>
                    <a:pt x="30" y="3"/>
                  </a:cubicBezTo>
                </a:path>
              </a:pathLst>
            </a:custGeom>
            <a:solidFill>
              <a:srgbClr val="C03E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1" name="Freeform 10445">
              <a:extLst>
                <a:ext uri="{FF2B5EF4-FFF2-40B4-BE49-F238E27FC236}">
                  <a16:creationId xmlns:a16="http://schemas.microsoft.com/office/drawing/2014/main" id="{53FAB54D-5DD2-4673-B9D9-ACB516100899}"/>
                </a:ext>
              </a:extLst>
            </p:cNvPr>
            <p:cNvSpPr>
              <a:spLocks/>
            </p:cNvSpPr>
            <p:nvPr/>
          </p:nvSpPr>
          <p:spPr bwMode="auto">
            <a:xfrm>
              <a:off x="7240" y="767"/>
              <a:ext cx="138" cy="33"/>
            </a:xfrm>
            <a:custGeom>
              <a:avLst/>
              <a:gdLst>
                <a:gd name="T0" fmla="*/ 0 w 47"/>
                <a:gd name="T1" fmla="*/ 11 h 11"/>
                <a:gd name="T2" fmla="*/ 46 w 47"/>
                <a:gd name="T3" fmla="*/ 1 h 11"/>
                <a:gd name="T4" fmla="*/ 47 w 47"/>
                <a:gd name="T5" fmla="*/ 0 h 11"/>
                <a:gd name="T6" fmla="*/ 0 w 47"/>
                <a:gd name="T7" fmla="*/ 9 h 11"/>
                <a:gd name="T8" fmla="*/ 0 w 47"/>
                <a:gd name="T9" fmla="*/ 11 h 11"/>
              </a:gdLst>
              <a:ahLst/>
              <a:cxnLst>
                <a:cxn ang="0">
                  <a:pos x="T0" y="T1"/>
                </a:cxn>
                <a:cxn ang="0">
                  <a:pos x="T2" y="T3"/>
                </a:cxn>
                <a:cxn ang="0">
                  <a:pos x="T4" y="T5"/>
                </a:cxn>
                <a:cxn ang="0">
                  <a:pos x="T6" y="T7"/>
                </a:cxn>
                <a:cxn ang="0">
                  <a:pos x="T8" y="T9"/>
                </a:cxn>
              </a:cxnLst>
              <a:rect l="0" t="0" r="r" b="b"/>
              <a:pathLst>
                <a:path w="47" h="11">
                  <a:moveTo>
                    <a:pt x="0" y="11"/>
                  </a:moveTo>
                  <a:cubicBezTo>
                    <a:pt x="16" y="10"/>
                    <a:pt x="32" y="8"/>
                    <a:pt x="46" y="1"/>
                  </a:cubicBezTo>
                  <a:cubicBezTo>
                    <a:pt x="47" y="1"/>
                    <a:pt x="47" y="0"/>
                    <a:pt x="47" y="0"/>
                  </a:cubicBezTo>
                  <a:cubicBezTo>
                    <a:pt x="31" y="4"/>
                    <a:pt x="16" y="7"/>
                    <a:pt x="0" y="9"/>
                  </a:cubicBezTo>
                  <a:cubicBezTo>
                    <a:pt x="0" y="9"/>
                    <a:pt x="0" y="11"/>
                    <a:pt x="0" y="11"/>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2" name="Freeform 10446">
              <a:extLst>
                <a:ext uri="{FF2B5EF4-FFF2-40B4-BE49-F238E27FC236}">
                  <a16:creationId xmlns:a16="http://schemas.microsoft.com/office/drawing/2014/main" id="{A913DF19-8D4B-42C9-83A5-D662C61527B3}"/>
                </a:ext>
              </a:extLst>
            </p:cNvPr>
            <p:cNvSpPr>
              <a:spLocks/>
            </p:cNvSpPr>
            <p:nvPr/>
          </p:nvSpPr>
          <p:spPr bwMode="auto">
            <a:xfrm>
              <a:off x="7231" y="797"/>
              <a:ext cx="147" cy="29"/>
            </a:xfrm>
            <a:custGeom>
              <a:avLst/>
              <a:gdLst>
                <a:gd name="T0" fmla="*/ 0 w 50"/>
                <a:gd name="T1" fmla="*/ 1 h 10"/>
                <a:gd name="T2" fmla="*/ 49 w 50"/>
                <a:gd name="T3" fmla="*/ 9 h 10"/>
                <a:gd name="T4" fmla="*/ 50 w 50"/>
                <a:gd name="T5" fmla="*/ 8 h 10"/>
                <a:gd name="T6" fmla="*/ 27 w 50"/>
                <a:gd name="T7" fmla="*/ 5 h 10"/>
                <a:gd name="T8" fmla="*/ 1 w 50"/>
                <a:gd name="T9" fmla="*/ 0 h 10"/>
                <a:gd name="T10" fmla="*/ 0 w 50"/>
                <a:gd name="T11" fmla="*/ 1 h 10"/>
              </a:gdLst>
              <a:ahLst/>
              <a:cxnLst>
                <a:cxn ang="0">
                  <a:pos x="T0" y="T1"/>
                </a:cxn>
                <a:cxn ang="0">
                  <a:pos x="T2" y="T3"/>
                </a:cxn>
                <a:cxn ang="0">
                  <a:pos x="T4" y="T5"/>
                </a:cxn>
                <a:cxn ang="0">
                  <a:pos x="T6" y="T7"/>
                </a:cxn>
                <a:cxn ang="0">
                  <a:pos x="T8" y="T9"/>
                </a:cxn>
                <a:cxn ang="0">
                  <a:pos x="T10" y="T11"/>
                </a:cxn>
              </a:cxnLst>
              <a:rect l="0" t="0" r="r" b="b"/>
              <a:pathLst>
                <a:path w="50" h="10">
                  <a:moveTo>
                    <a:pt x="0" y="1"/>
                  </a:moveTo>
                  <a:cubicBezTo>
                    <a:pt x="14" y="8"/>
                    <a:pt x="34" y="10"/>
                    <a:pt x="49" y="9"/>
                  </a:cubicBezTo>
                  <a:cubicBezTo>
                    <a:pt x="49" y="9"/>
                    <a:pt x="50" y="8"/>
                    <a:pt x="50" y="8"/>
                  </a:cubicBezTo>
                  <a:cubicBezTo>
                    <a:pt x="42" y="7"/>
                    <a:pt x="34" y="6"/>
                    <a:pt x="27" y="5"/>
                  </a:cubicBezTo>
                  <a:cubicBezTo>
                    <a:pt x="18" y="4"/>
                    <a:pt x="9" y="1"/>
                    <a:pt x="1" y="0"/>
                  </a:cubicBezTo>
                  <a:cubicBezTo>
                    <a:pt x="0" y="0"/>
                    <a:pt x="0" y="1"/>
                    <a:pt x="0" y="1"/>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3" name="Freeform 10447">
              <a:extLst>
                <a:ext uri="{FF2B5EF4-FFF2-40B4-BE49-F238E27FC236}">
                  <a16:creationId xmlns:a16="http://schemas.microsoft.com/office/drawing/2014/main" id="{2474B05D-A957-4281-AB3C-555925621CD3}"/>
                </a:ext>
              </a:extLst>
            </p:cNvPr>
            <p:cNvSpPr>
              <a:spLocks/>
            </p:cNvSpPr>
            <p:nvPr/>
          </p:nvSpPr>
          <p:spPr bwMode="auto">
            <a:xfrm>
              <a:off x="7104" y="415"/>
              <a:ext cx="321" cy="305"/>
            </a:xfrm>
            <a:custGeom>
              <a:avLst/>
              <a:gdLst>
                <a:gd name="T0" fmla="*/ 52 w 109"/>
                <a:gd name="T1" fmla="*/ 62 h 104"/>
                <a:gd name="T2" fmla="*/ 97 w 109"/>
                <a:gd name="T3" fmla="*/ 34 h 104"/>
                <a:gd name="T4" fmla="*/ 103 w 109"/>
                <a:gd name="T5" fmla="*/ 9 h 104"/>
                <a:gd name="T6" fmla="*/ 77 w 109"/>
                <a:gd name="T7" fmla="*/ 1 h 104"/>
                <a:gd name="T8" fmla="*/ 27 w 109"/>
                <a:gd name="T9" fmla="*/ 38 h 104"/>
                <a:gd name="T10" fmla="*/ 8 w 109"/>
                <a:gd name="T11" fmla="*/ 91 h 104"/>
                <a:gd name="T12" fmla="*/ 38 w 109"/>
                <a:gd name="T13" fmla="*/ 74 h 104"/>
                <a:gd name="T14" fmla="*/ 52 w 109"/>
                <a:gd name="T15" fmla="*/ 62 h 104"/>
                <a:gd name="T16" fmla="*/ 52 w 109"/>
                <a:gd name="T17" fmla="*/ 6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9" h="104">
                  <a:moveTo>
                    <a:pt x="52" y="62"/>
                  </a:moveTo>
                  <a:cubicBezTo>
                    <a:pt x="69" y="61"/>
                    <a:pt x="86" y="47"/>
                    <a:pt x="97" y="34"/>
                  </a:cubicBezTo>
                  <a:cubicBezTo>
                    <a:pt x="103" y="28"/>
                    <a:pt x="109" y="17"/>
                    <a:pt x="103" y="9"/>
                  </a:cubicBezTo>
                  <a:cubicBezTo>
                    <a:pt x="98" y="1"/>
                    <a:pt x="85" y="0"/>
                    <a:pt x="77" y="1"/>
                  </a:cubicBezTo>
                  <a:cubicBezTo>
                    <a:pt x="56" y="5"/>
                    <a:pt x="40" y="22"/>
                    <a:pt x="27" y="38"/>
                  </a:cubicBezTo>
                  <a:cubicBezTo>
                    <a:pt x="18" y="51"/>
                    <a:pt x="0" y="74"/>
                    <a:pt x="8" y="91"/>
                  </a:cubicBezTo>
                  <a:cubicBezTo>
                    <a:pt x="14" y="104"/>
                    <a:pt x="32" y="79"/>
                    <a:pt x="38" y="74"/>
                  </a:cubicBezTo>
                  <a:cubicBezTo>
                    <a:pt x="43" y="70"/>
                    <a:pt x="48" y="66"/>
                    <a:pt x="52" y="62"/>
                  </a:cubicBezTo>
                  <a:cubicBezTo>
                    <a:pt x="54" y="59"/>
                    <a:pt x="50" y="63"/>
                    <a:pt x="52" y="62"/>
                  </a:cubicBezTo>
                </a:path>
              </a:pathLst>
            </a:custGeom>
            <a:solidFill>
              <a:srgbClr val="C03E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4" name="Freeform 10448">
              <a:extLst>
                <a:ext uri="{FF2B5EF4-FFF2-40B4-BE49-F238E27FC236}">
                  <a16:creationId xmlns:a16="http://schemas.microsoft.com/office/drawing/2014/main" id="{5B296FB3-3CEF-49BB-88CB-DCB5D35F1226}"/>
                </a:ext>
              </a:extLst>
            </p:cNvPr>
            <p:cNvSpPr>
              <a:spLocks/>
            </p:cNvSpPr>
            <p:nvPr/>
          </p:nvSpPr>
          <p:spPr bwMode="auto">
            <a:xfrm>
              <a:off x="7193" y="509"/>
              <a:ext cx="103" cy="97"/>
            </a:xfrm>
            <a:custGeom>
              <a:avLst/>
              <a:gdLst>
                <a:gd name="T0" fmla="*/ 0 w 35"/>
                <a:gd name="T1" fmla="*/ 33 h 33"/>
                <a:gd name="T2" fmla="*/ 34 w 35"/>
                <a:gd name="T3" fmla="*/ 0 h 33"/>
                <a:gd name="T4" fmla="*/ 35 w 35"/>
                <a:gd name="T5" fmla="*/ 0 h 33"/>
                <a:gd name="T6" fmla="*/ 1 w 35"/>
                <a:gd name="T7" fmla="*/ 33 h 33"/>
                <a:gd name="T8" fmla="*/ 0 w 35"/>
                <a:gd name="T9" fmla="*/ 33 h 33"/>
              </a:gdLst>
              <a:ahLst/>
              <a:cxnLst>
                <a:cxn ang="0">
                  <a:pos x="T0" y="T1"/>
                </a:cxn>
                <a:cxn ang="0">
                  <a:pos x="T2" y="T3"/>
                </a:cxn>
                <a:cxn ang="0">
                  <a:pos x="T4" y="T5"/>
                </a:cxn>
                <a:cxn ang="0">
                  <a:pos x="T6" y="T7"/>
                </a:cxn>
                <a:cxn ang="0">
                  <a:pos x="T8" y="T9"/>
                </a:cxn>
              </a:cxnLst>
              <a:rect l="0" t="0" r="r" b="b"/>
              <a:pathLst>
                <a:path w="35" h="33">
                  <a:moveTo>
                    <a:pt x="0" y="33"/>
                  </a:moveTo>
                  <a:cubicBezTo>
                    <a:pt x="9" y="20"/>
                    <a:pt x="21" y="8"/>
                    <a:pt x="34" y="0"/>
                  </a:cubicBezTo>
                  <a:cubicBezTo>
                    <a:pt x="34" y="0"/>
                    <a:pt x="35" y="0"/>
                    <a:pt x="35" y="0"/>
                  </a:cubicBezTo>
                  <a:cubicBezTo>
                    <a:pt x="23" y="11"/>
                    <a:pt x="12" y="21"/>
                    <a:pt x="1" y="33"/>
                  </a:cubicBezTo>
                  <a:cubicBezTo>
                    <a:pt x="1" y="33"/>
                    <a:pt x="0" y="33"/>
                    <a:pt x="0" y="33"/>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5" name="Freeform 10449">
              <a:extLst>
                <a:ext uri="{FF2B5EF4-FFF2-40B4-BE49-F238E27FC236}">
                  <a16:creationId xmlns:a16="http://schemas.microsoft.com/office/drawing/2014/main" id="{E669D9FF-1372-4288-8DD9-8474306A703F}"/>
                </a:ext>
              </a:extLst>
            </p:cNvPr>
            <p:cNvSpPr>
              <a:spLocks/>
            </p:cNvSpPr>
            <p:nvPr/>
          </p:nvSpPr>
          <p:spPr bwMode="auto">
            <a:xfrm>
              <a:off x="7187" y="480"/>
              <a:ext cx="67" cy="135"/>
            </a:xfrm>
            <a:custGeom>
              <a:avLst/>
              <a:gdLst>
                <a:gd name="T0" fmla="*/ 0 w 23"/>
                <a:gd name="T1" fmla="*/ 45 h 46"/>
                <a:gd name="T2" fmla="*/ 21 w 23"/>
                <a:gd name="T3" fmla="*/ 0 h 46"/>
                <a:gd name="T4" fmla="*/ 22 w 23"/>
                <a:gd name="T5" fmla="*/ 0 h 46"/>
                <a:gd name="T6" fmla="*/ 12 w 23"/>
                <a:gd name="T7" fmla="*/ 21 h 46"/>
                <a:gd name="T8" fmla="*/ 2 w 23"/>
                <a:gd name="T9" fmla="*/ 45 h 46"/>
                <a:gd name="T10" fmla="*/ 0 w 23"/>
                <a:gd name="T11" fmla="*/ 45 h 46"/>
              </a:gdLst>
              <a:ahLst/>
              <a:cxnLst>
                <a:cxn ang="0">
                  <a:pos x="T0" y="T1"/>
                </a:cxn>
                <a:cxn ang="0">
                  <a:pos x="T2" y="T3"/>
                </a:cxn>
                <a:cxn ang="0">
                  <a:pos x="T4" y="T5"/>
                </a:cxn>
                <a:cxn ang="0">
                  <a:pos x="T6" y="T7"/>
                </a:cxn>
                <a:cxn ang="0">
                  <a:pos x="T8" y="T9"/>
                </a:cxn>
                <a:cxn ang="0">
                  <a:pos x="T10" y="T11"/>
                </a:cxn>
              </a:cxnLst>
              <a:rect l="0" t="0" r="r" b="b"/>
              <a:pathLst>
                <a:path w="23" h="46">
                  <a:moveTo>
                    <a:pt x="0" y="45"/>
                  </a:moveTo>
                  <a:cubicBezTo>
                    <a:pt x="2" y="30"/>
                    <a:pt x="11" y="12"/>
                    <a:pt x="21" y="0"/>
                  </a:cubicBezTo>
                  <a:cubicBezTo>
                    <a:pt x="22" y="0"/>
                    <a:pt x="23" y="0"/>
                    <a:pt x="22" y="0"/>
                  </a:cubicBezTo>
                  <a:cubicBezTo>
                    <a:pt x="19" y="7"/>
                    <a:pt x="15" y="14"/>
                    <a:pt x="12" y="21"/>
                  </a:cubicBezTo>
                  <a:cubicBezTo>
                    <a:pt x="8" y="29"/>
                    <a:pt x="5" y="37"/>
                    <a:pt x="2" y="45"/>
                  </a:cubicBezTo>
                  <a:cubicBezTo>
                    <a:pt x="1" y="46"/>
                    <a:pt x="0" y="46"/>
                    <a:pt x="0" y="45"/>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6" name="Freeform 10450">
              <a:extLst>
                <a:ext uri="{FF2B5EF4-FFF2-40B4-BE49-F238E27FC236}">
                  <a16:creationId xmlns:a16="http://schemas.microsoft.com/office/drawing/2014/main" id="{015A8921-0B39-4B77-9268-D052D1A91B35}"/>
                </a:ext>
              </a:extLst>
            </p:cNvPr>
            <p:cNvSpPr>
              <a:spLocks/>
            </p:cNvSpPr>
            <p:nvPr/>
          </p:nvSpPr>
          <p:spPr bwMode="auto">
            <a:xfrm>
              <a:off x="7128" y="544"/>
              <a:ext cx="267" cy="261"/>
            </a:xfrm>
            <a:custGeom>
              <a:avLst/>
              <a:gdLst>
                <a:gd name="T0" fmla="*/ 12 w 91"/>
                <a:gd name="T1" fmla="*/ 28 h 89"/>
                <a:gd name="T2" fmla="*/ 4 w 91"/>
                <a:gd name="T3" fmla="*/ 43 h 89"/>
                <a:gd name="T4" fmla="*/ 10 w 91"/>
                <a:gd name="T5" fmla="*/ 73 h 89"/>
                <a:gd name="T6" fmla="*/ 61 w 91"/>
                <a:gd name="T7" fmla="*/ 86 h 89"/>
                <a:gd name="T8" fmla="*/ 90 w 91"/>
                <a:gd name="T9" fmla="*/ 69 h 89"/>
                <a:gd name="T10" fmla="*/ 84 w 91"/>
                <a:gd name="T11" fmla="*/ 54 h 89"/>
                <a:gd name="T12" fmla="*/ 77 w 91"/>
                <a:gd name="T13" fmla="*/ 36 h 89"/>
                <a:gd name="T14" fmla="*/ 76 w 91"/>
                <a:gd name="T15" fmla="*/ 6 h 89"/>
                <a:gd name="T16" fmla="*/ 46 w 91"/>
                <a:gd name="T17" fmla="*/ 2 h 89"/>
                <a:gd name="T18" fmla="*/ 12 w 91"/>
                <a:gd name="T19" fmla="*/ 28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1" h="89">
                  <a:moveTo>
                    <a:pt x="12" y="28"/>
                  </a:moveTo>
                  <a:cubicBezTo>
                    <a:pt x="7" y="31"/>
                    <a:pt x="6" y="39"/>
                    <a:pt x="4" y="43"/>
                  </a:cubicBezTo>
                  <a:cubicBezTo>
                    <a:pt x="0" y="53"/>
                    <a:pt x="2" y="64"/>
                    <a:pt x="10" y="73"/>
                  </a:cubicBezTo>
                  <a:cubicBezTo>
                    <a:pt x="23" y="86"/>
                    <a:pt x="44" y="89"/>
                    <a:pt x="61" y="86"/>
                  </a:cubicBezTo>
                  <a:cubicBezTo>
                    <a:pt x="72" y="84"/>
                    <a:pt x="87" y="81"/>
                    <a:pt x="90" y="69"/>
                  </a:cubicBezTo>
                  <a:cubicBezTo>
                    <a:pt x="91" y="63"/>
                    <a:pt x="87" y="59"/>
                    <a:pt x="84" y="54"/>
                  </a:cubicBezTo>
                  <a:cubicBezTo>
                    <a:pt x="81" y="49"/>
                    <a:pt x="78" y="43"/>
                    <a:pt x="77" y="36"/>
                  </a:cubicBezTo>
                  <a:cubicBezTo>
                    <a:pt x="76" y="27"/>
                    <a:pt x="85" y="13"/>
                    <a:pt x="76" y="6"/>
                  </a:cubicBezTo>
                  <a:cubicBezTo>
                    <a:pt x="69" y="0"/>
                    <a:pt x="54" y="0"/>
                    <a:pt x="46" y="2"/>
                  </a:cubicBezTo>
                  <a:cubicBezTo>
                    <a:pt x="27" y="7"/>
                    <a:pt x="23" y="14"/>
                    <a:pt x="12" y="28"/>
                  </a:cubicBezTo>
                </a:path>
              </a:pathLst>
            </a:custGeom>
            <a:solidFill>
              <a:srgbClr val="B6235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7" name="Freeform 10451">
              <a:extLst>
                <a:ext uri="{FF2B5EF4-FFF2-40B4-BE49-F238E27FC236}">
                  <a16:creationId xmlns:a16="http://schemas.microsoft.com/office/drawing/2014/main" id="{2FBFEF8F-4778-4CDC-A17B-85FAD2043298}"/>
                </a:ext>
              </a:extLst>
            </p:cNvPr>
            <p:cNvSpPr>
              <a:spLocks/>
            </p:cNvSpPr>
            <p:nvPr/>
          </p:nvSpPr>
          <p:spPr bwMode="auto">
            <a:xfrm>
              <a:off x="7143" y="641"/>
              <a:ext cx="126" cy="70"/>
            </a:xfrm>
            <a:custGeom>
              <a:avLst/>
              <a:gdLst>
                <a:gd name="T0" fmla="*/ 1 w 43"/>
                <a:gd name="T1" fmla="*/ 24 h 24"/>
                <a:gd name="T2" fmla="*/ 43 w 43"/>
                <a:gd name="T3" fmla="*/ 0 h 24"/>
                <a:gd name="T4" fmla="*/ 43 w 43"/>
                <a:gd name="T5" fmla="*/ 0 h 24"/>
                <a:gd name="T6" fmla="*/ 23 w 43"/>
                <a:gd name="T7" fmla="*/ 12 h 24"/>
                <a:gd name="T8" fmla="*/ 1 w 43"/>
                <a:gd name="T9" fmla="*/ 22 h 24"/>
                <a:gd name="T10" fmla="*/ 1 w 43"/>
                <a:gd name="T11" fmla="*/ 24 h 24"/>
              </a:gdLst>
              <a:ahLst/>
              <a:cxnLst>
                <a:cxn ang="0">
                  <a:pos x="T0" y="T1"/>
                </a:cxn>
                <a:cxn ang="0">
                  <a:pos x="T2" y="T3"/>
                </a:cxn>
                <a:cxn ang="0">
                  <a:pos x="T4" y="T5"/>
                </a:cxn>
                <a:cxn ang="0">
                  <a:pos x="T6" y="T7"/>
                </a:cxn>
                <a:cxn ang="0">
                  <a:pos x="T8" y="T9"/>
                </a:cxn>
                <a:cxn ang="0">
                  <a:pos x="T10" y="T11"/>
                </a:cxn>
              </a:cxnLst>
              <a:rect l="0" t="0" r="r" b="b"/>
              <a:pathLst>
                <a:path w="43" h="24">
                  <a:moveTo>
                    <a:pt x="1" y="24"/>
                  </a:moveTo>
                  <a:cubicBezTo>
                    <a:pt x="16" y="21"/>
                    <a:pt x="31" y="10"/>
                    <a:pt x="43" y="0"/>
                  </a:cubicBezTo>
                  <a:cubicBezTo>
                    <a:pt x="43" y="0"/>
                    <a:pt x="43" y="0"/>
                    <a:pt x="43" y="0"/>
                  </a:cubicBezTo>
                  <a:cubicBezTo>
                    <a:pt x="36" y="4"/>
                    <a:pt x="30" y="8"/>
                    <a:pt x="23" y="12"/>
                  </a:cubicBezTo>
                  <a:cubicBezTo>
                    <a:pt x="16" y="16"/>
                    <a:pt x="8" y="19"/>
                    <a:pt x="1" y="22"/>
                  </a:cubicBezTo>
                  <a:cubicBezTo>
                    <a:pt x="1" y="23"/>
                    <a:pt x="0" y="24"/>
                    <a:pt x="1" y="24"/>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8" name="Freeform 10452">
              <a:extLst>
                <a:ext uri="{FF2B5EF4-FFF2-40B4-BE49-F238E27FC236}">
                  <a16:creationId xmlns:a16="http://schemas.microsoft.com/office/drawing/2014/main" id="{CED7A4D2-32A8-474E-AF1E-F3F8365C84A2}"/>
                </a:ext>
              </a:extLst>
            </p:cNvPr>
            <p:cNvSpPr>
              <a:spLocks/>
            </p:cNvSpPr>
            <p:nvPr/>
          </p:nvSpPr>
          <p:spPr bwMode="auto">
            <a:xfrm>
              <a:off x="7149" y="682"/>
              <a:ext cx="138" cy="29"/>
            </a:xfrm>
            <a:custGeom>
              <a:avLst/>
              <a:gdLst>
                <a:gd name="T0" fmla="*/ 0 w 47"/>
                <a:gd name="T1" fmla="*/ 10 h 10"/>
                <a:gd name="T2" fmla="*/ 47 w 47"/>
                <a:gd name="T3" fmla="*/ 1 h 10"/>
                <a:gd name="T4" fmla="*/ 47 w 47"/>
                <a:gd name="T5" fmla="*/ 0 h 10"/>
                <a:gd name="T6" fmla="*/ 1 w 47"/>
                <a:gd name="T7" fmla="*/ 9 h 10"/>
                <a:gd name="T8" fmla="*/ 0 w 47"/>
                <a:gd name="T9" fmla="*/ 10 h 10"/>
              </a:gdLst>
              <a:ahLst/>
              <a:cxnLst>
                <a:cxn ang="0">
                  <a:pos x="T0" y="T1"/>
                </a:cxn>
                <a:cxn ang="0">
                  <a:pos x="T2" y="T3"/>
                </a:cxn>
                <a:cxn ang="0">
                  <a:pos x="T4" y="T5"/>
                </a:cxn>
                <a:cxn ang="0">
                  <a:pos x="T6" y="T7"/>
                </a:cxn>
                <a:cxn ang="0">
                  <a:pos x="T8" y="T9"/>
                </a:cxn>
              </a:cxnLst>
              <a:rect l="0" t="0" r="r" b="b"/>
              <a:pathLst>
                <a:path w="47" h="10">
                  <a:moveTo>
                    <a:pt x="0" y="10"/>
                  </a:moveTo>
                  <a:cubicBezTo>
                    <a:pt x="16" y="10"/>
                    <a:pt x="33" y="7"/>
                    <a:pt x="47" y="1"/>
                  </a:cubicBezTo>
                  <a:cubicBezTo>
                    <a:pt x="47" y="1"/>
                    <a:pt x="47" y="0"/>
                    <a:pt x="47" y="0"/>
                  </a:cubicBezTo>
                  <a:cubicBezTo>
                    <a:pt x="32" y="3"/>
                    <a:pt x="17" y="7"/>
                    <a:pt x="1" y="9"/>
                  </a:cubicBezTo>
                  <a:cubicBezTo>
                    <a:pt x="0" y="9"/>
                    <a:pt x="0" y="10"/>
                    <a:pt x="0" y="10"/>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9" name="Freeform 10453">
              <a:extLst>
                <a:ext uri="{FF2B5EF4-FFF2-40B4-BE49-F238E27FC236}">
                  <a16:creationId xmlns:a16="http://schemas.microsoft.com/office/drawing/2014/main" id="{21E63198-B626-4299-B051-7A848CB9869F}"/>
                </a:ext>
              </a:extLst>
            </p:cNvPr>
            <p:cNvSpPr>
              <a:spLocks/>
            </p:cNvSpPr>
            <p:nvPr/>
          </p:nvSpPr>
          <p:spPr bwMode="auto">
            <a:xfrm>
              <a:off x="7140" y="709"/>
              <a:ext cx="147" cy="32"/>
            </a:xfrm>
            <a:custGeom>
              <a:avLst/>
              <a:gdLst>
                <a:gd name="T0" fmla="*/ 0 w 50"/>
                <a:gd name="T1" fmla="*/ 1 h 11"/>
                <a:gd name="T2" fmla="*/ 49 w 50"/>
                <a:gd name="T3" fmla="*/ 9 h 11"/>
                <a:gd name="T4" fmla="*/ 50 w 50"/>
                <a:gd name="T5" fmla="*/ 8 h 11"/>
                <a:gd name="T6" fmla="*/ 27 w 50"/>
                <a:gd name="T7" fmla="*/ 6 h 11"/>
                <a:gd name="T8" fmla="*/ 1 w 50"/>
                <a:gd name="T9" fmla="*/ 0 h 11"/>
                <a:gd name="T10" fmla="*/ 0 w 50"/>
                <a:gd name="T11" fmla="*/ 1 h 11"/>
              </a:gdLst>
              <a:ahLst/>
              <a:cxnLst>
                <a:cxn ang="0">
                  <a:pos x="T0" y="T1"/>
                </a:cxn>
                <a:cxn ang="0">
                  <a:pos x="T2" y="T3"/>
                </a:cxn>
                <a:cxn ang="0">
                  <a:pos x="T4" y="T5"/>
                </a:cxn>
                <a:cxn ang="0">
                  <a:pos x="T6" y="T7"/>
                </a:cxn>
                <a:cxn ang="0">
                  <a:pos x="T8" y="T9"/>
                </a:cxn>
                <a:cxn ang="0">
                  <a:pos x="T10" y="T11"/>
                </a:cxn>
              </a:cxnLst>
              <a:rect l="0" t="0" r="r" b="b"/>
              <a:pathLst>
                <a:path w="50" h="11">
                  <a:moveTo>
                    <a:pt x="0" y="1"/>
                  </a:moveTo>
                  <a:cubicBezTo>
                    <a:pt x="14" y="9"/>
                    <a:pt x="34" y="11"/>
                    <a:pt x="49" y="9"/>
                  </a:cubicBezTo>
                  <a:cubicBezTo>
                    <a:pt x="50" y="9"/>
                    <a:pt x="50" y="8"/>
                    <a:pt x="50" y="8"/>
                  </a:cubicBezTo>
                  <a:cubicBezTo>
                    <a:pt x="42" y="7"/>
                    <a:pt x="35" y="7"/>
                    <a:pt x="27" y="6"/>
                  </a:cubicBezTo>
                  <a:cubicBezTo>
                    <a:pt x="18" y="5"/>
                    <a:pt x="10" y="2"/>
                    <a:pt x="1" y="0"/>
                  </a:cubicBezTo>
                  <a:cubicBezTo>
                    <a:pt x="1" y="0"/>
                    <a:pt x="0" y="1"/>
                    <a:pt x="0" y="1"/>
                  </a:cubicBezTo>
                  <a:close/>
                </a:path>
              </a:pathLst>
            </a:custGeom>
            <a:solidFill>
              <a:srgbClr val="F7E4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0" name="Freeform 10454">
              <a:extLst>
                <a:ext uri="{FF2B5EF4-FFF2-40B4-BE49-F238E27FC236}">
                  <a16:creationId xmlns:a16="http://schemas.microsoft.com/office/drawing/2014/main" id="{1234BAFD-C0AC-434B-939E-D39B23D965A1}"/>
                </a:ext>
              </a:extLst>
            </p:cNvPr>
            <p:cNvSpPr>
              <a:spLocks/>
            </p:cNvSpPr>
            <p:nvPr/>
          </p:nvSpPr>
          <p:spPr bwMode="auto">
            <a:xfrm>
              <a:off x="7107" y="615"/>
              <a:ext cx="144" cy="199"/>
            </a:xfrm>
            <a:custGeom>
              <a:avLst/>
              <a:gdLst>
                <a:gd name="T0" fmla="*/ 0 w 49"/>
                <a:gd name="T1" fmla="*/ 31 h 68"/>
                <a:gd name="T2" fmla="*/ 5 w 49"/>
                <a:gd name="T3" fmla="*/ 11 h 68"/>
                <a:gd name="T4" fmla="*/ 21 w 49"/>
                <a:gd name="T5" fmla="*/ 7 h 68"/>
                <a:gd name="T6" fmla="*/ 15 w 49"/>
                <a:gd name="T7" fmla="*/ 30 h 68"/>
                <a:gd name="T8" fmla="*/ 44 w 49"/>
                <a:gd name="T9" fmla="*/ 27 h 68"/>
                <a:gd name="T10" fmla="*/ 23 w 49"/>
                <a:gd name="T11" fmla="*/ 43 h 68"/>
                <a:gd name="T12" fmla="*/ 19 w 49"/>
                <a:gd name="T13" fmla="*/ 59 h 68"/>
                <a:gd name="T14" fmla="*/ 0 w 49"/>
                <a:gd name="T15" fmla="*/ 31 h 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68">
                  <a:moveTo>
                    <a:pt x="0" y="31"/>
                  </a:moveTo>
                  <a:cubicBezTo>
                    <a:pt x="0" y="26"/>
                    <a:pt x="2" y="18"/>
                    <a:pt x="5" y="11"/>
                  </a:cubicBezTo>
                  <a:cubicBezTo>
                    <a:pt x="8" y="7"/>
                    <a:pt x="17" y="0"/>
                    <a:pt x="21" y="7"/>
                  </a:cubicBezTo>
                  <a:cubicBezTo>
                    <a:pt x="24" y="12"/>
                    <a:pt x="18" y="26"/>
                    <a:pt x="15" y="30"/>
                  </a:cubicBezTo>
                  <a:cubicBezTo>
                    <a:pt x="20" y="24"/>
                    <a:pt x="41" y="19"/>
                    <a:pt x="44" y="27"/>
                  </a:cubicBezTo>
                  <a:cubicBezTo>
                    <a:pt x="49" y="38"/>
                    <a:pt x="29" y="42"/>
                    <a:pt x="23" y="43"/>
                  </a:cubicBezTo>
                  <a:cubicBezTo>
                    <a:pt x="43" y="50"/>
                    <a:pt x="39" y="68"/>
                    <a:pt x="19" y="59"/>
                  </a:cubicBezTo>
                  <a:cubicBezTo>
                    <a:pt x="4" y="52"/>
                    <a:pt x="2" y="43"/>
                    <a:pt x="0" y="31"/>
                  </a:cubicBezTo>
                  <a:close/>
                </a:path>
              </a:pathLst>
            </a:custGeom>
            <a:solidFill>
              <a:srgbClr val="5B18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1" name="Freeform 10455">
              <a:extLst>
                <a:ext uri="{FF2B5EF4-FFF2-40B4-BE49-F238E27FC236}">
                  <a16:creationId xmlns:a16="http://schemas.microsoft.com/office/drawing/2014/main" id="{99E4F2D2-C033-4C8F-AA11-49E406CEB79A}"/>
                </a:ext>
              </a:extLst>
            </p:cNvPr>
            <p:cNvSpPr>
              <a:spLocks/>
            </p:cNvSpPr>
            <p:nvPr/>
          </p:nvSpPr>
          <p:spPr bwMode="auto">
            <a:xfrm>
              <a:off x="6614" y="274"/>
              <a:ext cx="632" cy="640"/>
            </a:xfrm>
            <a:custGeom>
              <a:avLst/>
              <a:gdLst>
                <a:gd name="T0" fmla="*/ 123 w 215"/>
                <a:gd name="T1" fmla="*/ 74 h 218"/>
                <a:gd name="T2" fmla="*/ 189 w 215"/>
                <a:gd name="T3" fmla="*/ 64 h 218"/>
                <a:gd name="T4" fmla="*/ 177 w 215"/>
                <a:gd name="T5" fmla="*/ 136 h 218"/>
                <a:gd name="T6" fmla="*/ 158 w 215"/>
                <a:gd name="T7" fmla="*/ 138 h 218"/>
                <a:gd name="T8" fmla="*/ 168 w 215"/>
                <a:gd name="T9" fmla="*/ 165 h 218"/>
                <a:gd name="T10" fmla="*/ 158 w 215"/>
                <a:gd name="T11" fmla="*/ 200 h 218"/>
                <a:gd name="T12" fmla="*/ 98 w 215"/>
                <a:gd name="T13" fmla="*/ 171 h 218"/>
                <a:gd name="T14" fmla="*/ 40 w 215"/>
                <a:gd name="T15" fmla="*/ 199 h 218"/>
                <a:gd name="T16" fmla="*/ 27 w 215"/>
                <a:gd name="T17" fmla="*/ 163 h 218"/>
                <a:gd name="T18" fmla="*/ 48 w 215"/>
                <a:gd name="T19" fmla="*/ 134 h 218"/>
                <a:gd name="T20" fmla="*/ 0 w 215"/>
                <a:gd name="T21" fmla="*/ 101 h 218"/>
                <a:gd name="T22" fmla="*/ 53 w 215"/>
                <a:gd name="T23" fmla="*/ 66 h 218"/>
                <a:gd name="T24" fmla="*/ 54 w 215"/>
                <a:gd name="T25" fmla="*/ 32 h 218"/>
                <a:gd name="T26" fmla="*/ 83 w 215"/>
                <a:gd name="T27" fmla="*/ 8 h 218"/>
                <a:gd name="T28" fmla="*/ 131 w 215"/>
                <a:gd name="T29" fmla="*/ 45 h 218"/>
                <a:gd name="T30" fmla="*/ 123 w 215"/>
                <a:gd name="T31" fmla="*/ 75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15" h="218">
                  <a:moveTo>
                    <a:pt x="123" y="74"/>
                  </a:moveTo>
                  <a:cubicBezTo>
                    <a:pt x="133" y="54"/>
                    <a:pt x="173" y="51"/>
                    <a:pt x="189" y="64"/>
                  </a:cubicBezTo>
                  <a:cubicBezTo>
                    <a:pt x="215" y="84"/>
                    <a:pt x="206" y="125"/>
                    <a:pt x="177" y="136"/>
                  </a:cubicBezTo>
                  <a:cubicBezTo>
                    <a:pt x="170" y="138"/>
                    <a:pt x="164" y="139"/>
                    <a:pt x="158" y="138"/>
                  </a:cubicBezTo>
                  <a:cubicBezTo>
                    <a:pt x="166" y="143"/>
                    <a:pt x="166" y="156"/>
                    <a:pt x="168" y="165"/>
                  </a:cubicBezTo>
                  <a:cubicBezTo>
                    <a:pt x="169" y="176"/>
                    <a:pt x="168" y="191"/>
                    <a:pt x="158" y="200"/>
                  </a:cubicBezTo>
                  <a:cubicBezTo>
                    <a:pt x="136" y="218"/>
                    <a:pt x="107" y="192"/>
                    <a:pt x="98" y="171"/>
                  </a:cubicBezTo>
                  <a:cubicBezTo>
                    <a:pt x="98" y="199"/>
                    <a:pt x="62" y="213"/>
                    <a:pt x="40" y="199"/>
                  </a:cubicBezTo>
                  <a:cubicBezTo>
                    <a:pt x="29" y="192"/>
                    <a:pt x="24" y="176"/>
                    <a:pt x="27" y="163"/>
                  </a:cubicBezTo>
                  <a:cubicBezTo>
                    <a:pt x="30" y="149"/>
                    <a:pt x="40" y="143"/>
                    <a:pt x="48" y="134"/>
                  </a:cubicBezTo>
                  <a:cubicBezTo>
                    <a:pt x="27" y="137"/>
                    <a:pt x="0" y="127"/>
                    <a:pt x="0" y="101"/>
                  </a:cubicBezTo>
                  <a:cubicBezTo>
                    <a:pt x="1" y="70"/>
                    <a:pt x="26" y="58"/>
                    <a:pt x="53" y="66"/>
                  </a:cubicBezTo>
                  <a:cubicBezTo>
                    <a:pt x="52" y="53"/>
                    <a:pt x="47" y="45"/>
                    <a:pt x="54" y="32"/>
                  </a:cubicBezTo>
                  <a:cubicBezTo>
                    <a:pt x="60" y="21"/>
                    <a:pt x="71" y="12"/>
                    <a:pt x="83" y="8"/>
                  </a:cubicBezTo>
                  <a:cubicBezTo>
                    <a:pt x="111" y="0"/>
                    <a:pt x="132" y="17"/>
                    <a:pt x="131" y="45"/>
                  </a:cubicBezTo>
                  <a:cubicBezTo>
                    <a:pt x="130" y="55"/>
                    <a:pt x="127" y="67"/>
                    <a:pt x="123" y="75"/>
                  </a:cubicBezTo>
                </a:path>
              </a:pathLst>
            </a:custGeom>
            <a:solidFill>
              <a:srgbClr val="D253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2" name="Freeform 10456">
              <a:extLst>
                <a:ext uri="{FF2B5EF4-FFF2-40B4-BE49-F238E27FC236}">
                  <a16:creationId xmlns:a16="http://schemas.microsoft.com/office/drawing/2014/main" id="{B052BA6D-E8EA-4B4A-9CD8-591BC51D5B88}"/>
                </a:ext>
              </a:extLst>
            </p:cNvPr>
            <p:cNvSpPr>
              <a:spLocks/>
            </p:cNvSpPr>
            <p:nvPr/>
          </p:nvSpPr>
          <p:spPr bwMode="auto">
            <a:xfrm>
              <a:off x="6843" y="324"/>
              <a:ext cx="76" cy="261"/>
            </a:xfrm>
            <a:custGeom>
              <a:avLst/>
              <a:gdLst>
                <a:gd name="T0" fmla="*/ 25 w 26"/>
                <a:gd name="T1" fmla="*/ 88 h 89"/>
                <a:gd name="T2" fmla="*/ 25 w 26"/>
                <a:gd name="T3" fmla="*/ 69 h 89"/>
                <a:gd name="T4" fmla="*/ 8 w 26"/>
                <a:gd name="T5" fmla="*/ 0 h 89"/>
                <a:gd name="T6" fmla="*/ 7 w 26"/>
                <a:gd name="T7" fmla="*/ 1 h 89"/>
                <a:gd name="T8" fmla="*/ 19 w 26"/>
                <a:gd name="T9" fmla="*/ 42 h 89"/>
                <a:gd name="T10" fmla="*/ 1 w 26"/>
                <a:gd name="T11" fmla="*/ 5 h 89"/>
                <a:gd name="T12" fmla="*/ 0 w 26"/>
                <a:gd name="T13" fmla="*/ 6 h 89"/>
                <a:gd name="T14" fmla="*/ 23 w 26"/>
                <a:gd name="T15" fmla="*/ 75 h 89"/>
                <a:gd name="T16" fmla="*/ 23 w 26"/>
                <a:gd name="T17" fmla="*/ 84 h 89"/>
                <a:gd name="T18" fmla="*/ 23 w 26"/>
                <a:gd name="T19" fmla="*/ 83 h 89"/>
                <a:gd name="T20" fmla="*/ 23 w 26"/>
                <a:gd name="T21" fmla="*/ 89 h 89"/>
                <a:gd name="T22" fmla="*/ 25 w 26"/>
                <a:gd name="T23" fmla="*/ 88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89">
                  <a:moveTo>
                    <a:pt x="25" y="88"/>
                  </a:moveTo>
                  <a:cubicBezTo>
                    <a:pt x="26" y="82"/>
                    <a:pt x="26" y="75"/>
                    <a:pt x="25" y="69"/>
                  </a:cubicBezTo>
                  <a:cubicBezTo>
                    <a:pt x="26" y="45"/>
                    <a:pt x="19" y="22"/>
                    <a:pt x="8" y="0"/>
                  </a:cubicBezTo>
                  <a:cubicBezTo>
                    <a:pt x="8" y="0"/>
                    <a:pt x="7" y="1"/>
                    <a:pt x="7" y="1"/>
                  </a:cubicBezTo>
                  <a:cubicBezTo>
                    <a:pt x="12" y="15"/>
                    <a:pt x="16" y="28"/>
                    <a:pt x="19" y="42"/>
                  </a:cubicBezTo>
                  <a:cubicBezTo>
                    <a:pt x="15" y="29"/>
                    <a:pt x="8" y="16"/>
                    <a:pt x="1" y="5"/>
                  </a:cubicBezTo>
                  <a:cubicBezTo>
                    <a:pt x="1" y="4"/>
                    <a:pt x="0" y="5"/>
                    <a:pt x="0" y="6"/>
                  </a:cubicBezTo>
                  <a:cubicBezTo>
                    <a:pt x="9" y="29"/>
                    <a:pt x="20" y="51"/>
                    <a:pt x="23" y="75"/>
                  </a:cubicBezTo>
                  <a:cubicBezTo>
                    <a:pt x="23" y="78"/>
                    <a:pt x="23" y="81"/>
                    <a:pt x="23" y="84"/>
                  </a:cubicBezTo>
                  <a:cubicBezTo>
                    <a:pt x="23" y="84"/>
                    <a:pt x="23" y="84"/>
                    <a:pt x="23" y="83"/>
                  </a:cubicBezTo>
                  <a:cubicBezTo>
                    <a:pt x="23" y="85"/>
                    <a:pt x="23" y="87"/>
                    <a:pt x="23" y="89"/>
                  </a:cubicBezTo>
                  <a:cubicBezTo>
                    <a:pt x="23" y="89"/>
                    <a:pt x="24" y="88"/>
                    <a:pt x="25" y="88"/>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3" name="Freeform 10457">
              <a:extLst>
                <a:ext uri="{FF2B5EF4-FFF2-40B4-BE49-F238E27FC236}">
                  <a16:creationId xmlns:a16="http://schemas.microsoft.com/office/drawing/2014/main" id="{A4E53969-51F0-4F9B-BBFA-6C386AA10EC7}"/>
                </a:ext>
              </a:extLst>
            </p:cNvPr>
            <p:cNvSpPr>
              <a:spLocks/>
            </p:cNvSpPr>
            <p:nvPr/>
          </p:nvSpPr>
          <p:spPr bwMode="auto">
            <a:xfrm>
              <a:off x="6946" y="518"/>
              <a:ext cx="255" cy="73"/>
            </a:xfrm>
            <a:custGeom>
              <a:avLst/>
              <a:gdLst>
                <a:gd name="T0" fmla="*/ 1 w 87"/>
                <a:gd name="T1" fmla="*/ 24 h 25"/>
                <a:gd name="T2" fmla="*/ 17 w 87"/>
                <a:gd name="T3" fmla="*/ 15 h 25"/>
                <a:gd name="T4" fmla="*/ 87 w 87"/>
                <a:gd name="T5" fmla="*/ 1 h 25"/>
                <a:gd name="T6" fmla="*/ 86 w 87"/>
                <a:gd name="T7" fmla="*/ 2 h 25"/>
                <a:gd name="T8" fmla="*/ 44 w 87"/>
                <a:gd name="T9" fmla="*/ 9 h 25"/>
                <a:gd name="T10" fmla="*/ 85 w 87"/>
                <a:gd name="T11" fmla="*/ 8 h 25"/>
                <a:gd name="T12" fmla="*/ 85 w 87"/>
                <a:gd name="T13" fmla="*/ 10 h 25"/>
                <a:gd name="T14" fmla="*/ 12 w 87"/>
                <a:gd name="T15" fmla="*/ 20 h 25"/>
                <a:gd name="T16" fmla="*/ 5 w 87"/>
                <a:gd name="T17" fmla="*/ 24 h 25"/>
                <a:gd name="T18" fmla="*/ 5 w 87"/>
                <a:gd name="T19" fmla="*/ 23 h 25"/>
                <a:gd name="T20" fmla="*/ 0 w 87"/>
                <a:gd name="T21" fmla="*/ 25 h 25"/>
                <a:gd name="T22" fmla="*/ 1 w 87"/>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7" h="25">
                  <a:moveTo>
                    <a:pt x="1" y="24"/>
                  </a:moveTo>
                  <a:cubicBezTo>
                    <a:pt x="6" y="20"/>
                    <a:pt x="11" y="17"/>
                    <a:pt x="17" y="15"/>
                  </a:cubicBezTo>
                  <a:cubicBezTo>
                    <a:pt x="38" y="4"/>
                    <a:pt x="62" y="0"/>
                    <a:pt x="87" y="1"/>
                  </a:cubicBezTo>
                  <a:cubicBezTo>
                    <a:pt x="87" y="1"/>
                    <a:pt x="87" y="2"/>
                    <a:pt x="86" y="2"/>
                  </a:cubicBezTo>
                  <a:cubicBezTo>
                    <a:pt x="72" y="3"/>
                    <a:pt x="57" y="5"/>
                    <a:pt x="44" y="9"/>
                  </a:cubicBezTo>
                  <a:cubicBezTo>
                    <a:pt x="58" y="7"/>
                    <a:pt x="72" y="7"/>
                    <a:pt x="85" y="8"/>
                  </a:cubicBezTo>
                  <a:cubicBezTo>
                    <a:pt x="86" y="8"/>
                    <a:pt x="85" y="10"/>
                    <a:pt x="85" y="10"/>
                  </a:cubicBezTo>
                  <a:cubicBezTo>
                    <a:pt x="60" y="12"/>
                    <a:pt x="36" y="11"/>
                    <a:pt x="12" y="20"/>
                  </a:cubicBezTo>
                  <a:cubicBezTo>
                    <a:pt x="10" y="21"/>
                    <a:pt x="7" y="23"/>
                    <a:pt x="5" y="24"/>
                  </a:cubicBezTo>
                  <a:cubicBezTo>
                    <a:pt x="5" y="24"/>
                    <a:pt x="5" y="24"/>
                    <a:pt x="5" y="23"/>
                  </a:cubicBezTo>
                  <a:cubicBezTo>
                    <a:pt x="3" y="24"/>
                    <a:pt x="2" y="25"/>
                    <a:pt x="0" y="25"/>
                  </a:cubicBezTo>
                  <a:cubicBezTo>
                    <a:pt x="0" y="25"/>
                    <a:pt x="0" y="24"/>
                    <a:pt x="1" y="24"/>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4" name="Freeform 10458">
              <a:extLst>
                <a:ext uri="{FF2B5EF4-FFF2-40B4-BE49-F238E27FC236}">
                  <a16:creationId xmlns:a16="http://schemas.microsoft.com/office/drawing/2014/main" id="{F3292B58-76ED-498B-8F06-C12A0875416A}"/>
                </a:ext>
              </a:extLst>
            </p:cNvPr>
            <p:cNvSpPr>
              <a:spLocks/>
            </p:cNvSpPr>
            <p:nvPr/>
          </p:nvSpPr>
          <p:spPr bwMode="auto">
            <a:xfrm>
              <a:off x="6984" y="585"/>
              <a:ext cx="76" cy="261"/>
            </a:xfrm>
            <a:custGeom>
              <a:avLst/>
              <a:gdLst>
                <a:gd name="T0" fmla="*/ 1 w 26"/>
                <a:gd name="T1" fmla="*/ 1 h 89"/>
                <a:gd name="T2" fmla="*/ 0 w 26"/>
                <a:gd name="T3" fmla="*/ 20 h 89"/>
                <a:gd name="T4" fmla="*/ 18 w 26"/>
                <a:gd name="T5" fmla="*/ 89 h 89"/>
                <a:gd name="T6" fmla="*/ 19 w 26"/>
                <a:gd name="T7" fmla="*/ 88 h 89"/>
                <a:gd name="T8" fmla="*/ 7 w 26"/>
                <a:gd name="T9" fmla="*/ 47 h 89"/>
                <a:gd name="T10" fmla="*/ 25 w 26"/>
                <a:gd name="T11" fmla="*/ 84 h 89"/>
                <a:gd name="T12" fmla="*/ 25 w 26"/>
                <a:gd name="T13" fmla="*/ 84 h 89"/>
                <a:gd name="T14" fmla="*/ 3 w 26"/>
                <a:gd name="T15" fmla="*/ 14 h 89"/>
                <a:gd name="T16" fmla="*/ 3 w 26"/>
                <a:gd name="T17" fmla="*/ 5 h 89"/>
                <a:gd name="T18" fmla="*/ 2 w 26"/>
                <a:gd name="T19" fmla="*/ 6 h 89"/>
                <a:gd name="T20" fmla="*/ 3 w 26"/>
                <a:gd name="T21" fmla="*/ 0 h 89"/>
                <a:gd name="T22" fmla="*/ 1 w 26"/>
                <a:gd name="T23" fmla="*/ 1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6" h="89">
                  <a:moveTo>
                    <a:pt x="1" y="1"/>
                  </a:moveTo>
                  <a:cubicBezTo>
                    <a:pt x="0" y="7"/>
                    <a:pt x="0" y="14"/>
                    <a:pt x="0" y="20"/>
                  </a:cubicBezTo>
                  <a:cubicBezTo>
                    <a:pt x="0" y="44"/>
                    <a:pt x="7" y="67"/>
                    <a:pt x="18" y="89"/>
                  </a:cubicBezTo>
                  <a:cubicBezTo>
                    <a:pt x="18" y="89"/>
                    <a:pt x="19" y="89"/>
                    <a:pt x="19" y="88"/>
                  </a:cubicBezTo>
                  <a:cubicBezTo>
                    <a:pt x="14" y="74"/>
                    <a:pt x="9" y="61"/>
                    <a:pt x="7" y="47"/>
                  </a:cubicBezTo>
                  <a:cubicBezTo>
                    <a:pt x="11" y="60"/>
                    <a:pt x="18" y="73"/>
                    <a:pt x="25" y="84"/>
                  </a:cubicBezTo>
                  <a:cubicBezTo>
                    <a:pt x="25" y="85"/>
                    <a:pt x="26" y="84"/>
                    <a:pt x="25" y="84"/>
                  </a:cubicBezTo>
                  <a:cubicBezTo>
                    <a:pt x="17" y="60"/>
                    <a:pt x="5" y="38"/>
                    <a:pt x="3" y="14"/>
                  </a:cubicBezTo>
                  <a:cubicBezTo>
                    <a:pt x="3" y="11"/>
                    <a:pt x="3" y="8"/>
                    <a:pt x="3" y="5"/>
                  </a:cubicBezTo>
                  <a:cubicBezTo>
                    <a:pt x="3" y="5"/>
                    <a:pt x="3" y="5"/>
                    <a:pt x="2" y="6"/>
                  </a:cubicBezTo>
                  <a:cubicBezTo>
                    <a:pt x="2" y="4"/>
                    <a:pt x="2" y="2"/>
                    <a:pt x="3" y="0"/>
                  </a:cubicBezTo>
                  <a:cubicBezTo>
                    <a:pt x="3" y="0"/>
                    <a:pt x="1" y="1"/>
                    <a:pt x="1" y="1"/>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5" name="Freeform 10459">
              <a:extLst>
                <a:ext uri="{FF2B5EF4-FFF2-40B4-BE49-F238E27FC236}">
                  <a16:creationId xmlns:a16="http://schemas.microsoft.com/office/drawing/2014/main" id="{61CC8414-7DBA-4658-B7A7-A2F10F74360A}"/>
                </a:ext>
              </a:extLst>
            </p:cNvPr>
            <p:cNvSpPr>
              <a:spLocks/>
            </p:cNvSpPr>
            <p:nvPr/>
          </p:nvSpPr>
          <p:spPr bwMode="auto">
            <a:xfrm>
              <a:off x="6637" y="524"/>
              <a:ext cx="265" cy="73"/>
            </a:xfrm>
            <a:custGeom>
              <a:avLst/>
              <a:gdLst>
                <a:gd name="T0" fmla="*/ 89 w 90"/>
                <a:gd name="T1" fmla="*/ 22 h 25"/>
                <a:gd name="T2" fmla="*/ 70 w 90"/>
                <a:gd name="T3" fmla="*/ 24 h 25"/>
                <a:gd name="T4" fmla="*/ 1 w 90"/>
                <a:gd name="T5" fmla="*/ 7 h 25"/>
                <a:gd name="T6" fmla="*/ 1 w 90"/>
                <a:gd name="T7" fmla="*/ 7 h 25"/>
                <a:gd name="T8" fmla="*/ 43 w 90"/>
                <a:gd name="T9" fmla="*/ 18 h 25"/>
                <a:gd name="T10" fmla="*/ 5 w 90"/>
                <a:gd name="T11" fmla="*/ 1 h 25"/>
                <a:gd name="T12" fmla="*/ 6 w 90"/>
                <a:gd name="T13" fmla="*/ 0 h 25"/>
                <a:gd name="T14" fmla="*/ 76 w 90"/>
                <a:gd name="T15" fmla="*/ 21 h 25"/>
                <a:gd name="T16" fmla="*/ 85 w 90"/>
                <a:gd name="T17" fmla="*/ 20 h 25"/>
                <a:gd name="T18" fmla="*/ 84 w 90"/>
                <a:gd name="T19" fmla="*/ 21 h 25"/>
                <a:gd name="T20" fmla="*/ 90 w 90"/>
                <a:gd name="T21" fmla="*/ 21 h 25"/>
                <a:gd name="T22" fmla="*/ 89 w 90"/>
                <a:gd name="T23" fmla="*/ 22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0" h="25">
                  <a:moveTo>
                    <a:pt x="89" y="22"/>
                  </a:moveTo>
                  <a:cubicBezTo>
                    <a:pt x="82" y="24"/>
                    <a:pt x="76" y="24"/>
                    <a:pt x="70" y="24"/>
                  </a:cubicBezTo>
                  <a:cubicBezTo>
                    <a:pt x="46" y="25"/>
                    <a:pt x="22" y="18"/>
                    <a:pt x="1" y="7"/>
                  </a:cubicBezTo>
                  <a:cubicBezTo>
                    <a:pt x="0" y="7"/>
                    <a:pt x="1" y="7"/>
                    <a:pt x="1" y="7"/>
                  </a:cubicBezTo>
                  <a:cubicBezTo>
                    <a:pt x="16" y="11"/>
                    <a:pt x="29" y="15"/>
                    <a:pt x="43" y="18"/>
                  </a:cubicBezTo>
                  <a:cubicBezTo>
                    <a:pt x="29" y="14"/>
                    <a:pt x="17" y="7"/>
                    <a:pt x="5" y="1"/>
                  </a:cubicBezTo>
                  <a:cubicBezTo>
                    <a:pt x="5" y="1"/>
                    <a:pt x="6" y="0"/>
                    <a:pt x="6" y="0"/>
                  </a:cubicBezTo>
                  <a:cubicBezTo>
                    <a:pt x="30" y="8"/>
                    <a:pt x="51" y="19"/>
                    <a:pt x="76" y="21"/>
                  </a:cubicBezTo>
                  <a:cubicBezTo>
                    <a:pt x="79" y="21"/>
                    <a:pt x="82" y="21"/>
                    <a:pt x="85" y="20"/>
                  </a:cubicBezTo>
                  <a:cubicBezTo>
                    <a:pt x="85" y="20"/>
                    <a:pt x="85" y="21"/>
                    <a:pt x="84" y="21"/>
                  </a:cubicBezTo>
                  <a:cubicBezTo>
                    <a:pt x="86" y="21"/>
                    <a:pt x="88" y="21"/>
                    <a:pt x="90" y="21"/>
                  </a:cubicBezTo>
                  <a:cubicBezTo>
                    <a:pt x="90" y="21"/>
                    <a:pt x="89" y="22"/>
                    <a:pt x="89" y="22"/>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6" name="Freeform 10460">
              <a:extLst>
                <a:ext uri="{FF2B5EF4-FFF2-40B4-BE49-F238E27FC236}">
                  <a16:creationId xmlns:a16="http://schemas.microsoft.com/office/drawing/2014/main" id="{C295A12B-EE62-415F-8E47-A9C9EC303D03}"/>
                </a:ext>
              </a:extLst>
            </p:cNvPr>
            <p:cNvSpPr>
              <a:spLocks/>
            </p:cNvSpPr>
            <p:nvPr/>
          </p:nvSpPr>
          <p:spPr bwMode="auto">
            <a:xfrm>
              <a:off x="6749" y="597"/>
              <a:ext cx="156" cy="226"/>
            </a:xfrm>
            <a:custGeom>
              <a:avLst/>
              <a:gdLst>
                <a:gd name="T0" fmla="*/ 53 w 53"/>
                <a:gd name="T1" fmla="*/ 2 h 77"/>
                <a:gd name="T2" fmla="*/ 47 w 53"/>
                <a:gd name="T3" fmla="*/ 19 h 77"/>
                <a:gd name="T4" fmla="*/ 5 w 53"/>
                <a:gd name="T5" fmla="*/ 77 h 77"/>
                <a:gd name="T6" fmla="*/ 5 w 53"/>
                <a:gd name="T7" fmla="*/ 76 h 77"/>
                <a:gd name="T8" fmla="*/ 31 w 53"/>
                <a:gd name="T9" fmla="*/ 42 h 77"/>
                <a:gd name="T10" fmla="*/ 1 w 53"/>
                <a:gd name="T11" fmla="*/ 71 h 77"/>
                <a:gd name="T12" fmla="*/ 0 w 53"/>
                <a:gd name="T13" fmla="*/ 69 h 77"/>
                <a:gd name="T14" fmla="*/ 47 w 53"/>
                <a:gd name="T15" fmla="*/ 13 h 77"/>
                <a:gd name="T16" fmla="*/ 50 w 53"/>
                <a:gd name="T17" fmla="*/ 4 h 77"/>
                <a:gd name="T18" fmla="*/ 50 w 53"/>
                <a:gd name="T19" fmla="*/ 5 h 77"/>
                <a:gd name="T20" fmla="*/ 52 w 53"/>
                <a:gd name="T21" fmla="*/ 0 h 77"/>
                <a:gd name="T22" fmla="*/ 53 w 53"/>
                <a:gd name="T23" fmla="*/ 2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 h="77">
                  <a:moveTo>
                    <a:pt x="53" y="2"/>
                  </a:moveTo>
                  <a:cubicBezTo>
                    <a:pt x="52" y="8"/>
                    <a:pt x="50" y="14"/>
                    <a:pt x="47" y="19"/>
                  </a:cubicBezTo>
                  <a:cubicBezTo>
                    <a:pt x="39" y="42"/>
                    <a:pt x="24" y="61"/>
                    <a:pt x="5" y="77"/>
                  </a:cubicBezTo>
                  <a:cubicBezTo>
                    <a:pt x="5" y="77"/>
                    <a:pt x="5" y="76"/>
                    <a:pt x="5" y="76"/>
                  </a:cubicBezTo>
                  <a:cubicBezTo>
                    <a:pt x="15" y="65"/>
                    <a:pt x="24" y="54"/>
                    <a:pt x="31" y="42"/>
                  </a:cubicBezTo>
                  <a:cubicBezTo>
                    <a:pt x="22" y="53"/>
                    <a:pt x="11" y="62"/>
                    <a:pt x="1" y="71"/>
                  </a:cubicBezTo>
                  <a:cubicBezTo>
                    <a:pt x="1" y="71"/>
                    <a:pt x="0" y="70"/>
                    <a:pt x="0" y="69"/>
                  </a:cubicBezTo>
                  <a:cubicBezTo>
                    <a:pt x="17" y="51"/>
                    <a:pt x="35" y="35"/>
                    <a:pt x="47" y="13"/>
                  </a:cubicBezTo>
                  <a:cubicBezTo>
                    <a:pt x="48" y="10"/>
                    <a:pt x="49" y="7"/>
                    <a:pt x="50" y="4"/>
                  </a:cubicBezTo>
                  <a:cubicBezTo>
                    <a:pt x="50" y="4"/>
                    <a:pt x="50" y="5"/>
                    <a:pt x="50" y="5"/>
                  </a:cubicBezTo>
                  <a:cubicBezTo>
                    <a:pt x="51" y="4"/>
                    <a:pt x="51" y="2"/>
                    <a:pt x="52" y="0"/>
                  </a:cubicBezTo>
                  <a:cubicBezTo>
                    <a:pt x="52" y="0"/>
                    <a:pt x="53" y="1"/>
                    <a:pt x="53" y="2"/>
                  </a:cubicBezTo>
                  <a:close/>
                </a:path>
              </a:pathLst>
            </a:custGeom>
            <a:solidFill>
              <a:srgbClr val="C4426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7" name="Freeform 10461">
              <a:extLst>
                <a:ext uri="{FF2B5EF4-FFF2-40B4-BE49-F238E27FC236}">
                  <a16:creationId xmlns:a16="http://schemas.microsoft.com/office/drawing/2014/main" id="{04CB1C63-AEB2-4520-BB50-8898DEA8F36D}"/>
                </a:ext>
              </a:extLst>
            </p:cNvPr>
            <p:cNvSpPr>
              <a:spLocks/>
            </p:cNvSpPr>
            <p:nvPr/>
          </p:nvSpPr>
          <p:spPr bwMode="auto">
            <a:xfrm>
              <a:off x="6643" y="330"/>
              <a:ext cx="541" cy="534"/>
            </a:xfrm>
            <a:custGeom>
              <a:avLst/>
              <a:gdLst>
                <a:gd name="T0" fmla="*/ 124 w 184"/>
                <a:gd name="T1" fmla="*/ 70 h 182"/>
                <a:gd name="T2" fmla="*/ 146 w 184"/>
                <a:gd name="T3" fmla="*/ 71 h 182"/>
                <a:gd name="T4" fmla="*/ 167 w 184"/>
                <a:gd name="T5" fmla="*/ 76 h 182"/>
                <a:gd name="T6" fmla="*/ 178 w 184"/>
                <a:gd name="T7" fmla="*/ 95 h 182"/>
                <a:gd name="T8" fmla="*/ 181 w 184"/>
                <a:gd name="T9" fmla="*/ 121 h 182"/>
                <a:gd name="T10" fmla="*/ 161 w 184"/>
                <a:gd name="T11" fmla="*/ 137 h 182"/>
                <a:gd name="T12" fmla="*/ 136 w 184"/>
                <a:gd name="T13" fmla="*/ 145 h 182"/>
                <a:gd name="T14" fmla="*/ 132 w 184"/>
                <a:gd name="T15" fmla="*/ 140 h 182"/>
                <a:gd name="T16" fmla="*/ 125 w 184"/>
                <a:gd name="T17" fmla="*/ 141 h 182"/>
                <a:gd name="T18" fmla="*/ 120 w 184"/>
                <a:gd name="T19" fmla="*/ 136 h 182"/>
                <a:gd name="T20" fmla="*/ 125 w 184"/>
                <a:gd name="T21" fmla="*/ 145 h 182"/>
                <a:gd name="T22" fmla="*/ 119 w 184"/>
                <a:gd name="T23" fmla="*/ 152 h 182"/>
                <a:gd name="T24" fmla="*/ 118 w 184"/>
                <a:gd name="T25" fmla="*/ 161 h 182"/>
                <a:gd name="T26" fmla="*/ 110 w 184"/>
                <a:gd name="T27" fmla="*/ 169 h 182"/>
                <a:gd name="T28" fmla="*/ 105 w 184"/>
                <a:gd name="T29" fmla="*/ 180 h 182"/>
                <a:gd name="T30" fmla="*/ 93 w 184"/>
                <a:gd name="T31" fmla="*/ 181 h 182"/>
                <a:gd name="T32" fmla="*/ 72 w 184"/>
                <a:gd name="T33" fmla="*/ 177 h 182"/>
                <a:gd name="T34" fmla="*/ 64 w 184"/>
                <a:gd name="T35" fmla="*/ 155 h 182"/>
                <a:gd name="T36" fmla="*/ 61 w 184"/>
                <a:gd name="T37" fmla="*/ 135 h 182"/>
                <a:gd name="T38" fmla="*/ 42 w 184"/>
                <a:gd name="T39" fmla="*/ 144 h 182"/>
                <a:gd name="T40" fmla="*/ 20 w 184"/>
                <a:gd name="T41" fmla="*/ 144 h 182"/>
                <a:gd name="T42" fmla="*/ 6 w 184"/>
                <a:gd name="T43" fmla="*/ 126 h 182"/>
                <a:gd name="T44" fmla="*/ 0 w 184"/>
                <a:gd name="T45" fmla="*/ 116 h 182"/>
                <a:gd name="T46" fmla="*/ 7 w 184"/>
                <a:gd name="T47" fmla="*/ 105 h 182"/>
                <a:gd name="T48" fmla="*/ 10 w 184"/>
                <a:gd name="T49" fmla="*/ 93 h 182"/>
                <a:gd name="T50" fmla="*/ 21 w 184"/>
                <a:gd name="T51" fmla="*/ 89 h 182"/>
                <a:gd name="T52" fmla="*/ 30 w 184"/>
                <a:gd name="T53" fmla="*/ 83 h 182"/>
                <a:gd name="T54" fmla="*/ 42 w 184"/>
                <a:gd name="T55" fmla="*/ 81 h 182"/>
                <a:gd name="T56" fmla="*/ 24 w 184"/>
                <a:gd name="T57" fmla="*/ 72 h 182"/>
                <a:gd name="T58" fmla="*/ 18 w 184"/>
                <a:gd name="T59" fmla="*/ 53 h 182"/>
                <a:gd name="T60" fmla="*/ 19 w 184"/>
                <a:gd name="T61" fmla="*/ 34 h 182"/>
                <a:gd name="T62" fmla="*/ 37 w 184"/>
                <a:gd name="T63" fmla="*/ 22 h 182"/>
                <a:gd name="T64" fmla="*/ 59 w 184"/>
                <a:gd name="T65" fmla="*/ 18 h 182"/>
                <a:gd name="T66" fmla="*/ 76 w 184"/>
                <a:gd name="T67" fmla="*/ 34 h 182"/>
                <a:gd name="T68" fmla="*/ 79 w 184"/>
                <a:gd name="T69" fmla="*/ 23 h 182"/>
                <a:gd name="T70" fmla="*/ 86 w 184"/>
                <a:gd name="T71" fmla="*/ 15 h 182"/>
                <a:gd name="T72" fmla="*/ 91 w 184"/>
                <a:gd name="T73" fmla="*/ 6 h 182"/>
                <a:gd name="T74" fmla="*/ 103 w 184"/>
                <a:gd name="T75" fmla="*/ 5 h 182"/>
                <a:gd name="T76" fmla="*/ 114 w 184"/>
                <a:gd name="T77" fmla="*/ 0 h 182"/>
                <a:gd name="T78" fmla="*/ 125 w 184"/>
                <a:gd name="T79" fmla="*/ 5 h 182"/>
                <a:gd name="T80" fmla="*/ 145 w 184"/>
                <a:gd name="T81" fmla="*/ 13 h 182"/>
                <a:gd name="T82" fmla="*/ 150 w 184"/>
                <a:gd name="T83" fmla="*/ 33 h 182"/>
                <a:gd name="T84" fmla="*/ 146 w 184"/>
                <a:gd name="T85" fmla="*/ 54 h 182"/>
                <a:gd name="T86" fmla="*/ 137 w 184"/>
                <a:gd name="T87" fmla="*/ 59 h 182"/>
                <a:gd name="T88" fmla="*/ 133 w 184"/>
                <a:gd name="T89" fmla="*/ 68 h 182"/>
                <a:gd name="T90" fmla="*/ 123 w 184"/>
                <a:gd name="T91" fmla="*/ 71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84" h="182">
                  <a:moveTo>
                    <a:pt x="124" y="70"/>
                  </a:moveTo>
                  <a:cubicBezTo>
                    <a:pt x="130" y="66"/>
                    <a:pt x="138" y="69"/>
                    <a:pt x="146" y="71"/>
                  </a:cubicBezTo>
                  <a:cubicBezTo>
                    <a:pt x="152" y="72"/>
                    <a:pt x="161" y="72"/>
                    <a:pt x="167" y="76"/>
                  </a:cubicBezTo>
                  <a:cubicBezTo>
                    <a:pt x="173" y="81"/>
                    <a:pt x="176" y="89"/>
                    <a:pt x="178" y="95"/>
                  </a:cubicBezTo>
                  <a:cubicBezTo>
                    <a:pt x="181" y="104"/>
                    <a:pt x="184" y="113"/>
                    <a:pt x="181" y="121"/>
                  </a:cubicBezTo>
                  <a:cubicBezTo>
                    <a:pt x="178" y="129"/>
                    <a:pt x="169" y="133"/>
                    <a:pt x="161" y="137"/>
                  </a:cubicBezTo>
                  <a:cubicBezTo>
                    <a:pt x="154" y="141"/>
                    <a:pt x="146" y="146"/>
                    <a:pt x="136" y="145"/>
                  </a:cubicBezTo>
                  <a:cubicBezTo>
                    <a:pt x="135" y="144"/>
                    <a:pt x="134" y="140"/>
                    <a:pt x="132" y="140"/>
                  </a:cubicBezTo>
                  <a:cubicBezTo>
                    <a:pt x="130" y="139"/>
                    <a:pt x="127" y="141"/>
                    <a:pt x="125" y="141"/>
                  </a:cubicBezTo>
                  <a:cubicBezTo>
                    <a:pt x="124" y="140"/>
                    <a:pt x="121" y="137"/>
                    <a:pt x="120" y="136"/>
                  </a:cubicBezTo>
                  <a:cubicBezTo>
                    <a:pt x="121" y="138"/>
                    <a:pt x="125" y="142"/>
                    <a:pt x="125" y="145"/>
                  </a:cubicBezTo>
                  <a:cubicBezTo>
                    <a:pt x="124" y="147"/>
                    <a:pt x="120" y="149"/>
                    <a:pt x="119" y="152"/>
                  </a:cubicBezTo>
                  <a:cubicBezTo>
                    <a:pt x="118" y="155"/>
                    <a:pt x="119" y="159"/>
                    <a:pt x="118" y="161"/>
                  </a:cubicBezTo>
                  <a:cubicBezTo>
                    <a:pt x="117" y="165"/>
                    <a:pt x="112" y="166"/>
                    <a:pt x="110" y="169"/>
                  </a:cubicBezTo>
                  <a:cubicBezTo>
                    <a:pt x="108" y="172"/>
                    <a:pt x="108" y="178"/>
                    <a:pt x="105" y="180"/>
                  </a:cubicBezTo>
                  <a:cubicBezTo>
                    <a:pt x="102" y="182"/>
                    <a:pt x="97" y="180"/>
                    <a:pt x="93" y="181"/>
                  </a:cubicBezTo>
                  <a:cubicBezTo>
                    <a:pt x="84" y="182"/>
                    <a:pt x="77" y="182"/>
                    <a:pt x="72" y="177"/>
                  </a:cubicBezTo>
                  <a:cubicBezTo>
                    <a:pt x="67" y="171"/>
                    <a:pt x="66" y="163"/>
                    <a:pt x="64" y="155"/>
                  </a:cubicBezTo>
                  <a:cubicBezTo>
                    <a:pt x="62" y="147"/>
                    <a:pt x="60" y="141"/>
                    <a:pt x="61" y="135"/>
                  </a:cubicBezTo>
                  <a:cubicBezTo>
                    <a:pt x="57" y="142"/>
                    <a:pt x="50" y="142"/>
                    <a:pt x="42" y="144"/>
                  </a:cubicBezTo>
                  <a:cubicBezTo>
                    <a:pt x="35" y="145"/>
                    <a:pt x="27" y="147"/>
                    <a:pt x="20" y="144"/>
                  </a:cubicBezTo>
                  <a:cubicBezTo>
                    <a:pt x="13" y="141"/>
                    <a:pt x="9" y="133"/>
                    <a:pt x="6" y="126"/>
                  </a:cubicBezTo>
                  <a:cubicBezTo>
                    <a:pt x="4" y="123"/>
                    <a:pt x="0" y="120"/>
                    <a:pt x="0" y="116"/>
                  </a:cubicBezTo>
                  <a:cubicBezTo>
                    <a:pt x="1" y="112"/>
                    <a:pt x="5" y="108"/>
                    <a:pt x="7" y="105"/>
                  </a:cubicBezTo>
                  <a:cubicBezTo>
                    <a:pt x="8" y="101"/>
                    <a:pt x="7" y="96"/>
                    <a:pt x="10" y="93"/>
                  </a:cubicBezTo>
                  <a:cubicBezTo>
                    <a:pt x="13" y="90"/>
                    <a:pt x="18" y="91"/>
                    <a:pt x="21" y="89"/>
                  </a:cubicBezTo>
                  <a:cubicBezTo>
                    <a:pt x="24" y="88"/>
                    <a:pt x="26" y="84"/>
                    <a:pt x="30" y="83"/>
                  </a:cubicBezTo>
                  <a:cubicBezTo>
                    <a:pt x="33" y="82"/>
                    <a:pt x="39" y="82"/>
                    <a:pt x="42" y="81"/>
                  </a:cubicBezTo>
                  <a:cubicBezTo>
                    <a:pt x="37" y="78"/>
                    <a:pt x="28" y="77"/>
                    <a:pt x="24" y="72"/>
                  </a:cubicBezTo>
                  <a:cubicBezTo>
                    <a:pt x="19" y="67"/>
                    <a:pt x="19" y="60"/>
                    <a:pt x="18" y="53"/>
                  </a:cubicBezTo>
                  <a:cubicBezTo>
                    <a:pt x="17" y="47"/>
                    <a:pt x="15" y="40"/>
                    <a:pt x="19" y="34"/>
                  </a:cubicBezTo>
                  <a:cubicBezTo>
                    <a:pt x="23" y="27"/>
                    <a:pt x="31" y="25"/>
                    <a:pt x="37" y="22"/>
                  </a:cubicBezTo>
                  <a:cubicBezTo>
                    <a:pt x="44" y="19"/>
                    <a:pt x="52" y="16"/>
                    <a:pt x="59" y="18"/>
                  </a:cubicBezTo>
                  <a:cubicBezTo>
                    <a:pt x="65" y="21"/>
                    <a:pt x="70" y="28"/>
                    <a:pt x="76" y="34"/>
                  </a:cubicBezTo>
                  <a:cubicBezTo>
                    <a:pt x="77" y="31"/>
                    <a:pt x="77" y="26"/>
                    <a:pt x="79" y="23"/>
                  </a:cubicBezTo>
                  <a:cubicBezTo>
                    <a:pt x="80" y="19"/>
                    <a:pt x="84" y="18"/>
                    <a:pt x="86" y="15"/>
                  </a:cubicBezTo>
                  <a:cubicBezTo>
                    <a:pt x="88" y="13"/>
                    <a:pt x="88" y="8"/>
                    <a:pt x="91" y="6"/>
                  </a:cubicBezTo>
                  <a:cubicBezTo>
                    <a:pt x="95" y="4"/>
                    <a:pt x="100" y="6"/>
                    <a:pt x="103" y="5"/>
                  </a:cubicBezTo>
                  <a:cubicBezTo>
                    <a:pt x="107" y="4"/>
                    <a:pt x="111" y="0"/>
                    <a:pt x="114" y="0"/>
                  </a:cubicBezTo>
                  <a:cubicBezTo>
                    <a:pt x="118" y="0"/>
                    <a:pt x="122" y="4"/>
                    <a:pt x="125" y="5"/>
                  </a:cubicBezTo>
                  <a:cubicBezTo>
                    <a:pt x="133" y="7"/>
                    <a:pt x="141" y="8"/>
                    <a:pt x="145" y="13"/>
                  </a:cubicBezTo>
                  <a:cubicBezTo>
                    <a:pt x="150" y="18"/>
                    <a:pt x="150" y="26"/>
                    <a:pt x="150" y="33"/>
                  </a:cubicBezTo>
                  <a:cubicBezTo>
                    <a:pt x="150" y="40"/>
                    <a:pt x="151" y="48"/>
                    <a:pt x="146" y="54"/>
                  </a:cubicBezTo>
                  <a:cubicBezTo>
                    <a:pt x="144" y="57"/>
                    <a:pt x="139" y="57"/>
                    <a:pt x="137" y="59"/>
                  </a:cubicBezTo>
                  <a:cubicBezTo>
                    <a:pt x="135" y="61"/>
                    <a:pt x="135" y="66"/>
                    <a:pt x="133" y="68"/>
                  </a:cubicBezTo>
                  <a:cubicBezTo>
                    <a:pt x="130" y="70"/>
                    <a:pt x="126" y="69"/>
                    <a:pt x="123" y="71"/>
                  </a:cubicBezTo>
                </a:path>
              </a:pathLst>
            </a:custGeom>
            <a:solidFill>
              <a:srgbClr val="D67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8" name="Freeform 10462">
              <a:extLst>
                <a:ext uri="{FF2B5EF4-FFF2-40B4-BE49-F238E27FC236}">
                  <a16:creationId xmlns:a16="http://schemas.microsoft.com/office/drawing/2014/main" id="{A63F6D28-B7CE-4AAC-8C5A-87B0123AE7F7}"/>
                </a:ext>
              </a:extLst>
            </p:cNvPr>
            <p:cNvSpPr>
              <a:spLocks/>
            </p:cNvSpPr>
            <p:nvPr/>
          </p:nvSpPr>
          <p:spPr bwMode="auto">
            <a:xfrm>
              <a:off x="6731" y="412"/>
              <a:ext cx="362" cy="373"/>
            </a:xfrm>
            <a:custGeom>
              <a:avLst/>
              <a:gdLst>
                <a:gd name="T0" fmla="*/ 50 w 123"/>
                <a:gd name="T1" fmla="*/ 34 h 127"/>
                <a:gd name="T2" fmla="*/ 54 w 123"/>
                <a:gd name="T3" fmla="*/ 20 h 127"/>
                <a:gd name="T4" fmla="*/ 61 w 123"/>
                <a:gd name="T5" fmla="*/ 6 h 127"/>
                <a:gd name="T6" fmla="*/ 75 w 123"/>
                <a:gd name="T7" fmla="*/ 1 h 127"/>
                <a:gd name="T8" fmla="*/ 93 w 123"/>
                <a:gd name="T9" fmla="*/ 3 h 127"/>
                <a:gd name="T10" fmla="*/ 102 w 123"/>
                <a:gd name="T11" fmla="*/ 19 h 127"/>
                <a:gd name="T12" fmla="*/ 103 w 123"/>
                <a:gd name="T13" fmla="*/ 37 h 127"/>
                <a:gd name="T14" fmla="*/ 99 w 123"/>
                <a:gd name="T15" fmla="*/ 40 h 127"/>
                <a:gd name="T16" fmla="*/ 98 w 123"/>
                <a:gd name="T17" fmla="*/ 44 h 127"/>
                <a:gd name="T18" fmla="*/ 94 w 123"/>
                <a:gd name="T19" fmla="*/ 48 h 127"/>
                <a:gd name="T20" fmla="*/ 101 w 123"/>
                <a:gd name="T21" fmla="*/ 45 h 127"/>
                <a:gd name="T22" fmla="*/ 105 w 123"/>
                <a:gd name="T23" fmla="*/ 51 h 127"/>
                <a:gd name="T24" fmla="*/ 112 w 123"/>
                <a:gd name="T25" fmla="*/ 52 h 127"/>
                <a:gd name="T26" fmla="*/ 116 w 123"/>
                <a:gd name="T27" fmla="*/ 59 h 127"/>
                <a:gd name="T28" fmla="*/ 122 w 123"/>
                <a:gd name="T29" fmla="*/ 65 h 127"/>
                <a:gd name="T30" fmla="*/ 121 w 123"/>
                <a:gd name="T31" fmla="*/ 73 h 127"/>
                <a:gd name="T32" fmla="*/ 115 w 123"/>
                <a:gd name="T33" fmla="*/ 87 h 127"/>
                <a:gd name="T34" fmla="*/ 99 w 123"/>
                <a:gd name="T35" fmla="*/ 88 h 127"/>
                <a:gd name="T36" fmla="*/ 84 w 123"/>
                <a:gd name="T37" fmla="*/ 87 h 127"/>
                <a:gd name="T38" fmla="*/ 88 w 123"/>
                <a:gd name="T39" fmla="*/ 102 h 127"/>
                <a:gd name="T40" fmla="*/ 84 w 123"/>
                <a:gd name="T41" fmla="*/ 117 h 127"/>
                <a:gd name="T42" fmla="*/ 70 w 123"/>
                <a:gd name="T43" fmla="*/ 124 h 127"/>
                <a:gd name="T44" fmla="*/ 62 w 123"/>
                <a:gd name="T45" fmla="*/ 126 h 127"/>
                <a:gd name="T46" fmla="*/ 55 w 123"/>
                <a:gd name="T47" fmla="*/ 120 h 127"/>
                <a:gd name="T48" fmla="*/ 48 w 123"/>
                <a:gd name="T49" fmla="*/ 116 h 127"/>
                <a:gd name="T50" fmla="*/ 47 w 123"/>
                <a:gd name="T51" fmla="*/ 108 h 127"/>
                <a:gd name="T52" fmla="*/ 44 w 123"/>
                <a:gd name="T53" fmla="*/ 101 h 127"/>
                <a:gd name="T54" fmla="*/ 45 w 123"/>
                <a:gd name="T55" fmla="*/ 92 h 127"/>
                <a:gd name="T56" fmla="*/ 36 w 123"/>
                <a:gd name="T57" fmla="*/ 103 h 127"/>
                <a:gd name="T58" fmla="*/ 22 w 123"/>
                <a:gd name="T59" fmla="*/ 104 h 127"/>
                <a:gd name="T60" fmla="*/ 9 w 123"/>
                <a:gd name="T61" fmla="*/ 101 h 127"/>
                <a:gd name="T62" fmla="*/ 4 w 123"/>
                <a:gd name="T63" fmla="*/ 86 h 127"/>
                <a:gd name="T64" fmla="*/ 4 w 123"/>
                <a:gd name="T65" fmla="*/ 71 h 127"/>
                <a:gd name="T66" fmla="*/ 18 w 123"/>
                <a:gd name="T67" fmla="*/ 62 h 127"/>
                <a:gd name="T68" fmla="*/ 10 w 123"/>
                <a:gd name="T69" fmla="*/ 58 h 127"/>
                <a:gd name="T70" fmla="*/ 6 w 123"/>
                <a:gd name="T71" fmla="*/ 52 h 127"/>
                <a:gd name="T72" fmla="*/ 1 w 123"/>
                <a:gd name="T73" fmla="*/ 47 h 127"/>
                <a:gd name="T74" fmla="*/ 2 w 123"/>
                <a:gd name="T75" fmla="*/ 38 h 127"/>
                <a:gd name="T76" fmla="*/ 0 w 123"/>
                <a:gd name="T77" fmla="*/ 30 h 127"/>
                <a:gd name="T78" fmla="*/ 6 w 123"/>
                <a:gd name="T79" fmla="*/ 23 h 127"/>
                <a:gd name="T80" fmla="*/ 14 w 123"/>
                <a:gd name="T81" fmla="*/ 11 h 127"/>
                <a:gd name="T82" fmla="*/ 29 w 123"/>
                <a:gd name="T83" fmla="*/ 11 h 127"/>
                <a:gd name="T84" fmla="*/ 42 w 123"/>
                <a:gd name="T85" fmla="*/ 17 h 127"/>
                <a:gd name="T86" fmla="*/ 44 w 123"/>
                <a:gd name="T87" fmla="*/ 24 h 127"/>
                <a:gd name="T88" fmla="*/ 50 w 123"/>
                <a:gd name="T89" fmla="*/ 28 h 127"/>
                <a:gd name="T90" fmla="*/ 50 w 123"/>
                <a:gd name="T91" fmla="*/ 35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3" h="127">
                  <a:moveTo>
                    <a:pt x="50" y="34"/>
                  </a:moveTo>
                  <a:cubicBezTo>
                    <a:pt x="48" y="30"/>
                    <a:pt x="51" y="25"/>
                    <a:pt x="54" y="20"/>
                  </a:cubicBezTo>
                  <a:cubicBezTo>
                    <a:pt x="56" y="15"/>
                    <a:pt x="57" y="9"/>
                    <a:pt x="61" y="6"/>
                  </a:cubicBezTo>
                  <a:cubicBezTo>
                    <a:pt x="65" y="2"/>
                    <a:pt x="71" y="2"/>
                    <a:pt x="75" y="1"/>
                  </a:cubicBezTo>
                  <a:cubicBezTo>
                    <a:pt x="82" y="0"/>
                    <a:pt x="89" y="0"/>
                    <a:pt x="93" y="3"/>
                  </a:cubicBezTo>
                  <a:cubicBezTo>
                    <a:pt x="98" y="7"/>
                    <a:pt x="100" y="13"/>
                    <a:pt x="102" y="19"/>
                  </a:cubicBezTo>
                  <a:cubicBezTo>
                    <a:pt x="103" y="25"/>
                    <a:pt x="106" y="31"/>
                    <a:pt x="103" y="37"/>
                  </a:cubicBezTo>
                  <a:cubicBezTo>
                    <a:pt x="102" y="39"/>
                    <a:pt x="100" y="39"/>
                    <a:pt x="99" y="40"/>
                  </a:cubicBezTo>
                  <a:cubicBezTo>
                    <a:pt x="98" y="41"/>
                    <a:pt x="99" y="43"/>
                    <a:pt x="98" y="44"/>
                  </a:cubicBezTo>
                  <a:cubicBezTo>
                    <a:pt x="97" y="45"/>
                    <a:pt x="95" y="47"/>
                    <a:pt x="94" y="48"/>
                  </a:cubicBezTo>
                  <a:cubicBezTo>
                    <a:pt x="96" y="47"/>
                    <a:pt x="99" y="45"/>
                    <a:pt x="101" y="45"/>
                  </a:cubicBezTo>
                  <a:cubicBezTo>
                    <a:pt x="103" y="46"/>
                    <a:pt x="104" y="49"/>
                    <a:pt x="105" y="51"/>
                  </a:cubicBezTo>
                  <a:cubicBezTo>
                    <a:pt x="107" y="52"/>
                    <a:pt x="110" y="51"/>
                    <a:pt x="112" y="52"/>
                  </a:cubicBezTo>
                  <a:cubicBezTo>
                    <a:pt x="114" y="54"/>
                    <a:pt x="114" y="57"/>
                    <a:pt x="116" y="59"/>
                  </a:cubicBezTo>
                  <a:cubicBezTo>
                    <a:pt x="117" y="61"/>
                    <a:pt x="121" y="62"/>
                    <a:pt x="122" y="65"/>
                  </a:cubicBezTo>
                  <a:cubicBezTo>
                    <a:pt x="123" y="67"/>
                    <a:pt x="121" y="70"/>
                    <a:pt x="121" y="73"/>
                  </a:cubicBezTo>
                  <a:cubicBezTo>
                    <a:pt x="120" y="79"/>
                    <a:pt x="119" y="84"/>
                    <a:pt x="115" y="87"/>
                  </a:cubicBezTo>
                  <a:cubicBezTo>
                    <a:pt x="110" y="89"/>
                    <a:pt x="104" y="88"/>
                    <a:pt x="99" y="88"/>
                  </a:cubicBezTo>
                  <a:cubicBezTo>
                    <a:pt x="93" y="89"/>
                    <a:pt x="89" y="89"/>
                    <a:pt x="84" y="87"/>
                  </a:cubicBezTo>
                  <a:cubicBezTo>
                    <a:pt x="89" y="91"/>
                    <a:pt x="88" y="96"/>
                    <a:pt x="88" y="102"/>
                  </a:cubicBezTo>
                  <a:cubicBezTo>
                    <a:pt x="88" y="107"/>
                    <a:pt x="88" y="113"/>
                    <a:pt x="84" y="117"/>
                  </a:cubicBezTo>
                  <a:cubicBezTo>
                    <a:pt x="81" y="121"/>
                    <a:pt x="75" y="123"/>
                    <a:pt x="70" y="124"/>
                  </a:cubicBezTo>
                  <a:cubicBezTo>
                    <a:pt x="67" y="124"/>
                    <a:pt x="65" y="127"/>
                    <a:pt x="62" y="126"/>
                  </a:cubicBezTo>
                  <a:cubicBezTo>
                    <a:pt x="59" y="125"/>
                    <a:pt x="58" y="122"/>
                    <a:pt x="55" y="120"/>
                  </a:cubicBezTo>
                  <a:cubicBezTo>
                    <a:pt x="53" y="118"/>
                    <a:pt x="49" y="118"/>
                    <a:pt x="48" y="116"/>
                  </a:cubicBezTo>
                  <a:cubicBezTo>
                    <a:pt x="46" y="114"/>
                    <a:pt x="48" y="110"/>
                    <a:pt x="47" y="108"/>
                  </a:cubicBezTo>
                  <a:cubicBezTo>
                    <a:pt x="47" y="105"/>
                    <a:pt x="44" y="103"/>
                    <a:pt x="44" y="101"/>
                  </a:cubicBezTo>
                  <a:cubicBezTo>
                    <a:pt x="44" y="98"/>
                    <a:pt x="45" y="94"/>
                    <a:pt x="45" y="92"/>
                  </a:cubicBezTo>
                  <a:cubicBezTo>
                    <a:pt x="42" y="95"/>
                    <a:pt x="40" y="101"/>
                    <a:pt x="36" y="103"/>
                  </a:cubicBezTo>
                  <a:cubicBezTo>
                    <a:pt x="31" y="106"/>
                    <a:pt x="26" y="105"/>
                    <a:pt x="22" y="104"/>
                  </a:cubicBezTo>
                  <a:cubicBezTo>
                    <a:pt x="18" y="104"/>
                    <a:pt x="12" y="105"/>
                    <a:pt x="9" y="101"/>
                  </a:cubicBezTo>
                  <a:cubicBezTo>
                    <a:pt x="5" y="97"/>
                    <a:pt x="4" y="91"/>
                    <a:pt x="4" y="86"/>
                  </a:cubicBezTo>
                  <a:cubicBezTo>
                    <a:pt x="3" y="81"/>
                    <a:pt x="2" y="76"/>
                    <a:pt x="4" y="71"/>
                  </a:cubicBezTo>
                  <a:cubicBezTo>
                    <a:pt x="7" y="67"/>
                    <a:pt x="13" y="65"/>
                    <a:pt x="18" y="62"/>
                  </a:cubicBezTo>
                  <a:cubicBezTo>
                    <a:pt x="16" y="60"/>
                    <a:pt x="12" y="59"/>
                    <a:pt x="10" y="58"/>
                  </a:cubicBezTo>
                  <a:cubicBezTo>
                    <a:pt x="8" y="57"/>
                    <a:pt x="8" y="53"/>
                    <a:pt x="6" y="52"/>
                  </a:cubicBezTo>
                  <a:cubicBezTo>
                    <a:pt x="5" y="50"/>
                    <a:pt x="2" y="49"/>
                    <a:pt x="1" y="47"/>
                  </a:cubicBezTo>
                  <a:cubicBezTo>
                    <a:pt x="0" y="44"/>
                    <a:pt x="2" y="41"/>
                    <a:pt x="2" y="38"/>
                  </a:cubicBezTo>
                  <a:cubicBezTo>
                    <a:pt x="2" y="36"/>
                    <a:pt x="0" y="33"/>
                    <a:pt x="0" y="30"/>
                  </a:cubicBezTo>
                  <a:cubicBezTo>
                    <a:pt x="1" y="27"/>
                    <a:pt x="4" y="26"/>
                    <a:pt x="6" y="23"/>
                  </a:cubicBezTo>
                  <a:cubicBezTo>
                    <a:pt x="8" y="18"/>
                    <a:pt x="10" y="13"/>
                    <a:pt x="14" y="11"/>
                  </a:cubicBezTo>
                  <a:cubicBezTo>
                    <a:pt x="18" y="8"/>
                    <a:pt x="24" y="10"/>
                    <a:pt x="29" y="11"/>
                  </a:cubicBezTo>
                  <a:cubicBezTo>
                    <a:pt x="33" y="12"/>
                    <a:pt x="39" y="13"/>
                    <a:pt x="42" y="17"/>
                  </a:cubicBezTo>
                  <a:cubicBezTo>
                    <a:pt x="44" y="18"/>
                    <a:pt x="43" y="22"/>
                    <a:pt x="44" y="24"/>
                  </a:cubicBezTo>
                  <a:cubicBezTo>
                    <a:pt x="46" y="25"/>
                    <a:pt x="49" y="26"/>
                    <a:pt x="50" y="28"/>
                  </a:cubicBezTo>
                  <a:cubicBezTo>
                    <a:pt x="51" y="30"/>
                    <a:pt x="50" y="33"/>
                    <a:pt x="50" y="35"/>
                  </a:cubicBezTo>
                </a:path>
              </a:pathLst>
            </a:custGeom>
            <a:solidFill>
              <a:srgbClr val="EEC0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9" name="Freeform 10463">
              <a:extLst>
                <a:ext uri="{FF2B5EF4-FFF2-40B4-BE49-F238E27FC236}">
                  <a16:creationId xmlns:a16="http://schemas.microsoft.com/office/drawing/2014/main" id="{05F7F63C-2650-46E3-9F58-48850F1E54A3}"/>
                </a:ext>
              </a:extLst>
            </p:cNvPr>
            <p:cNvSpPr>
              <a:spLocks/>
            </p:cNvSpPr>
            <p:nvPr/>
          </p:nvSpPr>
          <p:spPr bwMode="auto">
            <a:xfrm>
              <a:off x="6731" y="483"/>
              <a:ext cx="306" cy="264"/>
            </a:xfrm>
            <a:custGeom>
              <a:avLst/>
              <a:gdLst>
                <a:gd name="T0" fmla="*/ 67 w 104"/>
                <a:gd name="T1" fmla="*/ 7 h 90"/>
                <a:gd name="T2" fmla="*/ 45 w 104"/>
                <a:gd name="T3" fmla="*/ 68 h 90"/>
                <a:gd name="T4" fmla="*/ 67 w 104"/>
                <a:gd name="T5" fmla="*/ 7 h 90"/>
              </a:gdLst>
              <a:ahLst/>
              <a:cxnLst>
                <a:cxn ang="0">
                  <a:pos x="T0" y="T1"/>
                </a:cxn>
                <a:cxn ang="0">
                  <a:pos x="T2" y="T3"/>
                </a:cxn>
                <a:cxn ang="0">
                  <a:pos x="T4" y="T5"/>
                </a:cxn>
              </a:cxnLst>
              <a:rect l="0" t="0" r="r" b="b"/>
              <a:pathLst>
                <a:path w="104" h="90">
                  <a:moveTo>
                    <a:pt x="67" y="7"/>
                  </a:moveTo>
                  <a:cubicBezTo>
                    <a:pt x="30" y="0"/>
                    <a:pt x="0" y="51"/>
                    <a:pt x="45" y="68"/>
                  </a:cubicBezTo>
                  <a:cubicBezTo>
                    <a:pt x="104" y="90"/>
                    <a:pt x="103" y="13"/>
                    <a:pt x="67" y="7"/>
                  </a:cubicBezTo>
                  <a:close/>
                </a:path>
              </a:pathLst>
            </a:custGeom>
            <a:solidFill>
              <a:srgbClr val="F4D8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0" name="Freeform 10464">
              <a:extLst>
                <a:ext uri="{FF2B5EF4-FFF2-40B4-BE49-F238E27FC236}">
                  <a16:creationId xmlns:a16="http://schemas.microsoft.com/office/drawing/2014/main" id="{A5B00214-E19E-45EA-9F41-EA74EC701BAA}"/>
                </a:ext>
              </a:extLst>
            </p:cNvPr>
            <p:cNvSpPr>
              <a:spLocks/>
            </p:cNvSpPr>
            <p:nvPr/>
          </p:nvSpPr>
          <p:spPr bwMode="auto">
            <a:xfrm>
              <a:off x="6752" y="494"/>
              <a:ext cx="267" cy="235"/>
            </a:xfrm>
            <a:custGeom>
              <a:avLst/>
              <a:gdLst>
                <a:gd name="T0" fmla="*/ 59 w 91"/>
                <a:gd name="T1" fmla="*/ 7 h 80"/>
                <a:gd name="T2" fmla="*/ 40 w 91"/>
                <a:gd name="T3" fmla="*/ 61 h 80"/>
                <a:gd name="T4" fmla="*/ 59 w 91"/>
                <a:gd name="T5" fmla="*/ 7 h 80"/>
              </a:gdLst>
              <a:ahLst/>
              <a:cxnLst>
                <a:cxn ang="0">
                  <a:pos x="T0" y="T1"/>
                </a:cxn>
                <a:cxn ang="0">
                  <a:pos x="T2" y="T3"/>
                </a:cxn>
                <a:cxn ang="0">
                  <a:pos x="T4" y="T5"/>
                </a:cxn>
              </a:cxnLst>
              <a:rect l="0" t="0" r="r" b="b"/>
              <a:pathLst>
                <a:path w="91" h="80">
                  <a:moveTo>
                    <a:pt x="59" y="7"/>
                  </a:moveTo>
                  <a:cubicBezTo>
                    <a:pt x="27" y="0"/>
                    <a:pt x="0" y="46"/>
                    <a:pt x="40" y="61"/>
                  </a:cubicBezTo>
                  <a:cubicBezTo>
                    <a:pt x="91" y="80"/>
                    <a:pt x="91" y="12"/>
                    <a:pt x="59" y="7"/>
                  </a:cubicBezTo>
                  <a:close/>
                </a:path>
              </a:pathLst>
            </a:custGeom>
            <a:solidFill>
              <a:srgbClr val="823C5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1" name="Freeform 10465">
              <a:extLst>
                <a:ext uri="{FF2B5EF4-FFF2-40B4-BE49-F238E27FC236}">
                  <a16:creationId xmlns:a16="http://schemas.microsoft.com/office/drawing/2014/main" id="{3AC8074C-A706-4AAF-93CF-A7688BF0F867}"/>
                </a:ext>
              </a:extLst>
            </p:cNvPr>
            <p:cNvSpPr>
              <a:spLocks/>
            </p:cNvSpPr>
            <p:nvPr/>
          </p:nvSpPr>
          <p:spPr bwMode="auto">
            <a:xfrm>
              <a:off x="6849" y="532"/>
              <a:ext cx="14" cy="18"/>
            </a:xfrm>
            <a:custGeom>
              <a:avLst/>
              <a:gdLst>
                <a:gd name="T0" fmla="*/ 4 w 5"/>
                <a:gd name="T1" fmla="*/ 5 h 6"/>
                <a:gd name="T2" fmla="*/ 5 w 5"/>
                <a:gd name="T3" fmla="*/ 3 h 6"/>
                <a:gd name="T4" fmla="*/ 3 w 5"/>
                <a:gd name="T5" fmla="*/ 1 h 6"/>
                <a:gd name="T6" fmla="*/ 2 w 5"/>
                <a:gd name="T7" fmla="*/ 1 h 6"/>
                <a:gd name="T8" fmla="*/ 0 w 5"/>
                <a:gd name="T9" fmla="*/ 2 h 6"/>
                <a:gd name="T10" fmla="*/ 0 w 5"/>
                <a:gd name="T11" fmla="*/ 2 h 6"/>
                <a:gd name="T12" fmla="*/ 1 w 5"/>
                <a:gd name="T13" fmla="*/ 5 h 6"/>
                <a:gd name="T14" fmla="*/ 3 w 5"/>
                <a:gd name="T15" fmla="*/ 5 h 6"/>
                <a:gd name="T16" fmla="*/ 3 w 5"/>
                <a:gd name="T17" fmla="*/ 5 h 6"/>
                <a:gd name="T18" fmla="*/ 4 w 5"/>
                <a:gd name="T19" fmla="*/ 5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6">
                  <a:moveTo>
                    <a:pt x="4" y="5"/>
                  </a:moveTo>
                  <a:cubicBezTo>
                    <a:pt x="4" y="5"/>
                    <a:pt x="5" y="4"/>
                    <a:pt x="5" y="3"/>
                  </a:cubicBezTo>
                  <a:cubicBezTo>
                    <a:pt x="5" y="2"/>
                    <a:pt x="4" y="1"/>
                    <a:pt x="3" y="1"/>
                  </a:cubicBezTo>
                  <a:cubicBezTo>
                    <a:pt x="2" y="1"/>
                    <a:pt x="2" y="1"/>
                    <a:pt x="2" y="1"/>
                  </a:cubicBezTo>
                  <a:cubicBezTo>
                    <a:pt x="2" y="0"/>
                    <a:pt x="1" y="1"/>
                    <a:pt x="0" y="2"/>
                  </a:cubicBezTo>
                  <a:cubicBezTo>
                    <a:pt x="0" y="2"/>
                    <a:pt x="0" y="2"/>
                    <a:pt x="0" y="2"/>
                  </a:cubicBezTo>
                  <a:cubicBezTo>
                    <a:pt x="0" y="3"/>
                    <a:pt x="0" y="4"/>
                    <a:pt x="1" y="5"/>
                  </a:cubicBezTo>
                  <a:cubicBezTo>
                    <a:pt x="1" y="5"/>
                    <a:pt x="2" y="6"/>
                    <a:pt x="3" y="5"/>
                  </a:cubicBezTo>
                  <a:cubicBezTo>
                    <a:pt x="3" y="5"/>
                    <a:pt x="3" y="5"/>
                    <a:pt x="3" y="5"/>
                  </a:cubicBezTo>
                  <a:cubicBezTo>
                    <a:pt x="3" y="5"/>
                    <a:pt x="4" y="5"/>
                    <a:pt x="4"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2" name="Freeform 10466">
              <a:extLst>
                <a:ext uri="{FF2B5EF4-FFF2-40B4-BE49-F238E27FC236}">
                  <a16:creationId xmlns:a16="http://schemas.microsoft.com/office/drawing/2014/main" id="{1CCFBE7B-8D8C-4FD3-ACAC-215F6C6AD707}"/>
                </a:ext>
              </a:extLst>
            </p:cNvPr>
            <p:cNvSpPr>
              <a:spLocks/>
            </p:cNvSpPr>
            <p:nvPr/>
          </p:nvSpPr>
          <p:spPr bwMode="auto">
            <a:xfrm>
              <a:off x="6875" y="524"/>
              <a:ext cx="21" cy="17"/>
            </a:xfrm>
            <a:custGeom>
              <a:avLst/>
              <a:gdLst>
                <a:gd name="T0" fmla="*/ 4 w 7"/>
                <a:gd name="T1" fmla="*/ 1 h 6"/>
                <a:gd name="T2" fmla="*/ 3 w 7"/>
                <a:gd name="T3" fmla="*/ 5 h 6"/>
                <a:gd name="T4" fmla="*/ 4 w 7"/>
                <a:gd name="T5" fmla="*/ 1 h 6"/>
              </a:gdLst>
              <a:ahLst/>
              <a:cxnLst>
                <a:cxn ang="0">
                  <a:pos x="T0" y="T1"/>
                </a:cxn>
                <a:cxn ang="0">
                  <a:pos x="T2" y="T3"/>
                </a:cxn>
                <a:cxn ang="0">
                  <a:pos x="T4" y="T5"/>
                </a:cxn>
              </a:cxnLst>
              <a:rect l="0" t="0" r="r" b="b"/>
              <a:pathLst>
                <a:path w="7" h="6">
                  <a:moveTo>
                    <a:pt x="4" y="1"/>
                  </a:moveTo>
                  <a:cubicBezTo>
                    <a:pt x="2" y="0"/>
                    <a:pt x="0" y="4"/>
                    <a:pt x="3" y="5"/>
                  </a:cubicBezTo>
                  <a:cubicBezTo>
                    <a:pt x="6"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3" name="Freeform 10467">
              <a:extLst>
                <a:ext uri="{FF2B5EF4-FFF2-40B4-BE49-F238E27FC236}">
                  <a16:creationId xmlns:a16="http://schemas.microsoft.com/office/drawing/2014/main" id="{5CE4EEB6-87F7-4267-B6D4-C0560CA80D2A}"/>
                </a:ext>
              </a:extLst>
            </p:cNvPr>
            <p:cNvSpPr>
              <a:spLocks/>
            </p:cNvSpPr>
            <p:nvPr/>
          </p:nvSpPr>
          <p:spPr bwMode="auto">
            <a:xfrm>
              <a:off x="6863" y="544"/>
              <a:ext cx="24" cy="18"/>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4" name="Freeform 10468">
              <a:extLst>
                <a:ext uri="{FF2B5EF4-FFF2-40B4-BE49-F238E27FC236}">
                  <a16:creationId xmlns:a16="http://schemas.microsoft.com/office/drawing/2014/main" id="{08840E40-83A6-468A-91E9-8E5B711C335A}"/>
                </a:ext>
              </a:extLst>
            </p:cNvPr>
            <p:cNvSpPr>
              <a:spLocks/>
            </p:cNvSpPr>
            <p:nvPr/>
          </p:nvSpPr>
          <p:spPr bwMode="auto">
            <a:xfrm>
              <a:off x="6881" y="559"/>
              <a:ext cx="18" cy="23"/>
            </a:xfrm>
            <a:custGeom>
              <a:avLst/>
              <a:gdLst>
                <a:gd name="T0" fmla="*/ 1 w 6"/>
                <a:gd name="T1" fmla="*/ 3 h 8"/>
                <a:gd name="T2" fmla="*/ 1 w 6"/>
                <a:gd name="T3" fmla="*/ 3 h 8"/>
                <a:gd name="T4" fmla="*/ 5 w 6"/>
                <a:gd name="T5" fmla="*/ 5 h 8"/>
                <a:gd name="T6" fmla="*/ 5 w 6"/>
                <a:gd name="T7" fmla="*/ 4 h 8"/>
                <a:gd name="T8" fmla="*/ 1 w 6"/>
                <a:gd name="T9" fmla="*/ 3 h 8"/>
              </a:gdLst>
              <a:ahLst/>
              <a:cxnLst>
                <a:cxn ang="0">
                  <a:pos x="T0" y="T1"/>
                </a:cxn>
                <a:cxn ang="0">
                  <a:pos x="T2" y="T3"/>
                </a:cxn>
                <a:cxn ang="0">
                  <a:pos x="T4" y="T5"/>
                </a:cxn>
                <a:cxn ang="0">
                  <a:pos x="T6" y="T7"/>
                </a:cxn>
                <a:cxn ang="0">
                  <a:pos x="T8" y="T9"/>
                </a:cxn>
              </a:cxnLst>
              <a:rect l="0" t="0" r="r" b="b"/>
              <a:pathLst>
                <a:path w="6" h="8">
                  <a:moveTo>
                    <a:pt x="1" y="3"/>
                  </a:moveTo>
                  <a:cubicBezTo>
                    <a:pt x="1" y="3"/>
                    <a:pt x="1" y="3"/>
                    <a:pt x="1" y="3"/>
                  </a:cubicBezTo>
                  <a:cubicBezTo>
                    <a:pt x="0" y="6"/>
                    <a:pt x="4" y="8"/>
                    <a:pt x="5" y="5"/>
                  </a:cubicBezTo>
                  <a:cubicBezTo>
                    <a:pt x="5" y="4"/>
                    <a:pt x="5" y="4"/>
                    <a:pt x="5" y="4"/>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5" name="Freeform 10469">
              <a:extLst>
                <a:ext uri="{FF2B5EF4-FFF2-40B4-BE49-F238E27FC236}">
                  <a16:creationId xmlns:a16="http://schemas.microsoft.com/office/drawing/2014/main" id="{41BFE4C2-2627-4CCA-AD29-2B57B4173B46}"/>
                </a:ext>
              </a:extLst>
            </p:cNvPr>
            <p:cNvSpPr>
              <a:spLocks/>
            </p:cNvSpPr>
            <p:nvPr/>
          </p:nvSpPr>
          <p:spPr bwMode="auto">
            <a:xfrm>
              <a:off x="6846" y="553"/>
              <a:ext cx="17" cy="21"/>
            </a:xfrm>
            <a:custGeom>
              <a:avLst/>
              <a:gdLst>
                <a:gd name="T0" fmla="*/ 1 w 6"/>
                <a:gd name="T1" fmla="*/ 3 h 7"/>
                <a:gd name="T2" fmla="*/ 1 w 6"/>
                <a:gd name="T3" fmla="*/ 3 h 7"/>
                <a:gd name="T4" fmla="*/ 5 w 6"/>
                <a:gd name="T5" fmla="*/ 4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4"/>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6" name="Freeform 10470">
              <a:extLst>
                <a:ext uri="{FF2B5EF4-FFF2-40B4-BE49-F238E27FC236}">
                  <a16:creationId xmlns:a16="http://schemas.microsoft.com/office/drawing/2014/main" id="{C30F71FD-F9E0-4680-AECB-1D2E91B1D5DE}"/>
                </a:ext>
              </a:extLst>
            </p:cNvPr>
            <p:cNvSpPr>
              <a:spLocks/>
            </p:cNvSpPr>
            <p:nvPr/>
          </p:nvSpPr>
          <p:spPr bwMode="auto">
            <a:xfrm>
              <a:off x="6861" y="574"/>
              <a:ext cx="23" cy="17"/>
            </a:xfrm>
            <a:custGeom>
              <a:avLst/>
              <a:gdLst>
                <a:gd name="T0" fmla="*/ 5 w 8"/>
                <a:gd name="T1" fmla="*/ 0 h 6"/>
                <a:gd name="T2" fmla="*/ 3 w 8"/>
                <a:gd name="T3" fmla="*/ 5 h 6"/>
                <a:gd name="T4" fmla="*/ 5 w 8"/>
                <a:gd name="T5" fmla="*/ 0 h 6"/>
              </a:gdLst>
              <a:ahLst/>
              <a:cxnLst>
                <a:cxn ang="0">
                  <a:pos x="T0" y="T1"/>
                </a:cxn>
                <a:cxn ang="0">
                  <a:pos x="T2" y="T3"/>
                </a:cxn>
                <a:cxn ang="0">
                  <a:pos x="T4" y="T5"/>
                </a:cxn>
              </a:cxnLst>
              <a:rect l="0" t="0" r="r" b="b"/>
              <a:pathLst>
                <a:path w="8" h="6">
                  <a:moveTo>
                    <a:pt x="5" y="0"/>
                  </a:moveTo>
                  <a:cubicBezTo>
                    <a:pt x="2" y="0"/>
                    <a:pt x="0" y="4"/>
                    <a:pt x="3" y="5"/>
                  </a:cubicBezTo>
                  <a:cubicBezTo>
                    <a:pt x="6" y="6"/>
                    <a:pt x="8" y="1"/>
                    <a:pt x="5"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7" name="Freeform 10471">
              <a:extLst>
                <a:ext uri="{FF2B5EF4-FFF2-40B4-BE49-F238E27FC236}">
                  <a16:creationId xmlns:a16="http://schemas.microsoft.com/office/drawing/2014/main" id="{3C0CBEA4-98F9-4DAD-868B-7E2D102EC7DA}"/>
                </a:ext>
              </a:extLst>
            </p:cNvPr>
            <p:cNvSpPr>
              <a:spLocks/>
            </p:cNvSpPr>
            <p:nvPr/>
          </p:nvSpPr>
          <p:spPr bwMode="auto">
            <a:xfrm>
              <a:off x="6869" y="588"/>
              <a:ext cx="24" cy="21"/>
            </a:xfrm>
            <a:custGeom>
              <a:avLst/>
              <a:gdLst>
                <a:gd name="T0" fmla="*/ 5 w 8"/>
                <a:gd name="T1" fmla="*/ 1 h 7"/>
                <a:gd name="T2" fmla="*/ 5 w 8"/>
                <a:gd name="T3" fmla="*/ 1 h 7"/>
                <a:gd name="T4" fmla="*/ 3 w 8"/>
                <a:gd name="T5" fmla="*/ 6 h 7"/>
                <a:gd name="T6" fmla="*/ 4 w 8"/>
                <a:gd name="T7" fmla="*/ 6 h 7"/>
                <a:gd name="T8" fmla="*/ 5 w 8"/>
                <a:gd name="T9" fmla="*/ 1 h 7"/>
              </a:gdLst>
              <a:ahLst/>
              <a:cxnLst>
                <a:cxn ang="0">
                  <a:pos x="T0" y="T1"/>
                </a:cxn>
                <a:cxn ang="0">
                  <a:pos x="T2" y="T3"/>
                </a:cxn>
                <a:cxn ang="0">
                  <a:pos x="T4" y="T5"/>
                </a:cxn>
                <a:cxn ang="0">
                  <a:pos x="T6" y="T7"/>
                </a:cxn>
                <a:cxn ang="0">
                  <a:pos x="T8" y="T9"/>
                </a:cxn>
              </a:cxnLst>
              <a:rect l="0" t="0" r="r" b="b"/>
              <a:pathLst>
                <a:path w="8" h="7">
                  <a:moveTo>
                    <a:pt x="5" y="1"/>
                  </a:moveTo>
                  <a:cubicBezTo>
                    <a:pt x="5" y="1"/>
                    <a:pt x="5" y="1"/>
                    <a:pt x="5" y="1"/>
                  </a:cubicBezTo>
                  <a:cubicBezTo>
                    <a:pt x="2" y="0"/>
                    <a:pt x="0" y="5"/>
                    <a:pt x="3" y="6"/>
                  </a:cubicBezTo>
                  <a:cubicBezTo>
                    <a:pt x="4" y="6"/>
                    <a:pt x="4" y="6"/>
                    <a:pt x="4"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8" name="Freeform 10472">
              <a:extLst>
                <a:ext uri="{FF2B5EF4-FFF2-40B4-BE49-F238E27FC236}">
                  <a16:creationId xmlns:a16="http://schemas.microsoft.com/office/drawing/2014/main" id="{92386764-A357-4DA1-8C10-5C1543659706}"/>
                </a:ext>
              </a:extLst>
            </p:cNvPr>
            <p:cNvSpPr>
              <a:spLocks/>
            </p:cNvSpPr>
            <p:nvPr/>
          </p:nvSpPr>
          <p:spPr bwMode="auto">
            <a:xfrm>
              <a:off x="6887" y="582"/>
              <a:ext cx="21"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9" name="Freeform 10473">
              <a:extLst>
                <a:ext uri="{FF2B5EF4-FFF2-40B4-BE49-F238E27FC236}">
                  <a16:creationId xmlns:a16="http://schemas.microsoft.com/office/drawing/2014/main" id="{6FA9A195-54CB-4603-82C6-B6A6A3A44530}"/>
                </a:ext>
              </a:extLst>
            </p:cNvPr>
            <p:cNvSpPr>
              <a:spLocks/>
            </p:cNvSpPr>
            <p:nvPr/>
          </p:nvSpPr>
          <p:spPr bwMode="auto">
            <a:xfrm>
              <a:off x="6905" y="559"/>
              <a:ext cx="20" cy="20"/>
            </a:xfrm>
            <a:custGeom>
              <a:avLst/>
              <a:gdLst>
                <a:gd name="T0" fmla="*/ 5 w 7"/>
                <a:gd name="T1" fmla="*/ 2 h 7"/>
                <a:gd name="T2" fmla="*/ 1 w 7"/>
                <a:gd name="T3" fmla="*/ 4 h 7"/>
                <a:gd name="T4" fmla="*/ 2 w 7"/>
                <a:gd name="T5" fmla="*/ 5 h 7"/>
                <a:gd name="T6" fmla="*/ 5 w 7"/>
                <a:gd name="T7" fmla="*/ 2 h 7"/>
              </a:gdLst>
              <a:ahLst/>
              <a:cxnLst>
                <a:cxn ang="0">
                  <a:pos x="T0" y="T1"/>
                </a:cxn>
                <a:cxn ang="0">
                  <a:pos x="T2" y="T3"/>
                </a:cxn>
                <a:cxn ang="0">
                  <a:pos x="T4" y="T5"/>
                </a:cxn>
                <a:cxn ang="0">
                  <a:pos x="T6" y="T7"/>
                </a:cxn>
              </a:cxnLst>
              <a:rect l="0" t="0" r="r" b="b"/>
              <a:pathLst>
                <a:path w="7" h="7">
                  <a:moveTo>
                    <a:pt x="5" y="2"/>
                  </a:moveTo>
                  <a:cubicBezTo>
                    <a:pt x="4" y="0"/>
                    <a:pt x="0" y="1"/>
                    <a:pt x="1" y="4"/>
                  </a:cubicBezTo>
                  <a:cubicBezTo>
                    <a:pt x="1" y="4"/>
                    <a:pt x="1" y="5"/>
                    <a:pt x="2" y="5"/>
                  </a:cubicBezTo>
                  <a:cubicBezTo>
                    <a:pt x="4" y="7"/>
                    <a:pt x="7" y="4"/>
                    <a:pt x="5"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0" name="Freeform 10474">
              <a:extLst>
                <a:ext uri="{FF2B5EF4-FFF2-40B4-BE49-F238E27FC236}">
                  <a16:creationId xmlns:a16="http://schemas.microsoft.com/office/drawing/2014/main" id="{FAEBC28E-1A98-4C00-8BAC-65A7FC517780}"/>
                </a:ext>
              </a:extLst>
            </p:cNvPr>
            <p:cNvSpPr>
              <a:spLocks/>
            </p:cNvSpPr>
            <p:nvPr/>
          </p:nvSpPr>
          <p:spPr bwMode="auto">
            <a:xfrm>
              <a:off x="6899" y="532"/>
              <a:ext cx="17" cy="24"/>
            </a:xfrm>
            <a:custGeom>
              <a:avLst/>
              <a:gdLst>
                <a:gd name="T0" fmla="*/ 1 w 6"/>
                <a:gd name="T1" fmla="*/ 3 h 8"/>
                <a:gd name="T2" fmla="*/ 1 w 6"/>
                <a:gd name="T3" fmla="*/ 4 h 8"/>
                <a:gd name="T4" fmla="*/ 5 w 6"/>
                <a:gd name="T5" fmla="*/ 5 h 8"/>
                <a:gd name="T6" fmla="*/ 5 w 6"/>
                <a:gd name="T7" fmla="*/ 5 h 8"/>
                <a:gd name="T8" fmla="*/ 1 w 6"/>
                <a:gd name="T9" fmla="*/ 3 h 8"/>
              </a:gdLst>
              <a:ahLst/>
              <a:cxnLst>
                <a:cxn ang="0">
                  <a:pos x="T0" y="T1"/>
                </a:cxn>
                <a:cxn ang="0">
                  <a:pos x="T2" y="T3"/>
                </a:cxn>
                <a:cxn ang="0">
                  <a:pos x="T4" y="T5"/>
                </a:cxn>
                <a:cxn ang="0">
                  <a:pos x="T6" y="T7"/>
                </a:cxn>
                <a:cxn ang="0">
                  <a:pos x="T8" y="T9"/>
                </a:cxn>
              </a:cxnLst>
              <a:rect l="0" t="0" r="r" b="b"/>
              <a:pathLst>
                <a:path w="6" h="8">
                  <a:moveTo>
                    <a:pt x="1" y="3"/>
                  </a:moveTo>
                  <a:cubicBezTo>
                    <a:pt x="1" y="4"/>
                    <a:pt x="1" y="4"/>
                    <a:pt x="1" y="4"/>
                  </a:cubicBezTo>
                  <a:cubicBezTo>
                    <a:pt x="0" y="6"/>
                    <a:pt x="4" y="8"/>
                    <a:pt x="5" y="5"/>
                  </a:cubicBezTo>
                  <a:cubicBezTo>
                    <a:pt x="5" y="5"/>
                    <a:pt x="5" y="5"/>
                    <a:pt x="5" y="5"/>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1" name="Freeform 10475">
              <a:extLst>
                <a:ext uri="{FF2B5EF4-FFF2-40B4-BE49-F238E27FC236}">
                  <a16:creationId xmlns:a16="http://schemas.microsoft.com/office/drawing/2014/main" id="{7488BD83-5EB4-4895-9980-F70085501ECC}"/>
                </a:ext>
              </a:extLst>
            </p:cNvPr>
            <p:cNvSpPr>
              <a:spLocks/>
            </p:cNvSpPr>
            <p:nvPr/>
          </p:nvSpPr>
          <p:spPr bwMode="auto">
            <a:xfrm>
              <a:off x="6893" y="512"/>
              <a:ext cx="23" cy="18"/>
            </a:xfrm>
            <a:custGeom>
              <a:avLst/>
              <a:gdLst>
                <a:gd name="T0" fmla="*/ 5 w 8"/>
                <a:gd name="T1" fmla="*/ 1 h 6"/>
                <a:gd name="T2" fmla="*/ 4 w 8"/>
                <a:gd name="T3" fmla="*/ 1 h 6"/>
                <a:gd name="T4" fmla="*/ 3 w 8"/>
                <a:gd name="T5" fmla="*/ 5 h 6"/>
                <a:gd name="T6" fmla="*/ 3 w 8"/>
                <a:gd name="T7" fmla="*/ 5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4" y="1"/>
                    <a:pt x="4" y="1"/>
                    <a:pt x="4" y="1"/>
                  </a:cubicBezTo>
                  <a:cubicBezTo>
                    <a:pt x="2" y="0"/>
                    <a:pt x="0" y="4"/>
                    <a:pt x="3" y="5"/>
                  </a:cubicBezTo>
                  <a:cubicBezTo>
                    <a:pt x="3" y="5"/>
                    <a:pt x="3" y="5"/>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2" name="Freeform 10476">
              <a:extLst>
                <a:ext uri="{FF2B5EF4-FFF2-40B4-BE49-F238E27FC236}">
                  <a16:creationId xmlns:a16="http://schemas.microsoft.com/office/drawing/2014/main" id="{AE56ED1B-2386-4DC2-B603-6029BD884CCE}"/>
                </a:ext>
              </a:extLst>
            </p:cNvPr>
            <p:cNvSpPr>
              <a:spLocks/>
            </p:cNvSpPr>
            <p:nvPr/>
          </p:nvSpPr>
          <p:spPr bwMode="auto">
            <a:xfrm>
              <a:off x="6866" y="506"/>
              <a:ext cx="21"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5"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3" name="Freeform 10477">
              <a:extLst>
                <a:ext uri="{FF2B5EF4-FFF2-40B4-BE49-F238E27FC236}">
                  <a16:creationId xmlns:a16="http://schemas.microsoft.com/office/drawing/2014/main" id="{DB1B76B2-11F8-4192-9C33-8CFEAF31671D}"/>
                </a:ext>
              </a:extLst>
            </p:cNvPr>
            <p:cNvSpPr>
              <a:spLocks/>
            </p:cNvSpPr>
            <p:nvPr/>
          </p:nvSpPr>
          <p:spPr bwMode="auto">
            <a:xfrm>
              <a:off x="6849" y="474"/>
              <a:ext cx="23" cy="20"/>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4" name="Freeform 10478">
              <a:extLst>
                <a:ext uri="{FF2B5EF4-FFF2-40B4-BE49-F238E27FC236}">
                  <a16:creationId xmlns:a16="http://schemas.microsoft.com/office/drawing/2014/main" id="{F94021F6-69C7-4957-B111-570C19A9975C}"/>
                </a:ext>
              </a:extLst>
            </p:cNvPr>
            <p:cNvSpPr>
              <a:spLocks/>
            </p:cNvSpPr>
            <p:nvPr/>
          </p:nvSpPr>
          <p:spPr bwMode="auto">
            <a:xfrm>
              <a:off x="6831" y="485"/>
              <a:ext cx="21" cy="21"/>
            </a:xfrm>
            <a:custGeom>
              <a:avLst/>
              <a:gdLst>
                <a:gd name="T0" fmla="*/ 1 w 7"/>
                <a:gd name="T1" fmla="*/ 3 h 7"/>
                <a:gd name="T2" fmla="*/ 1 w 7"/>
                <a:gd name="T3" fmla="*/ 3 h 7"/>
                <a:gd name="T4" fmla="*/ 6 w 7"/>
                <a:gd name="T5" fmla="*/ 4 h 7"/>
                <a:gd name="T6" fmla="*/ 6 w 7"/>
                <a:gd name="T7" fmla="*/ 4 h 7"/>
                <a:gd name="T8" fmla="*/ 1 w 7"/>
                <a:gd name="T9" fmla="*/ 3 h 7"/>
              </a:gdLst>
              <a:ahLst/>
              <a:cxnLst>
                <a:cxn ang="0">
                  <a:pos x="T0" y="T1"/>
                </a:cxn>
                <a:cxn ang="0">
                  <a:pos x="T2" y="T3"/>
                </a:cxn>
                <a:cxn ang="0">
                  <a:pos x="T4" y="T5"/>
                </a:cxn>
                <a:cxn ang="0">
                  <a:pos x="T6" y="T7"/>
                </a:cxn>
                <a:cxn ang="0">
                  <a:pos x="T8" y="T9"/>
                </a:cxn>
              </a:cxnLst>
              <a:rect l="0" t="0" r="r" b="b"/>
              <a:pathLst>
                <a:path w="7" h="7">
                  <a:moveTo>
                    <a:pt x="1" y="3"/>
                  </a:moveTo>
                  <a:cubicBezTo>
                    <a:pt x="1" y="3"/>
                    <a:pt x="1" y="3"/>
                    <a:pt x="1" y="3"/>
                  </a:cubicBezTo>
                  <a:cubicBezTo>
                    <a:pt x="0" y="6"/>
                    <a:pt x="5" y="7"/>
                    <a:pt x="6" y="4"/>
                  </a:cubicBezTo>
                  <a:cubicBezTo>
                    <a:pt x="6" y="4"/>
                    <a:pt x="6" y="4"/>
                    <a:pt x="6" y="4"/>
                  </a:cubicBezTo>
                  <a:cubicBezTo>
                    <a:pt x="7"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5" name="Freeform 10479">
              <a:extLst>
                <a:ext uri="{FF2B5EF4-FFF2-40B4-BE49-F238E27FC236}">
                  <a16:creationId xmlns:a16="http://schemas.microsoft.com/office/drawing/2014/main" id="{765FA89B-34A2-4AE8-8647-0709258398D0}"/>
                </a:ext>
              </a:extLst>
            </p:cNvPr>
            <p:cNvSpPr>
              <a:spLocks/>
            </p:cNvSpPr>
            <p:nvPr/>
          </p:nvSpPr>
          <p:spPr bwMode="auto">
            <a:xfrm>
              <a:off x="6814" y="503"/>
              <a:ext cx="17" cy="15"/>
            </a:xfrm>
            <a:custGeom>
              <a:avLst/>
              <a:gdLst>
                <a:gd name="T0" fmla="*/ 4 w 6"/>
                <a:gd name="T1" fmla="*/ 0 h 5"/>
                <a:gd name="T2" fmla="*/ 2 w 6"/>
                <a:gd name="T3" fmla="*/ 0 h 5"/>
                <a:gd name="T4" fmla="*/ 2 w 6"/>
                <a:gd name="T5" fmla="*/ 0 h 5"/>
                <a:gd name="T6" fmla="*/ 2 w 6"/>
                <a:gd name="T7" fmla="*/ 1 h 5"/>
                <a:gd name="T8" fmla="*/ 0 w 6"/>
                <a:gd name="T9" fmla="*/ 2 h 5"/>
                <a:gd name="T10" fmla="*/ 3 w 6"/>
                <a:gd name="T11" fmla="*/ 5 h 5"/>
                <a:gd name="T12" fmla="*/ 3 w 6"/>
                <a:gd name="T13" fmla="*/ 5 h 5"/>
                <a:gd name="T14" fmla="*/ 5 w 6"/>
                <a:gd name="T15" fmla="*/ 4 h 5"/>
                <a:gd name="T16" fmla="*/ 5 w 6"/>
                <a:gd name="T17" fmla="*/ 4 h 5"/>
                <a:gd name="T18" fmla="*/ 4 w 6"/>
                <a:gd name="T19"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5">
                  <a:moveTo>
                    <a:pt x="4" y="0"/>
                  </a:moveTo>
                  <a:cubicBezTo>
                    <a:pt x="4" y="0"/>
                    <a:pt x="3" y="0"/>
                    <a:pt x="2" y="0"/>
                  </a:cubicBezTo>
                  <a:cubicBezTo>
                    <a:pt x="2" y="0"/>
                    <a:pt x="2" y="0"/>
                    <a:pt x="2" y="0"/>
                  </a:cubicBezTo>
                  <a:cubicBezTo>
                    <a:pt x="2" y="0"/>
                    <a:pt x="2" y="0"/>
                    <a:pt x="2" y="1"/>
                  </a:cubicBezTo>
                  <a:cubicBezTo>
                    <a:pt x="1" y="1"/>
                    <a:pt x="0" y="2"/>
                    <a:pt x="0" y="2"/>
                  </a:cubicBezTo>
                  <a:cubicBezTo>
                    <a:pt x="0" y="4"/>
                    <a:pt x="1" y="5"/>
                    <a:pt x="3" y="5"/>
                  </a:cubicBezTo>
                  <a:cubicBezTo>
                    <a:pt x="3" y="5"/>
                    <a:pt x="3" y="5"/>
                    <a:pt x="3" y="5"/>
                  </a:cubicBezTo>
                  <a:cubicBezTo>
                    <a:pt x="4" y="5"/>
                    <a:pt x="5" y="5"/>
                    <a:pt x="5" y="4"/>
                  </a:cubicBezTo>
                  <a:cubicBezTo>
                    <a:pt x="5" y="4"/>
                    <a:pt x="5" y="4"/>
                    <a:pt x="5" y="4"/>
                  </a:cubicBezTo>
                  <a:cubicBezTo>
                    <a:pt x="6" y="3"/>
                    <a:pt x="6" y="1"/>
                    <a:pt x="4"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6" name="Freeform 10480">
              <a:extLst>
                <a:ext uri="{FF2B5EF4-FFF2-40B4-BE49-F238E27FC236}">
                  <a16:creationId xmlns:a16="http://schemas.microsoft.com/office/drawing/2014/main" id="{69F9CC53-6255-4C01-AE6E-DE1772594E11}"/>
                </a:ext>
              </a:extLst>
            </p:cNvPr>
            <p:cNvSpPr>
              <a:spLocks/>
            </p:cNvSpPr>
            <p:nvPr/>
          </p:nvSpPr>
          <p:spPr bwMode="auto">
            <a:xfrm>
              <a:off x="6793" y="524"/>
              <a:ext cx="23" cy="20"/>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7" name="Freeform 10481">
              <a:extLst>
                <a:ext uri="{FF2B5EF4-FFF2-40B4-BE49-F238E27FC236}">
                  <a16:creationId xmlns:a16="http://schemas.microsoft.com/office/drawing/2014/main" id="{AD16EDDC-648C-428F-9D3C-A7467D2413CB}"/>
                </a:ext>
              </a:extLst>
            </p:cNvPr>
            <p:cNvSpPr>
              <a:spLocks/>
            </p:cNvSpPr>
            <p:nvPr/>
          </p:nvSpPr>
          <p:spPr bwMode="auto">
            <a:xfrm>
              <a:off x="6784" y="550"/>
              <a:ext cx="21" cy="21"/>
            </a:xfrm>
            <a:custGeom>
              <a:avLst/>
              <a:gdLst>
                <a:gd name="T0" fmla="*/ 1 w 7"/>
                <a:gd name="T1" fmla="*/ 3 h 7"/>
                <a:gd name="T2" fmla="*/ 1 w 7"/>
                <a:gd name="T3" fmla="*/ 3 h 7"/>
                <a:gd name="T4" fmla="*/ 6 w 7"/>
                <a:gd name="T5" fmla="*/ 4 h 7"/>
                <a:gd name="T6" fmla="*/ 6 w 7"/>
                <a:gd name="T7" fmla="*/ 4 h 7"/>
                <a:gd name="T8" fmla="*/ 1 w 7"/>
                <a:gd name="T9" fmla="*/ 3 h 7"/>
              </a:gdLst>
              <a:ahLst/>
              <a:cxnLst>
                <a:cxn ang="0">
                  <a:pos x="T0" y="T1"/>
                </a:cxn>
                <a:cxn ang="0">
                  <a:pos x="T2" y="T3"/>
                </a:cxn>
                <a:cxn ang="0">
                  <a:pos x="T4" y="T5"/>
                </a:cxn>
                <a:cxn ang="0">
                  <a:pos x="T6" y="T7"/>
                </a:cxn>
                <a:cxn ang="0">
                  <a:pos x="T8" y="T9"/>
                </a:cxn>
              </a:cxnLst>
              <a:rect l="0" t="0" r="r" b="b"/>
              <a:pathLst>
                <a:path w="7" h="7">
                  <a:moveTo>
                    <a:pt x="1" y="3"/>
                  </a:moveTo>
                  <a:cubicBezTo>
                    <a:pt x="1" y="3"/>
                    <a:pt x="1" y="3"/>
                    <a:pt x="1" y="3"/>
                  </a:cubicBezTo>
                  <a:cubicBezTo>
                    <a:pt x="0" y="6"/>
                    <a:pt x="5" y="7"/>
                    <a:pt x="6" y="4"/>
                  </a:cubicBezTo>
                  <a:cubicBezTo>
                    <a:pt x="6" y="4"/>
                    <a:pt x="6" y="4"/>
                    <a:pt x="6" y="4"/>
                  </a:cubicBezTo>
                  <a:cubicBezTo>
                    <a:pt x="7"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8" name="Freeform 10482">
              <a:extLst>
                <a:ext uri="{FF2B5EF4-FFF2-40B4-BE49-F238E27FC236}">
                  <a16:creationId xmlns:a16="http://schemas.microsoft.com/office/drawing/2014/main" id="{9900AE2A-B750-4817-908E-2AA74018BD1C}"/>
                </a:ext>
              </a:extLst>
            </p:cNvPr>
            <p:cNvSpPr>
              <a:spLocks/>
            </p:cNvSpPr>
            <p:nvPr/>
          </p:nvSpPr>
          <p:spPr bwMode="auto">
            <a:xfrm>
              <a:off x="6784" y="579"/>
              <a:ext cx="18" cy="21"/>
            </a:xfrm>
            <a:custGeom>
              <a:avLst/>
              <a:gdLst>
                <a:gd name="T0" fmla="*/ 5 w 6"/>
                <a:gd name="T1" fmla="*/ 3 h 7"/>
                <a:gd name="T2" fmla="*/ 4 w 6"/>
                <a:gd name="T3" fmla="*/ 1 h 7"/>
                <a:gd name="T4" fmla="*/ 1 w 6"/>
                <a:gd name="T5" fmla="*/ 5 h 7"/>
                <a:gd name="T6" fmla="*/ 5 w 6"/>
                <a:gd name="T7" fmla="*/ 3 h 7"/>
              </a:gdLst>
              <a:ahLst/>
              <a:cxnLst>
                <a:cxn ang="0">
                  <a:pos x="T0" y="T1"/>
                </a:cxn>
                <a:cxn ang="0">
                  <a:pos x="T2" y="T3"/>
                </a:cxn>
                <a:cxn ang="0">
                  <a:pos x="T4" y="T5"/>
                </a:cxn>
                <a:cxn ang="0">
                  <a:pos x="T6" y="T7"/>
                </a:cxn>
              </a:cxnLst>
              <a:rect l="0" t="0" r="r" b="b"/>
              <a:pathLst>
                <a:path w="6" h="7">
                  <a:moveTo>
                    <a:pt x="5" y="3"/>
                  </a:moveTo>
                  <a:cubicBezTo>
                    <a:pt x="5" y="2"/>
                    <a:pt x="5" y="2"/>
                    <a:pt x="4" y="1"/>
                  </a:cubicBezTo>
                  <a:cubicBezTo>
                    <a:pt x="2" y="0"/>
                    <a:pt x="0" y="3"/>
                    <a:pt x="1" y="5"/>
                  </a:cubicBezTo>
                  <a:cubicBezTo>
                    <a:pt x="2" y="7"/>
                    <a:pt x="6" y="6"/>
                    <a:pt x="5"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9" name="Freeform 10483">
              <a:extLst>
                <a:ext uri="{FF2B5EF4-FFF2-40B4-BE49-F238E27FC236}">
                  <a16:creationId xmlns:a16="http://schemas.microsoft.com/office/drawing/2014/main" id="{EA4C9061-F531-4724-9FD0-C881406B6B07}"/>
                </a:ext>
              </a:extLst>
            </p:cNvPr>
            <p:cNvSpPr>
              <a:spLocks/>
            </p:cNvSpPr>
            <p:nvPr/>
          </p:nvSpPr>
          <p:spPr bwMode="auto">
            <a:xfrm>
              <a:off x="6790" y="609"/>
              <a:ext cx="21" cy="20"/>
            </a:xfrm>
            <a:custGeom>
              <a:avLst/>
              <a:gdLst>
                <a:gd name="T0" fmla="*/ 1 w 7"/>
                <a:gd name="T1" fmla="*/ 3 h 7"/>
                <a:gd name="T2" fmla="*/ 1 w 7"/>
                <a:gd name="T3" fmla="*/ 3 h 7"/>
                <a:gd name="T4" fmla="*/ 6 w 7"/>
                <a:gd name="T5" fmla="*/ 4 h 7"/>
                <a:gd name="T6" fmla="*/ 6 w 7"/>
                <a:gd name="T7" fmla="*/ 4 h 7"/>
                <a:gd name="T8" fmla="*/ 1 w 7"/>
                <a:gd name="T9" fmla="*/ 3 h 7"/>
              </a:gdLst>
              <a:ahLst/>
              <a:cxnLst>
                <a:cxn ang="0">
                  <a:pos x="T0" y="T1"/>
                </a:cxn>
                <a:cxn ang="0">
                  <a:pos x="T2" y="T3"/>
                </a:cxn>
                <a:cxn ang="0">
                  <a:pos x="T4" y="T5"/>
                </a:cxn>
                <a:cxn ang="0">
                  <a:pos x="T6" y="T7"/>
                </a:cxn>
                <a:cxn ang="0">
                  <a:pos x="T8" y="T9"/>
                </a:cxn>
              </a:cxnLst>
              <a:rect l="0" t="0" r="r" b="b"/>
              <a:pathLst>
                <a:path w="7" h="7">
                  <a:moveTo>
                    <a:pt x="1" y="3"/>
                  </a:moveTo>
                  <a:cubicBezTo>
                    <a:pt x="1" y="3"/>
                    <a:pt x="1" y="3"/>
                    <a:pt x="1" y="3"/>
                  </a:cubicBezTo>
                  <a:cubicBezTo>
                    <a:pt x="0" y="6"/>
                    <a:pt x="5" y="7"/>
                    <a:pt x="6" y="4"/>
                  </a:cubicBezTo>
                  <a:cubicBezTo>
                    <a:pt x="6" y="4"/>
                    <a:pt x="6" y="4"/>
                    <a:pt x="6" y="4"/>
                  </a:cubicBezTo>
                  <a:cubicBezTo>
                    <a:pt x="7"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0" name="Freeform 10484">
              <a:extLst>
                <a:ext uri="{FF2B5EF4-FFF2-40B4-BE49-F238E27FC236}">
                  <a16:creationId xmlns:a16="http://schemas.microsoft.com/office/drawing/2014/main" id="{9D75A5C6-A00D-4BBF-A722-B10029EE5410}"/>
                </a:ext>
              </a:extLst>
            </p:cNvPr>
            <p:cNvSpPr>
              <a:spLocks/>
            </p:cNvSpPr>
            <p:nvPr/>
          </p:nvSpPr>
          <p:spPr bwMode="auto">
            <a:xfrm>
              <a:off x="6784" y="629"/>
              <a:ext cx="24" cy="21"/>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1" name="Freeform 10485">
              <a:extLst>
                <a:ext uri="{FF2B5EF4-FFF2-40B4-BE49-F238E27FC236}">
                  <a16:creationId xmlns:a16="http://schemas.microsoft.com/office/drawing/2014/main" id="{B891E15B-7F9A-46A4-8A6E-48E3530495A7}"/>
                </a:ext>
              </a:extLst>
            </p:cNvPr>
            <p:cNvSpPr>
              <a:spLocks/>
            </p:cNvSpPr>
            <p:nvPr/>
          </p:nvSpPr>
          <p:spPr bwMode="auto">
            <a:xfrm>
              <a:off x="6808" y="644"/>
              <a:ext cx="17" cy="21"/>
            </a:xfrm>
            <a:custGeom>
              <a:avLst/>
              <a:gdLst>
                <a:gd name="T0" fmla="*/ 1 w 6"/>
                <a:gd name="T1" fmla="*/ 2 h 7"/>
                <a:gd name="T2" fmla="*/ 1 w 6"/>
                <a:gd name="T3" fmla="*/ 3 h 7"/>
                <a:gd name="T4" fmla="*/ 5 w 6"/>
                <a:gd name="T5" fmla="*/ 4 h 7"/>
                <a:gd name="T6" fmla="*/ 5 w 6"/>
                <a:gd name="T7" fmla="*/ 4 h 7"/>
                <a:gd name="T8" fmla="*/ 1 w 6"/>
                <a:gd name="T9" fmla="*/ 2 h 7"/>
              </a:gdLst>
              <a:ahLst/>
              <a:cxnLst>
                <a:cxn ang="0">
                  <a:pos x="T0" y="T1"/>
                </a:cxn>
                <a:cxn ang="0">
                  <a:pos x="T2" y="T3"/>
                </a:cxn>
                <a:cxn ang="0">
                  <a:pos x="T4" y="T5"/>
                </a:cxn>
                <a:cxn ang="0">
                  <a:pos x="T6" y="T7"/>
                </a:cxn>
                <a:cxn ang="0">
                  <a:pos x="T8" y="T9"/>
                </a:cxn>
              </a:cxnLst>
              <a:rect l="0" t="0" r="r" b="b"/>
              <a:pathLst>
                <a:path w="6" h="7">
                  <a:moveTo>
                    <a:pt x="1" y="2"/>
                  </a:moveTo>
                  <a:cubicBezTo>
                    <a:pt x="1" y="3"/>
                    <a:pt x="1" y="3"/>
                    <a:pt x="1" y="3"/>
                  </a:cubicBezTo>
                  <a:cubicBezTo>
                    <a:pt x="0" y="5"/>
                    <a:pt x="4" y="7"/>
                    <a:pt x="5" y="4"/>
                  </a:cubicBezTo>
                  <a:cubicBezTo>
                    <a:pt x="5" y="4"/>
                    <a:pt x="5" y="4"/>
                    <a:pt x="5" y="4"/>
                  </a:cubicBezTo>
                  <a:cubicBezTo>
                    <a:pt x="6" y="1"/>
                    <a:pt x="2" y="0"/>
                    <a:pt x="1"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2" name="Freeform 10486">
              <a:extLst>
                <a:ext uri="{FF2B5EF4-FFF2-40B4-BE49-F238E27FC236}">
                  <a16:creationId xmlns:a16="http://schemas.microsoft.com/office/drawing/2014/main" id="{390F40D3-E3B5-46F0-BFC6-A381B51D93D2}"/>
                </a:ext>
              </a:extLst>
            </p:cNvPr>
            <p:cNvSpPr>
              <a:spLocks/>
            </p:cNvSpPr>
            <p:nvPr/>
          </p:nvSpPr>
          <p:spPr bwMode="auto">
            <a:xfrm>
              <a:off x="6814" y="667"/>
              <a:ext cx="17" cy="21"/>
            </a:xfrm>
            <a:custGeom>
              <a:avLst/>
              <a:gdLst>
                <a:gd name="T0" fmla="*/ 5 w 6"/>
                <a:gd name="T1" fmla="*/ 2 h 7"/>
                <a:gd name="T2" fmla="*/ 5 w 6"/>
                <a:gd name="T3" fmla="*/ 2 h 7"/>
                <a:gd name="T4" fmla="*/ 5 w 6"/>
                <a:gd name="T5" fmla="*/ 2 h 7"/>
                <a:gd name="T6" fmla="*/ 2 w 6"/>
                <a:gd name="T7" fmla="*/ 1 h 7"/>
                <a:gd name="T8" fmla="*/ 1 w 6"/>
                <a:gd name="T9" fmla="*/ 3 h 7"/>
                <a:gd name="T10" fmla="*/ 2 w 6"/>
                <a:gd name="T11" fmla="*/ 5 h 7"/>
                <a:gd name="T12" fmla="*/ 5 w 6"/>
                <a:gd name="T13" fmla="*/ 2 h 7"/>
              </a:gdLst>
              <a:ahLst/>
              <a:cxnLst>
                <a:cxn ang="0">
                  <a:pos x="T0" y="T1"/>
                </a:cxn>
                <a:cxn ang="0">
                  <a:pos x="T2" y="T3"/>
                </a:cxn>
                <a:cxn ang="0">
                  <a:pos x="T4" y="T5"/>
                </a:cxn>
                <a:cxn ang="0">
                  <a:pos x="T6" y="T7"/>
                </a:cxn>
                <a:cxn ang="0">
                  <a:pos x="T8" y="T9"/>
                </a:cxn>
                <a:cxn ang="0">
                  <a:pos x="T10" y="T11"/>
                </a:cxn>
                <a:cxn ang="0">
                  <a:pos x="T12" y="T13"/>
                </a:cxn>
              </a:cxnLst>
              <a:rect l="0" t="0" r="r" b="b"/>
              <a:pathLst>
                <a:path w="6" h="7">
                  <a:moveTo>
                    <a:pt x="5" y="2"/>
                  </a:moveTo>
                  <a:cubicBezTo>
                    <a:pt x="5" y="2"/>
                    <a:pt x="5" y="2"/>
                    <a:pt x="5" y="2"/>
                  </a:cubicBezTo>
                  <a:cubicBezTo>
                    <a:pt x="5" y="2"/>
                    <a:pt x="5" y="2"/>
                    <a:pt x="5" y="2"/>
                  </a:cubicBezTo>
                  <a:cubicBezTo>
                    <a:pt x="4" y="1"/>
                    <a:pt x="3" y="0"/>
                    <a:pt x="2" y="1"/>
                  </a:cubicBezTo>
                  <a:cubicBezTo>
                    <a:pt x="1" y="1"/>
                    <a:pt x="0" y="2"/>
                    <a:pt x="1" y="3"/>
                  </a:cubicBezTo>
                  <a:cubicBezTo>
                    <a:pt x="1" y="4"/>
                    <a:pt x="1" y="5"/>
                    <a:pt x="2" y="5"/>
                  </a:cubicBezTo>
                  <a:cubicBezTo>
                    <a:pt x="5" y="7"/>
                    <a:pt x="6" y="3"/>
                    <a:pt x="5"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3" name="Freeform 10487">
              <a:extLst>
                <a:ext uri="{FF2B5EF4-FFF2-40B4-BE49-F238E27FC236}">
                  <a16:creationId xmlns:a16="http://schemas.microsoft.com/office/drawing/2014/main" id="{E6A64F5A-69EB-478A-94C1-C681B98A4344}"/>
                </a:ext>
              </a:extLst>
            </p:cNvPr>
            <p:cNvSpPr>
              <a:spLocks/>
            </p:cNvSpPr>
            <p:nvPr/>
          </p:nvSpPr>
          <p:spPr bwMode="auto">
            <a:xfrm>
              <a:off x="6831" y="688"/>
              <a:ext cx="21" cy="21"/>
            </a:xfrm>
            <a:custGeom>
              <a:avLst/>
              <a:gdLst>
                <a:gd name="T0" fmla="*/ 6 w 7"/>
                <a:gd name="T1" fmla="*/ 3 h 7"/>
                <a:gd name="T2" fmla="*/ 5 w 7"/>
                <a:gd name="T3" fmla="*/ 1 h 7"/>
                <a:gd name="T4" fmla="*/ 2 w 7"/>
                <a:gd name="T5" fmla="*/ 5 h 7"/>
                <a:gd name="T6" fmla="*/ 6 w 7"/>
                <a:gd name="T7" fmla="*/ 3 h 7"/>
              </a:gdLst>
              <a:ahLst/>
              <a:cxnLst>
                <a:cxn ang="0">
                  <a:pos x="T0" y="T1"/>
                </a:cxn>
                <a:cxn ang="0">
                  <a:pos x="T2" y="T3"/>
                </a:cxn>
                <a:cxn ang="0">
                  <a:pos x="T4" y="T5"/>
                </a:cxn>
                <a:cxn ang="0">
                  <a:pos x="T6" y="T7"/>
                </a:cxn>
              </a:cxnLst>
              <a:rect l="0" t="0" r="r" b="b"/>
              <a:pathLst>
                <a:path w="7" h="7">
                  <a:moveTo>
                    <a:pt x="6" y="3"/>
                  </a:moveTo>
                  <a:cubicBezTo>
                    <a:pt x="6" y="2"/>
                    <a:pt x="6" y="2"/>
                    <a:pt x="5" y="1"/>
                  </a:cubicBezTo>
                  <a:cubicBezTo>
                    <a:pt x="3" y="0"/>
                    <a:pt x="0" y="3"/>
                    <a:pt x="2" y="5"/>
                  </a:cubicBezTo>
                  <a:cubicBezTo>
                    <a:pt x="3" y="7"/>
                    <a:pt x="7" y="6"/>
                    <a:pt x="6"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4" name="Freeform 10488">
              <a:extLst>
                <a:ext uri="{FF2B5EF4-FFF2-40B4-BE49-F238E27FC236}">
                  <a16:creationId xmlns:a16="http://schemas.microsoft.com/office/drawing/2014/main" id="{A9D0D1F9-DE2B-4D78-A486-BC25FE690C01}"/>
                </a:ext>
              </a:extLst>
            </p:cNvPr>
            <p:cNvSpPr>
              <a:spLocks/>
            </p:cNvSpPr>
            <p:nvPr/>
          </p:nvSpPr>
          <p:spPr bwMode="auto">
            <a:xfrm>
              <a:off x="6855" y="697"/>
              <a:ext cx="20" cy="20"/>
            </a:xfrm>
            <a:custGeom>
              <a:avLst/>
              <a:gdLst>
                <a:gd name="T0" fmla="*/ 4 w 7"/>
                <a:gd name="T1" fmla="*/ 1 h 7"/>
                <a:gd name="T2" fmla="*/ 2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2" y="6"/>
                  </a:cubicBezTo>
                  <a:cubicBezTo>
                    <a:pt x="5"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5" name="Freeform 10489">
              <a:extLst>
                <a:ext uri="{FF2B5EF4-FFF2-40B4-BE49-F238E27FC236}">
                  <a16:creationId xmlns:a16="http://schemas.microsoft.com/office/drawing/2014/main" id="{AB16544E-A4D7-4DF8-8F99-BC03966D428C}"/>
                </a:ext>
              </a:extLst>
            </p:cNvPr>
            <p:cNvSpPr>
              <a:spLocks/>
            </p:cNvSpPr>
            <p:nvPr/>
          </p:nvSpPr>
          <p:spPr bwMode="auto">
            <a:xfrm>
              <a:off x="6878" y="703"/>
              <a:ext cx="21" cy="17"/>
            </a:xfrm>
            <a:custGeom>
              <a:avLst/>
              <a:gdLst>
                <a:gd name="T0" fmla="*/ 4 w 7"/>
                <a:gd name="T1" fmla="*/ 1 h 6"/>
                <a:gd name="T2" fmla="*/ 4 w 7"/>
                <a:gd name="T3" fmla="*/ 1 h 6"/>
                <a:gd name="T4" fmla="*/ 3 w 7"/>
                <a:gd name="T5" fmla="*/ 5 h 6"/>
                <a:gd name="T6" fmla="*/ 3 w 7"/>
                <a:gd name="T7" fmla="*/ 5 h 6"/>
                <a:gd name="T8" fmla="*/ 4 w 7"/>
                <a:gd name="T9" fmla="*/ 1 h 6"/>
              </a:gdLst>
              <a:ahLst/>
              <a:cxnLst>
                <a:cxn ang="0">
                  <a:pos x="T0" y="T1"/>
                </a:cxn>
                <a:cxn ang="0">
                  <a:pos x="T2" y="T3"/>
                </a:cxn>
                <a:cxn ang="0">
                  <a:pos x="T4" y="T5"/>
                </a:cxn>
                <a:cxn ang="0">
                  <a:pos x="T6" y="T7"/>
                </a:cxn>
                <a:cxn ang="0">
                  <a:pos x="T8" y="T9"/>
                </a:cxn>
              </a:cxnLst>
              <a:rect l="0" t="0" r="r" b="b"/>
              <a:pathLst>
                <a:path w="7" h="6">
                  <a:moveTo>
                    <a:pt x="4" y="1"/>
                  </a:moveTo>
                  <a:cubicBezTo>
                    <a:pt x="4" y="1"/>
                    <a:pt x="4" y="1"/>
                    <a:pt x="4" y="1"/>
                  </a:cubicBezTo>
                  <a:cubicBezTo>
                    <a:pt x="1" y="0"/>
                    <a:pt x="0" y="4"/>
                    <a:pt x="3" y="5"/>
                  </a:cubicBezTo>
                  <a:cubicBezTo>
                    <a:pt x="3" y="5"/>
                    <a:pt x="3" y="5"/>
                    <a:pt x="3" y="5"/>
                  </a:cubicBezTo>
                  <a:cubicBezTo>
                    <a:pt x="6"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6" name="Freeform 10490">
              <a:extLst>
                <a:ext uri="{FF2B5EF4-FFF2-40B4-BE49-F238E27FC236}">
                  <a16:creationId xmlns:a16="http://schemas.microsoft.com/office/drawing/2014/main" id="{10646491-C047-4CB5-8D22-7EF8D1B2A203}"/>
                </a:ext>
              </a:extLst>
            </p:cNvPr>
            <p:cNvSpPr>
              <a:spLocks/>
            </p:cNvSpPr>
            <p:nvPr/>
          </p:nvSpPr>
          <p:spPr bwMode="auto">
            <a:xfrm>
              <a:off x="6905" y="703"/>
              <a:ext cx="23" cy="17"/>
            </a:xfrm>
            <a:custGeom>
              <a:avLst/>
              <a:gdLst>
                <a:gd name="T0" fmla="*/ 5 w 8"/>
                <a:gd name="T1" fmla="*/ 1 h 6"/>
                <a:gd name="T2" fmla="*/ 5 w 8"/>
                <a:gd name="T3" fmla="*/ 1 h 6"/>
                <a:gd name="T4" fmla="*/ 3 w 8"/>
                <a:gd name="T5" fmla="*/ 5 h 6"/>
                <a:gd name="T6" fmla="*/ 3 w 8"/>
                <a:gd name="T7" fmla="*/ 5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5" y="1"/>
                    <a:pt x="5" y="1"/>
                    <a:pt x="5" y="1"/>
                  </a:cubicBezTo>
                  <a:cubicBezTo>
                    <a:pt x="2" y="0"/>
                    <a:pt x="0" y="4"/>
                    <a:pt x="3" y="5"/>
                  </a:cubicBezTo>
                  <a:cubicBezTo>
                    <a:pt x="3" y="5"/>
                    <a:pt x="3" y="5"/>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7" name="Freeform 10491">
              <a:extLst>
                <a:ext uri="{FF2B5EF4-FFF2-40B4-BE49-F238E27FC236}">
                  <a16:creationId xmlns:a16="http://schemas.microsoft.com/office/drawing/2014/main" id="{2497FEC8-39D0-4DBE-A4FA-57B4628D252C}"/>
                </a:ext>
              </a:extLst>
            </p:cNvPr>
            <p:cNvSpPr>
              <a:spLocks/>
            </p:cNvSpPr>
            <p:nvPr/>
          </p:nvSpPr>
          <p:spPr bwMode="auto">
            <a:xfrm>
              <a:off x="6928" y="700"/>
              <a:ext cx="21" cy="17"/>
            </a:xfrm>
            <a:custGeom>
              <a:avLst/>
              <a:gdLst>
                <a:gd name="T0" fmla="*/ 4 w 7"/>
                <a:gd name="T1" fmla="*/ 1 h 6"/>
                <a:gd name="T2" fmla="*/ 2 w 7"/>
                <a:gd name="T3" fmla="*/ 5 h 6"/>
                <a:gd name="T4" fmla="*/ 4 w 7"/>
                <a:gd name="T5" fmla="*/ 1 h 6"/>
              </a:gdLst>
              <a:ahLst/>
              <a:cxnLst>
                <a:cxn ang="0">
                  <a:pos x="T0" y="T1"/>
                </a:cxn>
                <a:cxn ang="0">
                  <a:pos x="T2" y="T3"/>
                </a:cxn>
                <a:cxn ang="0">
                  <a:pos x="T4" y="T5"/>
                </a:cxn>
              </a:cxnLst>
              <a:rect l="0" t="0" r="r" b="b"/>
              <a:pathLst>
                <a:path w="7" h="6">
                  <a:moveTo>
                    <a:pt x="4" y="1"/>
                  </a:moveTo>
                  <a:cubicBezTo>
                    <a:pt x="1" y="0"/>
                    <a:pt x="0" y="4"/>
                    <a:pt x="2" y="5"/>
                  </a:cubicBezTo>
                  <a:cubicBezTo>
                    <a:pt x="5"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8" name="Freeform 10492">
              <a:extLst>
                <a:ext uri="{FF2B5EF4-FFF2-40B4-BE49-F238E27FC236}">
                  <a16:creationId xmlns:a16="http://schemas.microsoft.com/office/drawing/2014/main" id="{9E0B64EF-7BBB-4801-BBB1-D999CBBAB2FA}"/>
                </a:ext>
              </a:extLst>
            </p:cNvPr>
            <p:cNvSpPr>
              <a:spLocks/>
            </p:cNvSpPr>
            <p:nvPr/>
          </p:nvSpPr>
          <p:spPr bwMode="auto">
            <a:xfrm>
              <a:off x="6949" y="694"/>
              <a:ext cx="20" cy="17"/>
            </a:xfrm>
            <a:custGeom>
              <a:avLst/>
              <a:gdLst>
                <a:gd name="T0" fmla="*/ 4 w 7"/>
                <a:gd name="T1" fmla="*/ 1 h 6"/>
                <a:gd name="T2" fmla="*/ 4 w 7"/>
                <a:gd name="T3" fmla="*/ 1 h 6"/>
                <a:gd name="T4" fmla="*/ 2 w 7"/>
                <a:gd name="T5" fmla="*/ 5 h 6"/>
                <a:gd name="T6" fmla="*/ 3 w 7"/>
                <a:gd name="T7" fmla="*/ 5 h 6"/>
                <a:gd name="T8" fmla="*/ 4 w 7"/>
                <a:gd name="T9" fmla="*/ 1 h 6"/>
              </a:gdLst>
              <a:ahLst/>
              <a:cxnLst>
                <a:cxn ang="0">
                  <a:pos x="T0" y="T1"/>
                </a:cxn>
                <a:cxn ang="0">
                  <a:pos x="T2" y="T3"/>
                </a:cxn>
                <a:cxn ang="0">
                  <a:pos x="T4" y="T5"/>
                </a:cxn>
                <a:cxn ang="0">
                  <a:pos x="T6" y="T7"/>
                </a:cxn>
                <a:cxn ang="0">
                  <a:pos x="T8" y="T9"/>
                </a:cxn>
              </a:cxnLst>
              <a:rect l="0" t="0" r="r" b="b"/>
              <a:pathLst>
                <a:path w="7" h="6">
                  <a:moveTo>
                    <a:pt x="4" y="1"/>
                  </a:moveTo>
                  <a:cubicBezTo>
                    <a:pt x="4" y="1"/>
                    <a:pt x="4" y="1"/>
                    <a:pt x="4" y="1"/>
                  </a:cubicBezTo>
                  <a:cubicBezTo>
                    <a:pt x="1" y="0"/>
                    <a:pt x="0" y="4"/>
                    <a:pt x="2" y="5"/>
                  </a:cubicBezTo>
                  <a:cubicBezTo>
                    <a:pt x="3" y="5"/>
                    <a:pt x="3" y="5"/>
                    <a:pt x="3" y="5"/>
                  </a:cubicBezTo>
                  <a:cubicBezTo>
                    <a:pt x="5"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9" name="Freeform 10493">
              <a:extLst>
                <a:ext uri="{FF2B5EF4-FFF2-40B4-BE49-F238E27FC236}">
                  <a16:creationId xmlns:a16="http://schemas.microsoft.com/office/drawing/2014/main" id="{BED75F6F-ABA9-4491-BAD2-2836739011D7}"/>
                </a:ext>
              </a:extLst>
            </p:cNvPr>
            <p:cNvSpPr>
              <a:spLocks/>
            </p:cNvSpPr>
            <p:nvPr/>
          </p:nvSpPr>
          <p:spPr bwMode="auto">
            <a:xfrm>
              <a:off x="6966" y="682"/>
              <a:ext cx="21" cy="18"/>
            </a:xfrm>
            <a:custGeom>
              <a:avLst/>
              <a:gdLst>
                <a:gd name="T0" fmla="*/ 3 w 7"/>
                <a:gd name="T1" fmla="*/ 1 h 6"/>
                <a:gd name="T2" fmla="*/ 3 w 7"/>
                <a:gd name="T3" fmla="*/ 6 h 6"/>
                <a:gd name="T4" fmla="*/ 5 w 7"/>
                <a:gd name="T5" fmla="*/ 5 h 6"/>
                <a:gd name="T6" fmla="*/ 3 w 7"/>
                <a:gd name="T7" fmla="*/ 1 h 6"/>
              </a:gdLst>
              <a:ahLst/>
              <a:cxnLst>
                <a:cxn ang="0">
                  <a:pos x="T0" y="T1"/>
                </a:cxn>
                <a:cxn ang="0">
                  <a:pos x="T2" y="T3"/>
                </a:cxn>
                <a:cxn ang="0">
                  <a:pos x="T4" y="T5"/>
                </a:cxn>
                <a:cxn ang="0">
                  <a:pos x="T6" y="T7"/>
                </a:cxn>
              </a:cxnLst>
              <a:rect l="0" t="0" r="r" b="b"/>
              <a:pathLst>
                <a:path w="7" h="6">
                  <a:moveTo>
                    <a:pt x="3" y="1"/>
                  </a:moveTo>
                  <a:cubicBezTo>
                    <a:pt x="0" y="2"/>
                    <a:pt x="1" y="6"/>
                    <a:pt x="3" y="6"/>
                  </a:cubicBezTo>
                  <a:cubicBezTo>
                    <a:pt x="4" y="6"/>
                    <a:pt x="5" y="6"/>
                    <a:pt x="5" y="5"/>
                  </a:cubicBezTo>
                  <a:cubicBezTo>
                    <a:pt x="7" y="4"/>
                    <a:pt x="5" y="0"/>
                    <a:pt x="3"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0" name="Freeform 10494">
              <a:extLst>
                <a:ext uri="{FF2B5EF4-FFF2-40B4-BE49-F238E27FC236}">
                  <a16:creationId xmlns:a16="http://schemas.microsoft.com/office/drawing/2014/main" id="{9CF9C02D-83E9-4C57-BE1D-A0F496573EC2}"/>
                </a:ext>
              </a:extLst>
            </p:cNvPr>
            <p:cNvSpPr>
              <a:spLocks/>
            </p:cNvSpPr>
            <p:nvPr/>
          </p:nvSpPr>
          <p:spPr bwMode="auto">
            <a:xfrm>
              <a:off x="6990" y="659"/>
              <a:ext cx="23" cy="20"/>
            </a:xfrm>
            <a:custGeom>
              <a:avLst/>
              <a:gdLst>
                <a:gd name="T0" fmla="*/ 3 w 8"/>
                <a:gd name="T1" fmla="*/ 2 h 7"/>
                <a:gd name="T2" fmla="*/ 3 w 8"/>
                <a:gd name="T3" fmla="*/ 2 h 7"/>
                <a:gd name="T4" fmla="*/ 5 w 8"/>
                <a:gd name="T5" fmla="*/ 6 h 7"/>
                <a:gd name="T6" fmla="*/ 5 w 8"/>
                <a:gd name="T7" fmla="*/ 6 h 7"/>
                <a:gd name="T8" fmla="*/ 3 w 8"/>
                <a:gd name="T9" fmla="*/ 2 h 7"/>
              </a:gdLst>
              <a:ahLst/>
              <a:cxnLst>
                <a:cxn ang="0">
                  <a:pos x="T0" y="T1"/>
                </a:cxn>
                <a:cxn ang="0">
                  <a:pos x="T2" y="T3"/>
                </a:cxn>
                <a:cxn ang="0">
                  <a:pos x="T4" y="T5"/>
                </a:cxn>
                <a:cxn ang="0">
                  <a:pos x="T6" y="T7"/>
                </a:cxn>
                <a:cxn ang="0">
                  <a:pos x="T8" y="T9"/>
                </a:cxn>
              </a:cxnLst>
              <a:rect l="0" t="0" r="r" b="b"/>
              <a:pathLst>
                <a:path w="8" h="7">
                  <a:moveTo>
                    <a:pt x="3" y="2"/>
                  </a:moveTo>
                  <a:cubicBezTo>
                    <a:pt x="3" y="2"/>
                    <a:pt x="3" y="2"/>
                    <a:pt x="3" y="2"/>
                  </a:cubicBezTo>
                  <a:cubicBezTo>
                    <a:pt x="0" y="3"/>
                    <a:pt x="2" y="7"/>
                    <a:pt x="5" y="6"/>
                  </a:cubicBezTo>
                  <a:cubicBezTo>
                    <a:pt x="5" y="6"/>
                    <a:pt x="5" y="6"/>
                    <a:pt x="5" y="6"/>
                  </a:cubicBezTo>
                  <a:cubicBezTo>
                    <a:pt x="8" y="5"/>
                    <a:pt x="5" y="0"/>
                    <a:pt x="3"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1" name="Freeform 10495">
              <a:extLst>
                <a:ext uri="{FF2B5EF4-FFF2-40B4-BE49-F238E27FC236}">
                  <a16:creationId xmlns:a16="http://schemas.microsoft.com/office/drawing/2014/main" id="{C6631B11-9C7A-4592-B7F7-2371326EC683}"/>
                </a:ext>
              </a:extLst>
            </p:cNvPr>
            <p:cNvSpPr>
              <a:spLocks/>
            </p:cNvSpPr>
            <p:nvPr/>
          </p:nvSpPr>
          <p:spPr bwMode="auto">
            <a:xfrm>
              <a:off x="7005" y="641"/>
              <a:ext cx="23" cy="21"/>
            </a:xfrm>
            <a:custGeom>
              <a:avLst/>
              <a:gdLst>
                <a:gd name="T0" fmla="*/ 5 w 8"/>
                <a:gd name="T1" fmla="*/ 1 h 7"/>
                <a:gd name="T2" fmla="*/ 5 w 8"/>
                <a:gd name="T3" fmla="*/ 1 h 7"/>
                <a:gd name="T4" fmla="*/ 3 w 8"/>
                <a:gd name="T5" fmla="*/ 6 h 7"/>
                <a:gd name="T6" fmla="*/ 3 w 8"/>
                <a:gd name="T7" fmla="*/ 6 h 7"/>
                <a:gd name="T8" fmla="*/ 5 w 8"/>
                <a:gd name="T9" fmla="*/ 1 h 7"/>
              </a:gdLst>
              <a:ahLst/>
              <a:cxnLst>
                <a:cxn ang="0">
                  <a:pos x="T0" y="T1"/>
                </a:cxn>
                <a:cxn ang="0">
                  <a:pos x="T2" y="T3"/>
                </a:cxn>
                <a:cxn ang="0">
                  <a:pos x="T4" y="T5"/>
                </a:cxn>
                <a:cxn ang="0">
                  <a:pos x="T6" y="T7"/>
                </a:cxn>
                <a:cxn ang="0">
                  <a:pos x="T8" y="T9"/>
                </a:cxn>
              </a:cxnLst>
              <a:rect l="0" t="0" r="r" b="b"/>
              <a:pathLst>
                <a:path w="8" h="7">
                  <a:moveTo>
                    <a:pt x="5" y="1"/>
                  </a:moveTo>
                  <a:cubicBezTo>
                    <a:pt x="5" y="1"/>
                    <a:pt x="5" y="1"/>
                    <a:pt x="5" y="1"/>
                  </a:cubicBezTo>
                  <a:cubicBezTo>
                    <a:pt x="2" y="0"/>
                    <a:pt x="0" y="5"/>
                    <a:pt x="3" y="6"/>
                  </a:cubicBezTo>
                  <a:cubicBezTo>
                    <a:pt x="3" y="6"/>
                    <a:pt x="3" y="6"/>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2" name="Freeform 10496">
              <a:extLst>
                <a:ext uri="{FF2B5EF4-FFF2-40B4-BE49-F238E27FC236}">
                  <a16:creationId xmlns:a16="http://schemas.microsoft.com/office/drawing/2014/main" id="{A19293E4-08B1-4AD1-BD7D-C57735A17430}"/>
                </a:ext>
              </a:extLst>
            </p:cNvPr>
            <p:cNvSpPr>
              <a:spLocks/>
            </p:cNvSpPr>
            <p:nvPr/>
          </p:nvSpPr>
          <p:spPr bwMode="auto">
            <a:xfrm>
              <a:off x="7016" y="620"/>
              <a:ext cx="18" cy="15"/>
            </a:xfrm>
            <a:custGeom>
              <a:avLst/>
              <a:gdLst>
                <a:gd name="T0" fmla="*/ 5 w 6"/>
                <a:gd name="T1" fmla="*/ 5 h 5"/>
                <a:gd name="T2" fmla="*/ 5 w 6"/>
                <a:gd name="T3" fmla="*/ 4 h 5"/>
                <a:gd name="T4" fmla="*/ 5 w 6"/>
                <a:gd name="T5" fmla="*/ 2 h 5"/>
                <a:gd name="T6" fmla="*/ 2 w 6"/>
                <a:gd name="T7" fmla="*/ 1 h 5"/>
                <a:gd name="T8" fmla="*/ 2 w 6"/>
                <a:gd name="T9" fmla="*/ 1 h 5"/>
                <a:gd name="T10" fmla="*/ 2 w 6"/>
                <a:gd name="T11" fmla="*/ 5 h 5"/>
                <a:gd name="T12" fmla="*/ 2 w 6"/>
                <a:gd name="T13" fmla="*/ 5 h 5"/>
                <a:gd name="T14" fmla="*/ 4 w 6"/>
                <a:gd name="T15" fmla="*/ 5 h 5"/>
                <a:gd name="T16" fmla="*/ 4 w 6"/>
                <a:gd name="T17" fmla="*/ 5 h 5"/>
                <a:gd name="T18" fmla="*/ 5 w 6"/>
                <a:gd name="T19" fmla="*/ 5 h 5"/>
                <a:gd name="T20" fmla="*/ 5 w 6"/>
                <a:gd name="T21" fmla="*/ 5 h 5"/>
                <a:gd name="T22" fmla="*/ 5 w 6"/>
                <a:gd name="T23"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 h="5">
                  <a:moveTo>
                    <a:pt x="5" y="5"/>
                  </a:moveTo>
                  <a:cubicBezTo>
                    <a:pt x="5" y="4"/>
                    <a:pt x="5" y="4"/>
                    <a:pt x="5" y="4"/>
                  </a:cubicBezTo>
                  <a:cubicBezTo>
                    <a:pt x="6" y="3"/>
                    <a:pt x="6" y="2"/>
                    <a:pt x="5" y="2"/>
                  </a:cubicBezTo>
                  <a:cubicBezTo>
                    <a:pt x="5" y="1"/>
                    <a:pt x="4" y="0"/>
                    <a:pt x="2" y="1"/>
                  </a:cubicBezTo>
                  <a:cubicBezTo>
                    <a:pt x="2" y="1"/>
                    <a:pt x="2" y="1"/>
                    <a:pt x="2" y="1"/>
                  </a:cubicBezTo>
                  <a:cubicBezTo>
                    <a:pt x="1" y="2"/>
                    <a:pt x="0" y="4"/>
                    <a:pt x="2" y="5"/>
                  </a:cubicBezTo>
                  <a:cubicBezTo>
                    <a:pt x="2" y="5"/>
                    <a:pt x="2" y="5"/>
                    <a:pt x="2" y="5"/>
                  </a:cubicBezTo>
                  <a:cubicBezTo>
                    <a:pt x="3" y="5"/>
                    <a:pt x="4" y="5"/>
                    <a:pt x="4" y="5"/>
                  </a:cubicBezTo>
                  <a:cubicBezTo>
                    <a:pt x="4" y="5"/>
                    <a:pt x="4" y="5"/>
                    <a:pt x="4" y="5"/>
                  </a:cubicBezTo>
                  <a:cubicBezTo>
                    <a:pt x="4" y="5"/>
                    <a:pt x="5" y="5"/>
                    <a:pt x="5" y="5"/>
                  </a:cubicBezTo>
                  <a:cubicBezTo>
                    <a:pt x="5" y="5"/>
                    <a:pt x="5" y="5"/>
                    <a:pt x="5" y="5"/>
                  </a:cubicBezTo>
                  <a:cubicBezTo>
                    <a:pt x="5" y="5"/>
                    <a:pt x="5" y="5"/>
                    <a:pt x="5"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3" name="Freeform 10497">
              <a:extLst>
                <a:ext uri="{FF2B5EF4-FFF2-40B4-BE49-F238E27FC236}">
                  <a16:creationId xmlns:a16="http://schemas.microsoft.com/office/drawing/2014/main" id="{F9607887-E5E0-4F35-9399-D4F11E83A10F}"/>
                </a:ext>
              </a:extLst>
            </p:cNvPr>
            <p:cNvSpPr>
              <a:spLocks/>
            </p:cNvSpPr>
            <p:nvPr/>
          </p:nvSpPr>
          <p:spPr bwMode="auto">
            <a:xfrm>
              <a:off x="7022" y="594"/>
              <a:ext cx="18" cy="21"/>
            </a:xfrm>
            <a:custGeom>
              <a:avLst/>
              <a:gdLst>
                <a:gd name="T0" fmla="*/ 1 w 6"/>
                <a:gd name="T1" fmla="*/ 3 h 7"/>
                <a:gd name="T2" fmla="*/ 1 w 6"/>
                <a:gd name="T3" fmla="*/ 3 h 7"/>
                <a:gd name="T4" fmla="*/ 5 w 6"/>
                <a:gd name="T5" fmla="*/ 4 h 7"/>
                <a:gd name="T6" fmla="*/ 6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4"/>
                  </a:cubicBezTo>
                  <a:cubicBezTo>
                    <a:pt x="6" y="4"/>
                    <a:pt x="6" y="4"/>
                    <a:pt x="6"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4" name="Freeform 10498">
              <a:extLst>
                <a:ext uri="{FF2B5EF4-FFF2-40B4-BE49-F238E27FC236}">
                  <a16:creationId xmlns:a16="http://schemas.microsoft.com/office/drawing/2014/main" id="{B1C5FD63-E32E-4FC4-B7E7-89CDA271F956}"/>
                </a:ext>
              </a:extLst>
            </p:cNvPr>
            <p:cNvSpPr>
              <a:spLocks/>
            </p:cNvSpPr>
            <p:nvPr/>
          </p:nvSpPr>
          <p:spPr bwMode="auto">
            <a:xfrm>
              <a:off x="7022" y="565"/>
              <a:ext cx="21" cy="17"/>
            </a:xfrm>
            <a:custGeom>
              <a:avLst/>
              <a:gdLst>
                <a:gd name="T0" fmla="*/ 4 w 7"/>
                <a:gd name="T1" fmla="*/ 1 h 6"/>
                <a:gd name="T2" fmla="*/ 2 w 7"/>
                <a:gd name="T3" fmla="*/ 5 h 6"/>
                <a:gd name="T4" fmla="*/ 4 w 7"/>
                <a:gd name="T5" fmla="*/ 1 h 6"/>
              </a:gdLst>
              <a:ahLst/>
              <a:cxnLst>
                <a:cxn ang="0">
                  <a:pos x="T0" y="T1"/>
                </a:cxn>
                <a:cxn ang="0">
                  <a:pos x="T2" y="T3"/>
                </a:cxn>
                <a:cxn ang="0">
                  <a:pos x="T4" y="T5"/>
                </a:cxn>
              </a:cxnLst>
              <a:rect l="0" t="0" r="r" b="b"/>
              <a:pathLst>
                <a:path w="7" h="6">
                  <a:moveTo>
                    <a:pt x="4" y="1"/>
                  </a:moveTo>
                  <a:cubicBezTo>
                    <a:pt x="1" y="0"/>
                    <a:pt x="0" y="4"/>
                    <a:pt x="2" y="5"/>
                  </a:cubicBezTo>
                  <a:cubicBezTo>
                    <a:pt x="5"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5" name="Freeform 10499">
              <a:extLst>
                <a:ext uri="{FF2B5EF4-FFF2-40B4-BE49-F238E27FC236}">
                  <a16:creationId xmlns:a16="http://schemas.microsoft.com/office/drawing/2014/main" id="{5E1505B1-41DD-42FE-8A50-4C14247C8AB9}"/>
                </a:ext>
              </a:extLst>
            </p:cNvPr>
            <p:cNvSpPr>
              <a:spLocks/>
            </p:cNvSpPr>
            <p:nvPr/>
          </p:nvSpPr>
          <p:spPr bwMode="auto">
            <a:xfrm>
              <a:off x="7013" y="538"/>
              <a:ext cx="24" cy="18"/>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6" name="Freeform 10500">
              <a:extLst>
                <a:ext uri="{FF2B5EF4-FFF2-40B4-BE49-F238E27FC236}">
                  <a16:creationId xmlns:a16="http://schemas.microsoft.com/office/drawing/2014/main" id="{ABA27C87-822F-4C92-968F-B42D96FB3EDD}"/>
                </a:ext>
              </a:extLst>
            </p:cNvPr>
            <p:cNvSpPr>
              <a:spLocks/>
            </p:cNvSpPr>
            <p:nvPr/>
          </p:nvSpPr>
          <p:spPr bwMode="auto">
            <a:xfrm>
              <a:off x="7007" y="515"/>
              <a:ext cx="15" cy="17"/>
            </a:xfrm>
            <a:custGeom>
              <a:avLst/>
              <a:gdLst>
                <a:gd name="T0" fmla="*/ 5 w 5"/>
                <a:gd name="T1" fmla="*/ 3 h 6"/>
                <a:gd name="T2" fmla="*/ 5 w 5"/>
                <a:gd name="T3" fmla="*/ 3 h 6"/>
                <a:gd name="T4" fmla="*/ 4 w 5"/>
                <a:gd name="T5" fmla="*/ 1 h 6"/>
                <a:gd name="T6" fmla="*/ 4 w 5"/>
                <a:gd name="T7" fmla="*/ 1 h 6"/>
                <a:gd name="T8" fmla="*/ 1 w 5"/>
                <a:gd name="T9" fmla="*/ 2 h 6"/>
                <a:gd name="T10" fmla="*/ 0 w 5"/>
                <a:gd name="T11" fmla="*/ 4 h 6"/>
                <a:gd name="T12" fmla="*/ 1 w 5"/>
                <a:gd name="T13" fmla="*/ 4 h 6"/>
                <a:gd name="T14" fmla="*/ 1 w 5"/>
                <a:gd name="T15" fmla="*/ 4 h 6"/>
                <a:gd name="T16" fmla="*/ 3 w 5"/>
                <a:gd name="T17" fmla="*/ 6 h 6"/>
                <a:gd name="T18" fmla="*/ 5 w 5"/>
                <a:gd name="T19" fmla="*/ 3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6">
                  <a:moveTo>
                    <a:pt x="5" y="3"/>
                  </a:moveTo>
                  <a:cubicBezTo>
                    <a:pt x="5" y="3"/>
                    <a:pt x="5" y="3"/>
                    <a:pt x="5" y="3"/>
                  </a:cubicBezTo>
                  <a:cubicBezTo>
                    <a:pt x="5" y="2"/>
                    <a:pt x="5" y="1"/>
                    <a:pt x="4" y="1"/>
                  </a:cubicBezTo>
                  <a:cubicBezTo>
                    <a:pt x="4" y="1"/>
                    <a:pt x="4" y="1"/>
                    <a:pt x="4" y="1"/>
                  </a:cubicBezTo>
                  <a:cubicBezTo>
                    <a:pt x="3" y="0"/>
                    <a:pt x="1" y="0"/>
                    <a:pt x="1" y="2"/>
                  </a:cubicBezTo>
                  <a:cubicBezTo>
                    <a:pt x="0" y="2"/>
                    <a:pt x="0" y="3"/>
                    <a:pt x="0" y="4"/>
                  </a:cubicBezTo>
                  <a:cubicBezTo>
                    <a:pt x="0" y="4"/>
                    <a:pt x="0" y="4"/>
                    <a:pt x="1" y="4"/>
                  </a:cubicBezTo>
                  <a:cubicBezTo>
                    <a:pt x="1" y="4"/>
                    <a:pt x="1" y="4"/>
                    <a:pt x="1" y="4"/>
                  </a:cubicBezTo>
                  <a:cubicBezTo>
                    <a:pt x="1" y="5"/>
                    <a:pt x="2" y="5"/>
                    <a:pt x="3" y="6"/>
                  </a:cubicBezTo>
                  <a:cubicBezTo>
                    <a:pt x="4" y="6"/>
                    <a:pt x="5" y="5"/>
                    <a:pt x="5"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7" name="Freeform 10501">
              <a:extLst>
                <a:ext uri="{FF2B5EF4-FFF2-40B4-BE49-F238E27FC236}">
                  <a16:creationId xmlns:a16="http://schemas.microsoft.com/office/drawing/2014/main" id="{630FC18C-EF14-436A-9290-FDFCC73A1A97}"/>
                </a:ext>
              </a:extLst>
            </p:cNvPr>
            <p:cNvSpPr>
              <a:spLocks/>
            </p:cNvSpPr>
            <p:nvPr/>
          </p:nvSpPr>
          <p:spPr bwMode="auto">
            <a:xfrm>
              <a:off x="6990" y="494"/>
              <a:ext cx="20"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5"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8" name="Freeform 10502">
              <a:extLst>
                <a:ext uri="{FF2B5EF4-FFF2-40B4-BE49-F238E27FC236}">
                  <a16:creationId xmlns:a16="http://schemas.microsoft.com/office/drawing/2014/main" id="{0527E3C0-856D-4E8D-93A4-FDA33535106B}"/>
                </a:ext>
              </a:extLst>
            </p:cNvPr>
            <p:cNvSpPr>
              <a:spLocks/>
            </p:cNvSpPr>
            <p:nvPr/>
          </p:nvSpPr>
          <p:spPr bwMode="auto">
            <a:xfrm>
              <a:off x="6969" y="474"/>
              <a:ext cx="18" cy="20"/>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9" name="Freeform 10503">
              <a:extLst>
                <a:ext uri="{FF2B5EF4-FFF2-40B4-BE49-F238E27FC236}">
                  <a16:creationId xmlns:a16="http://schemas.microsoft.com/office/drawing/2014/main" id="{0997DC6F-F8EE-459B-AA1D-E254AEE20583}"/>
                </a:ext>
              </a:extLst>
            </p:cNvPr>
            <p:cNvSpPr>
              <a:spLocks/>
            </p:cNvSpPr>
            <p:nvPr/>
          </p:nvSpPr>
          <p:spPr bwMode="auto">
            <a:xfrm>
              <a:off x="6940" y="462"/>
              <a:ext cx="20" cy="18"/>
            </a:xfrm>
            <a:custGeom>
              <a:avLst/>
              <a:gdLst>
                <a:gd name="T0" fmla="*/ 4 w 7"/>
                <a:gd name="T1" fmla="*/ 1 h 6"/>
                <a:gd name="T2" fmla="*/ 3 w 7"/>
                <a:gd name="T3" fmla="*/ 5 h 6"/>
                <a:gd name="T4" fmla="*/ 4 w 7"/>
                <a:gd name="T5" fmla="*/ 1 h 6"/>
              </a:gdLst>
              <a:ahLst/>
              <a:cxnLst>
                <a:cxn ang="0">
                  <a:pos x="T0" y="T1"/>
                </a:cxn>
                <a:cxn ang="0">
                  <a:pos x="T2" y="T3"/>
                </a:cxn>
                <a:cxn ang="0">
                  <a:pos x="T4" y="T5"/>
                </a:cxn>
              </a:cxnLst>
              <a:rect l="0" t="0" r="r" b="b"/>
              <a:pathLst>
                <a:path w="7" h="6">
                  <a:moveTo>
                    <a:pt x="4" y="1"/>
                  </a:moveTo>
                  <a:cubicBezTo>
                    <a:pt x="1" y="0"/>
                    <a:pt x="0" y="4"/>
                    <a:pt x="3" y="5"/>
                  </a:cubicBezTo>
                  <a:cubicBezTo>
                    <a:pt x="6" y="6"/>
                    <a:pt x="7" y="1"/>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0" name="Freeform 10504">
              <a:extLst>
                <a:ext uri="{FF2B5EF4-FFF2-40B4-BE49-F238E27FC236}">
                  <a16:creationId xmlns:a16="http://schemas.microsoft.com/office/drawing/2014/main" id="{B2140759-96AC-4385-BC77-6A115239290D}"/>
                </a:ext>
              </a:extLst>
            </p:cNvPr>
            <p:cNvSpPr>
              <a:spLocks/>
            </p:cNvSpPr>
            <p:nvPr/>
          </p:nvSpPr>
          <p:spPr bwMode="auto">
            <a:xfrm>
              <a:off x="6911" y="456"/>
              <a:ext cx="23" cy="18"/>
            </a:xfrm>
            <a:custGeom>
              <a:avLst/>
              <a:gdLst>
                <a:gd name="T0" fmla="*/ 5 w 8"/>
                <a:gd name="T1" fmla="*/ 1 h 6"/>
                <a:gd name="T2" fmla="*/ 5 w 8"/>
                <a:gd name="T3" fmla="*/ 1 h 6"/>
                <a:gd name="T4" fmla="*/ 3 w 8"/>
                <a:gd name="T5" fmla="*/ 5 h 6"/>
                <a:gd name="T6" fmla="*/ 3 w 8"/>
                <a:gd name="T7" fmla="*/ 6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5" y="1"/>
                    <a:pt x="5" y="1"/>
                    <a:pt x="5" y="1"/>
                  </a:cubicBezTo>
                  <a:cubicBezTo>
                    <a:pt x="2" y="0"/>
                    <a:pt x="0" y="4"/>
                    <a:pt x="3" y="5"/>
                  </a:cubicBezTo>
                  <a:cubicBezTo>
                    <a:pt x="3" y="6"/>
                    <a:pt x="3" y="6"/>
                    <a:pt x="3" y="6"/>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1" name="Freeform 10505">
              <a:extLst>
                <a:ext uri="{FF2B5EF4-FFF2-40B4-BE49-F238E27FC236}">
                  <a16:creationId xmlns:a16="http://schemas.microsoft.com/office/drawing/2014/main" id="{B910C17C-F53F-4752-8B74-4ABED4AED8DD}"/>
                </a:ext>
              </a:extLst>
            </p:cNvPr>
            <p:cNvSpPr>
              <a:spLocks/>
            </p:cNvSpPr>
            <p:nvPr/>
          </p:nvSpPr>
          <p:spPr bwMode="auto">
            <a:xfrm>
              <a:off x="6887" y="459"/>
              <a:ext cx="21"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5"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2" name="Freeform 10506">
              <a:extLst>
                <a:ext uri="{FF2B5EF4-FFF2-40B4-BE49-F238E27FC236}">
                  <a16:creationId xmlns:a16="http://schemas.microsoft.com/office/drawing/2014/main" id="{16BFE408-5973-4107-B015-3BCE7846D5B4}"/>
                </a:ext>
              </a:extLst>
            </p:cNvPr>
            <p:cNvSpPr>
              <a:spLocks/>
            </p:cNvSpPr>
            <p:nvPr/>
          </p:nvSpPr>
          <p:spPr bwMode="auto">
            <a:xfrm>
              <a:off x="6869" y="462"/>
              <a:ext cx="18" cy="23"/>
            </a:xfrm>
            <a:custGeom>
              <a:avLst/>
              <a:gdLst>
                <a:gd name="T0" fmla="*/ 1 w 6"/>
                <a:gd name="T1" fmla="*/ 3 h 8"/>
                <a:gd name="T2" fmla="*/ 1 w 6"/>
                <a:gd name="T3" fmla="*/ 4 h 8"/>
                <a:gd name="T4" fmla="*/ 5 w 6"/>
                <a:gd name="T5" fmla="*/ 5 h 8"/>
                <a:gd name="T6" fmla="*/ 5 w 6"/>
                <a:gd name="T7" fmla="*/ 5 h 8"/>
                <a:gd name="T8" fmla="*/ 1 w 6"/>
                <a:gd name="T9" fmla="*/ 3 h 8"/>
              </a:gdLst>
              <a:ahLst/>
              <a:cxnLst>
                <a:cxn ang="0">
                  <a:pos x="T0" y="T1"/>
                </a:cxn>
                <a:cxn ang="0">
                  <a:pos x="T2" y="T3"/>
                </a:cxn>
                <a:cxn ang="0">
                  <a:pos x="T4" y="T5"/>
                </a:cxn>
                <a:cxn ang="0">
                  <a:pos x="T6" y="T7"/>
                </a:cxn>
                <a:cxn ang="0">
                  <a:pos x="T8" y="T9"/>
                </a:cxn>
              </a:cxnLst>
              <a:rect l="0" t="0" r="r" b="b"/>
              <a:pathLst>
                <a:path w="6" h="8">
                  <a:moveTo>
                    <a:pt x="1" y="3"/>
                  </a:moveTo>
                  <a:cubicBezTo>
                    <a:pt x="1" y="4"/>
                    <a:pt x="1" y="4"/>
                    <a:pt x="1" y="4"/>
                  </a:cubicBezTo>
                  <a:cubicBezTo>
                    <a:pt x="0" y="6"/>
                    <a:pt x="4" y="8"/>
                    <a:pt x="5" y="5"/>
                  </a:cubicBezTo>
                  <a:cubicBezTo>
                    <a:pt x="5" y="5"/>
                    <a:pt x="5" y="5"/>
                    <a:pt x="5" y="5"/>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3" name="Freeform 10507">
              <a:extLst>
                <a:ext uri="{FF2B5EF4-FFF2-40B4-BE49-F238E27FC236}">
                  <a16:creationId xmlns:a16="http://schemas.microsoft.com/office/drawing/2014/main" id="{C8979235-449F-40F4-A73B-70C67A06223F}"/>
                </a:ext>
              </a:extLst>
            </p:cNvPr>
            <p:cNvSpPr>
              <a:spLocks/>
            </p:cNvSpPr>
            <p:nvPr/>
          </p:nvSpPr>
          <p:spPr bwMode="auto">
            <a:xfrm>
              <a:off x="6919" y="477"/>
              <a:ext cx="24" cy="17"/>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4" name="Freeform 10508">
              <a:extLst>
                <a:ext uri="{FF2B5EF4-FFF2-40B4-BE49-F238E27FC236}">
                  <a16:creationId xmlns:a16="http://schemas.microsoft.com/office/drawing/2014/main" id="{D22609C4-7CF2-47BD-AF91-DCEF6BC17B82}"/>
                </a:ext>
              </a:extLst>
            </p:cNvPr>
            <p:cNvSpPr>
              <a:spLocks/>
            </p:cNvSpPr>
            <p:nvPr/>
          </p:nvSpPr>
          <p:spPr bwMode="auto">
            <a:xfrm>
              <a:off x="6949" y="485"/>
              <a:ext cx="14" cy="15"/>
            </a:xfrm>
            <a:custGeom>
              <a:avLst/>
              <a:gdLst>
                <a:gd name="T0" fmla="*/ 4 w 5"/>
                <a:gd name="T1" fmla="*/ 5 h 5"/>
                <a:gd name="T2" fmla="*/ 5 w 5"/>
                <a:gd name="T3" fmla="*/ 3 h 5"/>
                <a:gd name="T4" fmla="*/ 3 w 5"/>
                <a:gd name="T5" fmla="*/ 0 h 5"/>
                <a:gd name="T6" fmla="*/ 3 w 5"/>
                <a:gd name="T7" fmla="*/ 0 h 5"/>
                <a:gd name="T8" fmla="*/ 1 w 5"/>
                <a:gd name="T9" fmla="*/ 1 h 5"/>
                <a:gd name="T10" fmla="*/ 0 w 5"/>
                <a:gd name="T11" fmla="*/ 2 h 5"/>
                <a:gd name="T12" fmla="*/ 1 w 5"/>
                <a:gd name="T13" fmla="*/ 5 h 5"/>
                <a:gd name="T14" fmla="*/ 3 w 5"/>
                <a:gd name="T15" fmla="*/ 5 h 5"/>
                <a:gd name="T16" fmla="*/ 4 w 5"/>
                <a:gd name="T17" fmla="*/ 5 h 5"/>
                <a:gd name="T18" fmla="*/ 4 w 5"/>
                <a:gd name="T19"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4" y="5"/>
                  </a:moveTo>
                  <a:cubicBezTo>
                    <a:pt x="4" y="4"/>
                    <a:pt x="5" y="4"/>
                    <a:pt x="5" y="3"/>
                  </a:cubicBezTo>
                  <a:cubicBezTo>
                    <a:pt x="5" y="1"/>
                    <a:pt x="4" y="1"/>
                    <a:pt x="3" y="0"/>
                  </a:cubicBezTo>
                  <a:cubicBezTo>
                    <a:pt x="3" y="0"/>
                    <a:pt x="3" y="0"/>
                    <a:pt x="3" y="0"/>
                  </a:cubicBezTo>
                  <a:cubicBezTo>
                    <a:pt x="2" y="0"/>
                    <a:pt x="1" y="1"/>
                    <a:pt x="1" y="1"/>
                  </a:cubicBezTo>
                  <a:cubicBezTo>
                    <a:pt x="0" y="1"/>
                    <a:pt x="0" y="1"/>
                    <a:pt x="0" y="2"/>
                  </a:cubicBezTo>
                  <a:cubicBezTo>
                    <a:pt x="0" y="3"/>
                    <a:pt x="0" y="4"/>
                    <a:pt x="1" y="5"/>
                  </a:cubicBezTo>
                  <a:cubicBezTo>
                    <a:pt x="2" y="5"/>
                    <a:pt x="3" y="5"/>
                    <a:pt x="3" y="5"/>
                  </a:cubicBezTo>
                  <a:cubicBezTo>
                    <a:pt x="3" y="5"/>
                    <a:pt x="3" y="5"/>
                    <a:pt x="4" y="5"/>
                  </a:cubicBezTo>
                  <a:cubicBezTo>
                    <a:pt x="4" y="5"/>
                    <a:pt x="4" y="5"/>
                    <a:pt x="4" y="5"/>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5" name="Freeform 10509">
              <a:extLst>
                <a:ext uri="{FF2B5EF4-FFF2-40B4-BE49-F238E27FC236}">
                  <a16:creationId xmlns:a16="http://schemas.microsoft.com/office/drawing/2014/main" id="{460660B7-DD4D-45D7-BBDC-CFFC893BAFE9}"/>
                </a:ext>
              </a:extLst>
            </p:cNvPr>
            <p:cNvSpPr>
              <a:spLocks/>
            </p:cNvSpPr>
            <p:nvPr/>
          </p:nvSpPr>
          <p:spPr bwMode="auto">
            <a:xfrm>
              <a:off x="6966" y="500"/>
              <a:ext cx="21" cy="21"/>
            </a:xfrm>
            <a:custGeom>
              <a:avLst/>
              <a:gdLst>
                <a:gd name="T0" fmla="*/ 4 w 7"/>
                <a:gd name="T1" fmla="*/ 1 h 7"/>
                <a:gd name="T2" fmla="*/ 4 w 7"/>
                <a:gd name="T3" fmla="*/ 1 h 7"/>
                <a:gd name="T4" fmla="*/ 3 w 7"/>
                <a:gd name="T5" fmla="*/ 6 h 7"/>
                <a:gd name="T6" fmla="*/ 3 w 7"/>
                <a:gd name="T7" fmla="*/ 6 h 7"/>
                <a:gd name="T8" fmla="*/ 4 w 7"/>
                <a:gd name="T9" fmla="*/ 1 h 7"/>
              </a:gdLst>
              <a:ahLst/>
              <a:cxnLst>
                <a:cxn ang="0">
                  <a:pos x="T0" y="T1"/>
                </a:cxn>
                <a:cxn ang="0">
                  <a:pos x="T2" y="T3"/>
                </a:cxn>
                <a:cxn ang="0">
                  <a:pos x="T4" y="T5"/>
                </a:cxn>
                <a:cxn ang="0">
                  <a:pos x="T6" y="T7"/>
                </a:cxn>
                <a:cxn ang="0">
                  <a:pos x="T8" y="T9"/>
                </a:cxn>
              </a:cxnLst>
              <a:rect l="0" t="0" r="r" b="b"/>
              <a:pathLst>
                <a:path w="7" h="7">
                  <a:moveTo>
                    <a:pt x="4" y="1"/>
                  </a:moveTo>
                  <a:cubicBezTo>
                    <a:pt x="4" y="1"/>
                    <a:pt x="4" y="1"/>
                    <a:pt x="4" y="1"/>
                  </a:cubicBezTo>
                  <a:cubicBezTo>
                    <a:pt x="1" y="0"/>
                    <a:pt x="0" y="5"/>
                    <a:pt x="3" y="6"/>
                  </a:cubicBezTo>
                  <a:cubicBezTo>
                    <a:pt x="3" y="6"/>
                    <a:pt x="3" y="6"/>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6" name="Freeform 10510">
              <a:extLst>
                <a:ext uri="{FF2B5EF4-FFF2-40B4-BE49-F238E27FC236}">
                  <a16:creationId xmlns:a16="http://schemas.microsoft.com/office/drawing/2014/main" id="{4A0352F2-F85D-44EB-A778-22A8E4E2F06E}"/>
                </a:ext>
              </a:extLst>
            </p:cNvPr>
            <p:cNvSpPr>
              <a:spLocks/>
            </p:cNvSpPr>
            <p:nvPr/>
          </p:nvSpPr>
          <p:spPr bwMode="auto">
            <a:xfrm>
              <a:off x="6984" y="518"/>
              <a:ext cx="18" cy="20"/>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7" name="Freeform 10511">
              <a:extLst>
                <a:ext uri="{FF2B5EF4-FFF2-40B4-BE49-F238E27FC236}">
                  <a16:creationId xmlns:a16="http://schemas.microsoft.com/office/drawing/2014/main" id="{61B2A236-C495-4035-8EDF-3D35FC549D2F}"/>
                </a:ext>
              </a:extLst>
            </p:cNvPr>
            <p:cNvSpPr>
              <a:spLocks/>
            </p:cNvSpPr>
            <p:nvPr/>
          </p:nvSpPr>
          <p:spPr bwMode="auto">
            <a:xfrm>
              <a:off x="6993" y="541"/>
              <a:ext cx="20" cy="21"/>
            </a:xfrm>
            <a:custGeom>
              <a:avLst/>
              <a:gdLst>
                <a:gd name="T0" fmla="*/ 1 w 7"/>
                <a:gd name="T1" fmla="*/ 3 h 7"/>
                <a:gd name="T2" fmla="*/ 1 w 7"/>
                <a:gd name="T3" fmla="*/ 3 h 7"/>
                <a:gd name="T4" fmla="*/ 6 w 7"/>
                <a:gd name="T5" fmla="*/ 4 h 7"/>
                <a:gd name="T6" fmla="*/ 6 w 7"/>
                <a:gd name="T7" fmla="*/ 4 h 7"/>
                <a:gd name="T8" fmla="*/ 1 w 7"/>
                <a:gd name="T9" fmla="*/ 3 h 7"/>
              </a:gdLst>
              <a:ahLst/>
              <a:cxnLst>
                <a:cxn ang="0">
                  <a:pos x="T0" y="T1"/>
                </a:cxn>
                <a:cxn ang="0">
                  <a:pos x="T2" y="T3"/>
                </a:cxn>
                <a:cxn ang="0">
                  <a:pos x="T4" y="T5"/>
                </a:cxn>
                <a:cxn ang="0">
                  <a:pos x="T6" y="T7"/>
                </a:cxn>
                <a:cxn ang="0">
                  <a:pos x="T8" y="T9"/>
                </a:cxn>
              </a:cxnLst>
              <a:rect l="0" t="0" r="r" b="b"/>
              <a:pathLst>
                <a:path w="7" h="7">
                  <a:moveTo>
                    <a:pt x="1" y="3"/>
                  </a:moveTo>
                  <a:cubicBezTo>
                    <a:pt x="1" y="3"/>
                    <a:pt x="1" y="3"/>
                    <a:pt x="1" y="3"/>
                  </a:cubicBezTo>
                  <a:cubicBezTo>
                    <a:pt x="0" y="6"/>
                    <a:pt x="5" y="7"/>
                    <a:pt x="6" y="4"/>
                  </a:cubicBezTo>
                  <a:cubicBezTo>
                    <a:pt x="6" y="4"/>
                    <a:pt x="6" y="4"/>
                    <a:pt x="6" y="4"/>
                  </a:cubicBezTo>
                  <a:cubicBezTo>
                    <a:pt x="7"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8" name="Freeform 10512">
              <a:extLst>
                <a:ext uri="{FF2B5EF4-FFF2-40B4-BE49-F238E27FC236}">
                  <a16:creationId xmlns:a16="http://schemas.microsoft.com/office/drawing/2014/main" id="{7591C423-B858-4FBD-840F-1B2B9B8F2827}"/>
                </a:ext>
              </a:extLst>
            </p:cNvPr>
            <p:cNvSpPr>
              <a:spLocks/>
            </p:cNvSpPr>
            <p:nvPr/>
          </p:nvSpPr>
          <p:spPr bwMode="auto">
            <a:xfrm>
              <a:off x="6999" y="565"/>
              <a:ext cx="20" cy="20"/>
            </a:xfrm>
            <a:custGeom>
              <a:avLst/>
              <a:gdLst>
                <a:gd name="T0" fmla="*/ 1 w 7"/>
                <a:gd name="T1" fmla="*/ 3 h 7"/>
                <a:gd name="T2" fmla="*/ 1 w 7"/>
                <a:gd name="T3" fmla="*/ 3 h 7"/>
                <a:gd name="T4" fmla="*/ 6 w 7"/>
                <a:gd name="T5" fmla="*/ 4 h 7"/>
                <a:gd name="T6" fmla="*/ 6 w 7"/>
                <a:gd name="T7" fmla="*/ 4 h 7"/>
                <a:gd name="T8" fmla="*/ 1 w 7"/>
                <a:gd name="T9" fmla="*/ 3 h 7"/>
              </a:gdLst>
              <a:ahLst/>
              <a:cxnLst>
                <a:cxn ang="0">
                  <a:pos x="T0" y="T1"/>
                </a:cxn>
                <a:cxn ang="0">
                  <a:pos x="T2" y="T3"/>
                </a:cxn>
                <a:cxn ang="0">
                  <a:pos x="T4" y="T5"/>
                </a:cxn>
                <a:cxn ang="0">
                  <a:pos x="T6" y="T7"/>
                </a:cxn>
                <a:cxn ang="0">
                  <a:pos x="T8" y="T9"/>
                </a:cxn>
              </a:cxnLst>
              <a:rect l="0" t="0" r="r" b="b"/>
              <a:pathLst>
                <a:path w="7" h="7">
                  <a:moveTo>
                    <a:pt x="1" y="3"/>
                  </a:moveTo>
                  <a:cubicBezTo>
                    <a:pt x="1" y="3"/>
                    <a:pt x="1" y="3"/>
                    <a:pt x="1" y="3"/>
                  </a:cubicBezTo>
                  <a:cubicBezTo>
                    <a:pt x="0" y="6"/>
                    <a:pt x="5" y="7"/>
                    <a:pt x="6" y="4"/>
                  </a:cubicBezTo>
                  <a:cubicBezTo>
                    <a:pt x="6" y="4"/>
                    <a:pt x="6" y="4"/>
                    <a:pt x="6" y="4"/>
                  </a:cubicBezTo>
                  <a:cubicBezTo>
                    <a:pt x="7"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9" name="Freeform 10513">
              <a:extLst>
                <a:ext uri="{FF2B5EF4-FFF2-40B4-BE49-F238E27FC236}">
                  <a16:creationId xmlns:a16="http://schemas.microsoft.com/office/drawing/2014/main" id="{E53AEB73-9F1F-4373-889C-56B0DDD89FBF}"/>
                </a:ext>
              </a:extLst>
            </p:cNvPr>
            <p:cNvSpPr>
              <a:spLocks/>
            </p:cNvSpPr>
            <p:nvPr/>
          </p:nvSpPr>
          <p:spPr bwMode="auto">
            <a:xfrm>
              <a:off x="6999" y="591"/>
              <a:ext cx="20" cy="24"/>
            </a:xfrm>
            <a:custGeom>
              <a:avLst/>
              <a:gdLst>
                <a:gd name="T0" fmla="*/ 6 w 7"/>
                <a:gd name="T1" fmla="*/ 3 h 8"/>
                <a:gd name="T2" fmla="*/ 6 w 7"/>
                <a:gd name="T3" fmla="*/ 3 h 8"/>
                <a:gd name="T4" fmla="*/ 2 w 7"/>
                <a:gd name="T5" fmla="*/ 5 h 8"/>
                <a:gd name="T6" fmla="*/ 2 w 7"/>
                <a:gd name="T7" fmla="*/ 5 h 8"/>
                <a:gd name="T8" fmla="*/ 6 w 7"/>
                <a:gd name="T9" fmla="*/ 3 h 8"/>
              </a:gdLst>
              <a:ahLst/>
              <a:cxnLst>
                <a:cxn ang="0">
                  <a:pos x="T0" y="T1"/>
                </a:cxn>
                <a:cxn ang="0">
                  <a:pos x="T2" y="T3"/>
                </a:cxn>
                <a:cxn ang="0">
                  <a:pos x="T4" y="T5"/>
                </a:cxn>
                <a:cxn ang="0">
                  <a:pos x="T6" y="T7"/>
                </a:cxn>
                <a:cxn ang="0">
                  <a:pos x="T8" y="T9"/>
                </a:cxn>
              </a:cxnLst>
              <a:rect l="0" t="0" r="r" b="b"/>
              <a:pathLst>
                <a:path w="7" h="8">
                  <a:moveTo>
                    <a:pt x="6" y="3"/>
                  </a:moveTo>
                  <a:cubicBezTo>
                    <a:pt x="6" y="3"/>
                    <a:pt x="6" y="3"/>
                    <a:pt x="6" y="3"/>
                  </a:cubicBezTo>
                  <a:cubicBezTo>
                    <a:pt x="4" y="0"/>
                    <a:pt x="0" y="2"/>
                    <a:pt x="2" y="5"/>
                  </a:cubicBezTo>
                  <a:cubicBezTo>
                    <a:pt x="2" y="5"/>
                    <a:pt x="2" y="5"/>
                    <a:pt x="2" y="5"/>
                  </a:cubicBezTo>
                  <a:cubicBezTo>
                    <a:pt x="3" y="8"/>
                    <a:pt x="7" y="6"/>
                    <a:pt x="6"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0" name="Freeform 10514">
              <a:extLst>
                <a:ext uri="{FF2B5EF4-FFF2-40B4-BE49-F238E27FC236}">
                  <a16:creationId xmlns:a16="http://schemas.microsoft.com/office/drawing/2014/main" id="{BD5E1E06-4673-42D8-B509-F3E72EF3F13E}"/>
                </a:ext>
              </a:extLst>
            </p:cNvPr>
            <p:cNvSpPr>
              <a:spLocks/>
            </p:cNvSpPr>
            <p:nvPr/>
          </p:nvSpPr>
          <p:spPr bwMode="auto">
            <a:xfrm>
              <a:off x="6990" y="626"/>
              <a:ext cx="17" cy="21"/>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1" name="Freeform 10515">
              <a:extLst>
                <a:ext uri="{FF2B5EF4-FFF2-40B4-BE49-F238E27FC236}">
                  <a16:creationId xmlns:a16="http://schemas.microsoft.com/office/drawing/2014/main" id="{AA2E1F20-84D7-46E0-B7C9-DC74EFB84D93}"/>
                </a:ext>
              </a:extLst>
            </p:cNvPr>
            <p:cNvSpPr>
              <a:spLocks/>
            </p:cNvSpPr>
            <p:nvPr/>
          </p:nvSpPr>
          <p:spPr bwMode="auto">
            <a:xfrm>
              <a:off x="6972" y="653"/>
              <a:ext cx="18" cy="14"/>
            </a:xfrm>
            <a:custGeom>
              <a:avLst/>
              <a:gdLst>
                <a:gd name="T0" fmla="*/ 4 w 6"/>
                <a:gd name="T1" fmla="*/ 4 h 5"/>
                <a:gd name="T2" fmla="*/ 6 w 6"/>
                <a:gd name="T3" fmla="*/ 2 h 5"/>
                <a:gd name="T4" fmla="*/ 3 w 6"/>
                <a:gd name="T5" fmla="*/ 0 h 5"/>
                <a:gd name="T6" fmla="*/ 3 w 6"/>
                <a:gd name="T7" fmla="*/ 0 h 5"/>
                <a:gd name="T8" fmla="*/ 1 w 6"/>
                <a:gd name="T9" fmla="*/ 1 h 5"/>
                <a:gd name="T10" fmla="*/ 1 w 6"/>
                <a:gd name="T11" fmla="*/ 1 h 5"/>
                <a:gd name="T12" fmla="*/ 2 w 6"/>
                <a:gd name="T13" fmla="*/ 4 h 5"/>
                <a:gd name="T14" fmla="*/ 4 w 6"/>
                <a:gd name="T15" fmla="*/ 4 h 5"/>
                <a:gd name="T16" fmla="*/ 4 w 6"/>
                <a:gd name="T17" fmla="*/ 4 h 5"/>
                <a:gd name="T18" fmla="*/ 4 w 6"/>
                <a:gd name="T19" fmla="*/ 4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 h="5">
                  <a:moveTo>
                    <a:pt x="4" y="4"/>
                  </a:moveTo>
                  <a:cubicBezTo>
                    <a:pt x="5" y="4"/>
                    <a:pt x="6" y="3"/>
                    <a:pt x="6" y="2"/>
                  </a:cubicBezTo>
                  <a:cubicBezTo>
                    <a:pt x="6" y="1"/>
                    <a:pt x="5" y="0"/>
                    <a:pt x="3" y="0"/>
                  </a:cubicBezTo>
                  <a:cubicBezTo>
                    <a:pt x="3" y="0"/>
                    <a:pt x="3" y="0"/>
                    <a:pt x="3" y="0"/>
                  </a:cubicBezTo>
                  <a:cubicBezTo>
                    <a:pt x="2" y="0"/>
                    <a:pt x="1" y="0"/>
                    <a:pt x="1" y="1"/>
                  </a:cubicBezTo>
                  <a:cubicBezTo>
                    <a:pt x="1" y="1"/>
                    <a:pt x="1" y="1"/>
                    <a:pt x="1" y="1"/>
                  </a:cubicBezTo>
                  <a:cubicBezTo>
                    <a:pt x="0" y="2"/>
                    <a:pt x="0" y="3"/>
                    <a:pt x="2" y="4"/>
                  </a:cubicBezTo>
                  <a:cubicBezTo>
                    <a:pt x="2" y="5"/>
                    <a:pt x="3" y="5"/>
                    <a:pt x="4" y="4"/>
                  </a:cubicBezTo>
                  <a:cubicBezTo>
                    <a:pt x="4" y="4"/>
                    <a:pt x="4" y="4"/>
                    <a:pt x="4" y="4"/>
                  </a:cubicBezTo>
                  <a:cubicBezTo>
                    <a:pt x="4" y="4"/>
                    <a:pt x="4" y="4"/>
                    <a:pt x="4"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2" name="Freeform 10516">
              <a:extLst>
                <a:ext uri="{FF2B5EF4-FFF2-40B4-BE49-F238E27FC236}">
                  <a16:creationId xmlns:a16="http://schemas.microsoft.com/office/drawing/2014/main" id="{0B96C173-649F-4450-A392-BF7FF06263CA}"/>
                </a:ext>
              </a:extLst>
            </p:cNvPr>
            <p:cNvSpPr>
              <a:spLocks/>
            </p:cNvSpPr>
            <p:nvPr/>
          </p:nvSpPr>
          <p:spPr bwMode="auto">
            <a:xfrm>
              <a:off x="6943" y="670"/>
              <a:ext cx="23" cy="18"/>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3" name="Freeform 10517">
              <a:extLst>
                <a:ext uri="{FF2B5EF4-FFF2-40B4-BE49-F238E27FC236}">
                  <a16:creationId xmlns:a16="http://schemas.microsoft.com/office/drawing/2014/main" id="{19DE248C-1BE7-4DAF-9167-339A99BEE5A6}"/>
                </a:ext>
              </a:extLst>
            </p:cNvPr>
            <p:cNvSpPr>
              <a:spLocks/>
            </p:cNvSpPr>
            <p:nvPr/>
          </p:nvSpPr>
          <p:spPr bwMode="auto">
            <a:xfrm>
              <a:off x="6925" y="673"/>
              <a:ext cx="21" cy="21"/>
            </a:xfrm>
            <a:custGeom>
              <a:avLst/>
              <a:gdLst>
                <a:gd name="T0" fmla="*/ 5 w 7"/>
                <a:gd name="T1" fmla="*/ 1 h 7"/>
                <a:gd name="T2" fmla="*/ 3 w 7"/>
                <a:gd name="T3" fmla="*/ 6 h 7"/>
                <a:gd name="T4" fmla="*/ 5 w 7"/>
                <a:gd name="T5" fmla="*/ 1 h 7"/>
              </a:gdLst>
              <a:ahLst/>
              <a:cxnLst>
                <a:cxn ang="0">
                  <a:pos x="T0" y="T1"/>
                </a:cxn>
                <a:cxn ang="0">
                  <a:pos x="T2" y="T3"/>
                </a:cxn>
                <a:cxn ang="0">
                  <a:pos x="T4" y="T5"/>
                </a:cxn>
              </a:cxnLst>
              <a:rect l="0" t="0" r="r" b="b"/>
              <a:pathLst>
                <a:path w="7" h="7">
                  <a:moveTo>
                    <a:pt x="5" y="1"/>
                  </a:moveTo>
                  <a:cubicBezTo>
                    <a:pt x="2" y="0"/>
                    <a:pt x="0" y="5"/>
                    <a:pt x="3" y="6"/>
                  </a:cubicBezTo>
                  <a:cubicBezTo>
                    <a:pt x="6" y="7"/>
                    <a:pt x="7"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4" name="Freeform 10518">
              <a:extLst>
                <a:ext uri="{FF2B5EF4-FFF2-40B4-BE49-F238E27FC236}">
                  <a16:creationId xmlns:a16="http://schemas.microsoft.com/office/drawing/2014/main" id="{CD46D478-7882-4ABD-8D82-72840C8F6653}"/>
                </a:ext>
              </a:extLst>
            </p:cNvPr>
            <p:cNvSpPr>
              <a:spLocks/>
            </p:cNvSpPr>
            <p:nvPr/>
          </p:nvSpPr>
          <p:spPr bwMode="auto">
            <a:xfrm>
              <a:off x="6902" y="676"/>
              <a:ext cx="20"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5" name="Freeform 10519">
              <a:extLst>
                <a:ext uri="{FF2B5EF4-FFF2-40B4-BE49-F238E27FC236}">
                  <a16:creationId xmlns:a16="http://schemas.microsoft.com/office/drawing/2014/main" id="{4C217EF1-A4A7-4AE1-B2DD-8E5CDD985995}"/>
                </a:ext>
              </a:extLst>
            </p:cNvPr>
            <p:cNvSpPr>
              <a:spLocks/>
            </p:cNvSpPr>
            <p:nvPr/>
          </p:nvSpPr>
          <p:spPr bwMode="auto">
            <a:xfrm>
              <a:off x="6872" y="676"/>
              <a:ext cx="21" cy="18"/>
            </a:xfrm>
            <a:custGeom>
              <a:avLst/>
              <a:gdLst>
                <a:gd name="T0" fmla="*/ 4 w 7"/>
                <a:gd name="T1" fmla="*/ 1 h 6"/>
                <a:gd name="T2" fmla="*/ 4 w 7"/>
                <a:gd name="T3" fmla="*/ 1 h 6"/>
                <a:gd name="T4" fmla="*/ 3 w 7"/>
                <a:gd name="T5" fmla="*/ 5 h 6"/>
                <a:gd name="T6" fmla="*/ 3 w 7"/>
                <a:gd name="T7" fmla="*/ 5 h 6"/>
                <a:gd name="T8" fmla="*/ 4 w 7"/>
                <a:gd name="T9" fmla="*/ 1 h 6"/>
              </a:gdLst>
              <a:ahLst/>
              <a:cxnLst>
                <a:cxn ang="0">
                  <a:pos x="T0" y="T1"/>
                </a:cxn>
                <a:cxn ang="0">
                  <a:pos x="T2" y="T3"/>
                </a:cxn>
                <a:cxn ang="0">
                  <a:pos x="T4" y="T5"/>
                </a:cxn>
                <a:cxn ang="0">
                  <a:pos x="T6" y="T7"/>
                </a:cxn>
                <a:cxn ang="0">
                  <a:pos x="T8" y="T9"/>
                </a:cxn>
              </a:cxnLst>
              <a:rect l="0" t="0" r="r" b="b"/>
              <a:pathLst>
                <a:path w="7" h="6">
                  <a:moveTo>
                    <a:pt x="4" y="1"/>
                  </a:moveTo>
                  <a:cubicBezTo>
                    <a:pt x="4" y="1"/>
                    <a:pt x="4" y="1"/>
                    <a:pt x="4" y="1"/>
                  </a:cubicBezTo>
                  <a:cubicBezTo>
                    <a:pt x="1" y="0"/>
                    <a:pt x="0" y="4"/>
                    <a:pt x="3" y="5"/>
                  </a:cubicBezTo>
                  <a:cubicBezTo>
                    <a:pt x="3" y="5"/>
                    <a:pt x="3" y="5"/>
                    <a:pt x="3" y="5"/>
                  </a:cubicBezTo>
                  <a:cubicBezTo>
                    <a:pt x="6"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6" name="Freeform 10520">
              <a:extLst>
                <a:ext uri="{FF2B5EF4-FFF2-40B4-BE49-F238E27FC236}">
                  <a16:creationId xmlns:a16="http://schemas.microsoft.com/office/drawing/2014/main" id="{6AF8369A-4C4F-45CA-B8D3-88EB22E55B38}"/>
                </a:ext>
              </a:extLst>
            </p:cNvPr>
            <p:cNvSpPr>
              <a:spLocks/>
            </p:cNvSpPr>
            <p:nvPr/>
          </p:nvSpPr>
          <p:spPr bwMode="auto">
            <a:xfrm>
              <a:off x="6855" y="670"/>
              <a:ext cx="17" cy="18"/>
            </a:xfrm>
            <a:custGeom>
              <a:avLst/>
              <a:gdLst>
                <a:gd name="T0" fmla="*/ 5 w 6"/>
                <a:gd name="T1" fmla="*/ 2 h 6"/>
                <a:gd name="T2" fmla="*/ 1 w 6"/>
                <a:gd name="T3" fmla="*/ 4 h 6"/>
                <a:gd name="T4" fmla="*/ 3 w 6"/>
                <a:gd name="T5" fmla="*/ 6 h 6"/>
                <a:gd name="T6" fmla="*/ 6 w 6"/>
                <a:gd name="T7" fmla="*/ 4 h 6"/>
                <a:gd name="T8" fmla="*/ 5 w 6"/>
                <a:gd name="T9" fmla="*/ 2 h 6"/>
              </a:gdLst>
              <a:ahLst/>
              <a:cxnLst>
                <a:cxn ang="0">
                  <a:pos x="T0" y="T1"/>
                </a:cxn>
                <a:cxn ang="0">
                  <a:pos x="T2" y="T3"/>
                </a:cxn>
                <a:cxn ang="0">
                  <a:pos x="T4" y="T5"/>
                </a:cxn>
                <a:cxn ang="0">
                  <a:pos x="T6" y="T7"/>
                </a:cxn>
                <a:cxn ang="0">
                  <a:pos x="T8" y="T9"/>
                </a:cxn>
              </a:cxnLst>
              <a:rect l="0" t="0" r="r" b="b"/>
              <a:pathLst>
                <a:path w="6" h="6">
                  <a:moveTo>
                    <a:pt x="5" y="2"/>
                  </a:moveTo>
                  <a:cubicBezTo>
                    <a:pt x="3" y="0"/>
                    <a:pt x="0" y="2"/>
                    <a:pt x="1" y="4"/>
                  </a:cubicBezTo>
                  <a:cubicBezTo>
                    <a:pt x="2" y="5"/>
                    <a:pt x="2" y="5"/>
                    <a:pt x="3" y="6"/>
                  </a:cubicBezTo>
                  <a:cubicBezTo>
                    <a:pt x="4" y="6"/>
                    <a:pt x="6" y="5"/>
                    <a:pt x="6" y="4"/>
                  </a:cubicBezTo>
                  <a:cubicBezTo>
                    <a:pt x="6" y="3"/>
                    <a:pt x="6" y="2"/>
                    <a:pt x="5"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7" name="Freeform 10521">
              <a:extLst>
                <a:ext uri="{FF2B5EF4-FFF2-40B4-BE49-F238E27FC236}">
                  <a16:creationId xmlns:a16="http://schemas.microsoft.com/office/drawing/2014/main" id="{4DFBC515-9047-45C4-9B32-5C37ACAE63A2}"/>
                </a:ext>
              </a:extLst>
            </p:cNvPr>
            <p:cNvSpPr>
              <a:spLocks/>
            </p:cNvSpPr>
            <p:nvPr/>
          </p:nvSpPr>
          <p:spPr bwMode="auto">
            <a:xfrm>
              <a:off x="6834" y="653"/>
              <a:ext cx="21" cy="23"/>
            </a:xfrm>
            <a:custGeom>
              <a:avLst/>
              <a:gdLst>
                <a:gd name="T0" fmla="*/ 6 w 7"/>
                <a:gd name="T1" fmla="*/ 3 h 8"/>
                <a:gd name="T2" fmla="*/ 6 w 7"/>
                <a:gd name="T3" fmla="*/ 3 h 8"/>
                <a:gd name="T4" fmla="*/ 2 w 7"/>
                <a:gd name="T5" fmla="*/ 5 h 8"/>
                <a:gd name="T6" fmla="*/ 2 w 7"/>
                <a:gd name="T7" fmla="*/ 6 h 8"/>
                <a:gd name="T8" fmla="*/ 6 w 7"/>
                <a:gd name="T9" fmla="*/ 3 h 8"/>
              </a:gdLst>
              <a:ahLst/>
              <a:cxnLst>
                <a:cxn ang="0">
                  <a:pos x="T0" y="T1"/>
                </a:cxn>
                <a:cxn ang="0">
                  <a:pos x="T2" y="T3"/>
                </a:cxn>
                <a:cxn ang="0">
                  <a:pos x="T4" y="T5"/>
                </a:cxn>
                <a:cxn ang="0">
                  <a:pos x="T6" y="T7"/>
                </a:cxn>
                <a:cxn ang="0">
                  <a:pos x="T8" y="T9"/>
                </a:cxn>
              </a:cxnLst>
              <a:rect l="0" t="0" r="r" b="b"/>
              <a:pathLst>
                <a:path w="7" h="8">
                  <a:moveTo>
                    <a:pt x="6" y="3"/>
                  </a:moveTo>
                  <a:cubicBezTo>
                    <a:pt x="6" y="3"/>
                    <a:pt x="6" y="3"/>
                    <a:pt x="6" y="3"/>
                  </a:cubicBezTo>
                  <a:cubicBezTo>
                    <a:pt x="5" y="0"/>
                    <a:pt x="0" y="3"/>
                    <a:pt x="2" y="5"/>
                  </a:cubicBezTo>
                  <a:cubicBezTo>
                    <a:pt x="2" y="5"/>
                    <a:pt x="2" y="5"/>
                    <a:pt x="2" y="6"/>
                  </a:cubicBezTo>
                  <a:cubicBezTo>
                    <a:pt x="3" y="8"/>
                    <a:pt x="7" y="6"/>
                    <a:pt x="6"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8" name="Freeform 10522">
              <a:extLst>
                <a:ext uri="{FF2B5EF4-FFF2-40B4-BE49-F238E27FC236}">
                  <a16:creationId xmlns:a16="http://schemas.microsoft.com/office/drawing/2014/main" id="{151D837B-246E-4FAC-8F7B-633E58A0736C}"/>
                </a:ext>
              </a:extLst>
            </p:cNvPr>
            <p:cNvSpPr>
              <a:spLocks/>
            </p:cNvSpPr>
            <p:nvPr/>
          </p:nvSpPr>
          <p:spPr bwMode="auto">
            <a:xfrm>
              <a:off x="6825" y="641"/>
              <a:ext cx="21" cy="18"/>
            </a:xfrm>
            <a:custGeom>
              <a:avLst/>
              <a:gdLst>
                <a:gd name="T0" fmla="*/ 4 w 7"/>
                <a:gd name="T1" fmla="*/ 1 h 6"/>
                <a:gd name="T2" fmla="*/ 2 w 7"/>
                <a:gd name="T3" fmla="*/ 5 h 6"/>
                <a:gd name="T4" fmla="*/ 4 w 7"/>
                <a:gd name="T5" fmla="*/ 1 h 6"/>
              </a:gdLst>
              <a:ahLst/>
              <a:cxnLst>
                <a:cxn ang="0">
                  <a:pos x="T0" y="T1"/>
                </a:cxn>
                <a:cxn ang="0">
                  <a:pos x="T2" y="T3"/>
                </a:cxn>
                <a:cxn ang="0">
                  <a:pos x="T4" y="T5"/>
                </a:cxn>
              </a:cxnLst>
              <a:rect l="0" t="0" r="r" b="b"/>
              <a:pathLst>
                <a:path w="7" h="6">
                  <a:moveTo>
                    <a:pt x="4" y="1"/>
                  </a:moveTo>
                  <a:cubicBezTo>
                    <a:pt x="1" y="0"/>
                    <a:pt x="0" y="4"/>
                    <a:pt x="2" y="5"/>
                  </a:cubicBezTo>
                  <a:cubicBezTo>
                    <a:pt x="5"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9" name="Freeform 10523">
              <a:extLst>
                <a:ext uri="{FF2B5EF4-FFF2-40B4-BE49-F238E27FC236}">
                  <a16:creationId xmlns:a16="http://schemas.microsoft.com/office/drawing/2014/main" id="{B4BAF683-E6F5-459F-997F-EE6C149531D3}"/>
                </a:ext>
              </a:extLst>
            </p:cNvPr>
            <p:cNvSpPr>
              <a:spLocks/>
            </p:cNvSpPr>
            <p:nvPr/>
          </p:nvSpPr>
          <p:spPr bwMode="auto">
            <a:xfrm>
              <a:off x="6811" y="615"/>
              <a:ext cx="17" cy="23"/>
            </a:xfrm>
            <a:custGeom>
              <a:avLst/>
              <a:gdLst>
                <a:gd name="T0" fmla="*/ 1 w 6"/>
                <a:gd name="T1" fmla="*/ 3 h 8"/>
                <a:gd name="T2" fmla="*/ 0 w 6"/>
                <a:gd name="T3" fmla="*/ 3 h 8"/>
                <a:gd name="T4" fmla="*/ 5 w 6"/>
                <a:gd name="T5" fmla="*/ 5 h 8"/>
                <a:gd name="T6" fmla="*/ 5 w 6"/>
                <a:gd name="T7" fmla="*/ 4 h 8"/>
                <a:gd name="T8" fmla="*/ 1 w 6"/>
                <a:gd name="T9" fmla="*/ 3 h 8"/>
              </a:gdLst>
              <a:ahLst/>
              <a:cxnLst>
                <a:cxn ang="0">
                  <a:pos x="T0" y="T1"/>
                </a:cxn>
                <a:cxn ang="0">
                  <a:pos x="T2" y="T3"/>
                </a:cxn>
                <a:cxn ang="0">
                  <a:pos x="T4" y="T5"/>
                </a:cxn>
                <a:cxn ang="0">
                  <a:pos x="T6" y="T7"/>
                </a:cxn>
                <a:cxn ang="0">
                  <a:pos x="T8" y="T9"/>
                </a:cxn>
              </a:cxnLst>
              <a:rect l="0" t="0" r="r" b="b"/>
              <a:pathLst>
                <a:path w="6" h="8">
                  <a:moveTo>
                    <a:pt x="1" y="3"/>
                  </a:moveTo>
                  <a:cubicBezTo>
                    <a:pt x="0" y="3"/>
                    <a:pt x="0" y="3"/>
                    <a:pt x="0" y="3"/>
                  </a:cubicBezTo>
                  <a:cubicBezTo>
                    <a:pt x="0" y="6"/>
                    <a:pt x="4" y="8"/>
                    <a:pt x="5" y="5"/>
                  </a:cubicBezTo>
                  <a:cubicBezTo>
                    <a:pt x="5" y="4"/>
                    <a:pt x="5" y="4"/>
                    <a:pt x="5" y="4"/>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0" name="Freeform 10524">
              <a:extLst>
                <a:ext uri="{FF2B5EF4-FFF2-40B4-BE49-F238E27FC236}">
                  <a16:creationId xmlns:a16="http://schemas.microsoft.com/office/drawing/2014/main" id="{8E7E9524-1B53-4E4A-9FA8-D482922EBAD1}"/>
                </a:ext>
              </a:extLst>
            </p:cNvPr>
            <p:cNvSpPr>
              <a:spLocks/>
            </p:cNvSpPr>
            <p:nvPr/>
          </p:nvSpPr>
          <p:spPr bwMode="auto">
            <a:xfrm>
              <a:off x="6808" y="594"/>
              <a:ext cx="14" cy="15"/>
            </a:xfrm>
            <a:custGeom>
              <a:avLst/>
              <a:gdLst>
                <a:gd name="T0" fmla="*/ 5 w 5"/>
                <a:gd name="T1" fmla="*/ 3 h 5"/>
                <a:gd name="T2" fmla="*/ 5 w 5"/>
                <a:gd name="T3" fmla="*/ 2 h 5"/>
                <a:gd name="T4" fmla="*/ 4 w 5"/>
                <a:gd name="T5" fmla="*/ 0 h 5"/>
                <a:gd name="T6" fmla="*/ 3 w 5"/>
                <a:gd name="T7" fmla="*/ 0 h 5"/>
                <a:gd name="T8" fmla="*/ 0 w 5"/>
                <a:gd name="T9" fmla="*/ 1 h 5"/>
                <a:gd name="T10" fmla="*/ 0 w 5"/>
                <a:gd name="T11" fmla="*/ 3 h 5"/>
                <a:gd name="T12" fmla="*/ 0 w 5"/>
                <a:gd name="T13" fmla="*/ 3 h 5"/>
                <a:gd name="T14" fmla="*/ 0 w 5"/>
                <a:gd name="T15" fmla="*/ 4 h 5"/>
                <a:gd name="T16" fmla="*/ 2 w 5"/>
                <a:gd name="T17" fmla="*/ 5 h 5"/>
                <a:gd name="T18" fmla="*/ 5 w 5"/>
                <a:gd name="T19"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5">
                  <a:moveTo>
                    <a:pt x="5" y="3"/>
                  </a:moveTo>
                  <a:cubicBezTo>
                    <a:pt x="5" y="3"/>
                    <a:pt x="5" y="3"/>
                    <a:pt x="5" y="2"/>
                  </a:cubicBezTo>
                  <a:cubicBezTo>
                    <a:pt x="5" y="2"/>
                    <a:pt x="4" y="1"/>
                    <a:pt x="4" y="0"/>
                  </a:cubicBezTo>
                  <a:cubicBezTo>
                    <a:pt x="4" y="0"/>
                    <a:pt x="3" y="0"/>
                    <a:pt x="3" y="0"/>
                  </a:cubicBezTo>
                  <a:cubicBezTo>
                    <a:pt x="2" y="0"/>
                    <a:pt x="1" y="0"/>
                    <a:pt x="0" y="1"/>
                  </a:cubicBezTo>
                  <a:cubicBezTo>
                    <a:pt x="0" y="2"/>
                    <a:pt x="0" y="2"/>
                    <a:pt x="0" y="3"/>
                  </a:cubicBezTo>
                  <a:cubicBezTo>
                    <a:pt x="0" y="3"/>
                    <a:pt x="0" y="3"/>
                    <a:pt x="0" y="3"/>
                  </a:cubicBezTo>
                  <a:cubicBezTo>
                    <a:pt x="0" y="4"/>
                    <a:pt x="0" y="4"/>
                    <a:pt x="0" y="4"/>
                  </a:cubicBezTo>
                  <a:cubicBezTo>
                    <a:pt x="1" y="4"/>
                    <a:pt x="1" y="5"/>
                    <a:pt x="2" y="5"/>
                  </a:cubicBezTo>
                  <a:cubicBezTo>
                    <a:pt x="3" y="5"/>
                    <a:pt x="4" y="4"/>
                    <a:pt x="5"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1" name="Freeform 10525">
              <a:extLst>
                <a:ext uri="{FF2B5EF4-FFF2-40B4-BE49-F238E27FC236}">
                  <a16:creationId xmlns:a16="http://schemas.microsoft.com/office/drawing/2014/main" id="{A8BE67E5-FF65-484C-8112-D93386896AB1}"/>
                </a:ext>
              </a:extLst>
            </p:cNvPr>
            <p:cNvSpPr>
              <a:spLocks/>
            </p:cNvSpPr>
            <p:nvPr/>
          </p:nvSpPr>
          <p:spPr bwMode="auto">
            <a:xfrm>
              <a:off x="6802" y="562"/>
              <a:ext cx="20" cy="17"/>
            </a:xfrm>
            <a:custGeom>
              <a:avLst/>
              <a:gdLst>
                <a:gd name="T0" fmla="*/ 5 w 7"/>
                <a:gd name="T1" fmla="*/ 1 h 6"/>
                <a:gd name="T2" fmla="*/ 3 w 7"/>
                <a:gd name="T3" fmla="*/ 5 h 6"/>
                <a:gd name="T4" fmla="*/ 5 w 7"/>
                <a:gd name="T5" fmla="*/ 1 h 6"/>
              </a:gdLst>
              <a:ahLst/>
              <a:cxnLst>
                <a:cxn ang="0">
                  <a:pos x="T0" y="T1"/>
                </a:cxn>
                <a:cxn ang="0">
                  <a:pos x="T2" y="T3"/>
                </a:cxn>
                <a:cxn ang="0">
                  <a:pos x="T4" y="T5"/>
                </a:cxn>
              </a:cxnLst>
              <a:rect l="0" t="0" r="r" b="b"/>
              <a:pathLst>
                <a:path w="7" h="6">
                  <a:moveTo>
                    <a:pt x="5" y="1"/>
                  </a:moveTo>
                  <a:cubicBezTo>
                    <a:pt x="2" y="0"/>
                    <a:pt x="0" y="4"/>
                    <a:pt x="3" y="5"/>
                  </a:cubicBezTo>
                  <a:cubicBezTo>
                    <a:pt x="6" y="6"/>
                    <a:pt x="7"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2" name="Freeform 10526">
              <a:extLst>
                <a:ext uri="{FF2B5EF4-FFF2-40B4-BE49-F238E27FC236}">
                  <a16:creationId xmlns:a16="http://schemas.microsoft.com/office/drawing/2014/main" id="{C58E3136-4DE3-4F3A-BE1E-76BA45105303}"/>
                </a:ext>
              </a:extLst>
            </p:cNvPr>
            <p:cNvSpPr>
              <a:spLocks/>
            </p:cNvSpPr>
            <p:nvPr/>
          </p:nvSpPr>
          <p:spPr bwMode="auto">
            <a:xfrm>
              <a:off x="6814" y="535"/>
              <a:ext cx="17" cy="21"/>
            </a:xfrm>
            <a:custGeom>
              <a:avLst/>
              <a:gdLst>
                <a:gd name="T0" fmla="*/ 1 w 6"/>
                <a:gd name="T1" fmla="*/ 3 h 7"/>
                <a:gd name="T2" fmla="*/ 1 w 6"/>
                <a:gd name="T3" fmla="*/ 3 h 7"/>
                <a:gd name="T4" fmla="*/ 5 w 6"/>
                <a:gd name="T5" fmla="*/ 4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4"/>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3" name="Freeform 10527">
              <a:extLst>
                <a:ext uri="{FF2B5EF4-FFF2-40B4-BE49-F238E27FC236}">
                  <a16:creationId xmlns:a16="http://schemas.microsoft.com/office/drawing/2014/main" id="{3EF88E6E-2263-4CF6-8EDE-19B603C2F621}"/>
                </a:ext>
              </a:extLst>
            </p:cNvPr>
            <p:cNvSpPr>
              <a:spLocks/>
            </p:cNvSpPr>
            <p:nvPr/>
          </p:nvSpPr>
          <p:spPr bwMode="auto">
            <a:xfrm>
              <a:off x="6840" y="512"/>
              <a:ext cx="18" cy="15"/>
            </a:xfrm>
            <a:custGeom>
              <a:avLst/>
              <a:gdLst>
                <a:gd name="T0" fmla="*/ 2 w 6"/>
                <a:gd name="T1" fmla="*/ 1 h 5"/>
                <a:gd name="T2" fmla="*/ 2 w 6"/>
                <a:gd name="T3" fmla="*/ 5 h 5"/>
                <a:gd name="T4" fmla="*/ 4 w 6"/>
                <a:gd name="T5" fmla="*/ 5 h 5"/>
                <a:gd name="T6" fmla="*/ 2 w 6"/>
                <a:gd name="T7" fmla="*/ 1 h 5"/>
              </a:gdLst>
              <a:ahLst/>
              <a:cxnLst>
                <a:cxn ang="0">
                  <a:pos x="T0" y="T1"/>
                </a:cxn>
                <a:cxn ang="0">
                  <a:pos x="T2" y="T3"/>
                </a:cxn>
                <a:cxn ang="0">
                  <a:pos x="T4" y="T5"/>
                </a:cxn>
                <a:cxn ang="0">
                  <a:pos x="T6" y="T7"/>
                </a:cxn>
              </a:cxnLst>
              <a:rect l="0" t="0" r="r" b="b"/>
              <a:pathLst>
                <a:path w="6" h="5">
                  <a:moveTo>
                    <a:pt x="2" y="1"/>
                  </a:moveTo>
                  <a:cubicBezTo>
                    <a:pt x="0" y="1"/>
                    <a:pt x="0" y="5"/>
                    <a:pt x="2" y="5"/>
                  </a:cubicBezTo>
                  <a:cubicBezTo>
                    <a:pt x="3" y="5"/>
                    <a:pt x="4" y="5"/>
                    <a:pt x="4" y="5"/>
                  </a:cubicBezTo>
                  <a:cubicBezTo>
                    <a:pt x="6" y="3"/>
                    <a:pt x="4" y="0"/>
                    <a:pt x="2"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4" name="Freeform 10528">
              <a:extLst>
                <a:ext uri="{FF2B5EF4-FFF2-40B4-BE49-F238E27FC236}">
                  <a16:creationId xmlns:a16="http://schemas.microsoft.com/office/drawing/2014/main" id="{0797CD1F-95DE-4F2A-884A-033ADCA5DADE}"/>
                </a:ext>
              </a:extLst>
            </p:cNvPr>
            <p:cNvSpPr>
              <a:spLocks/>
            </p:cNvSpPr>
            <p:nvPr/>
          </p:nvSpPr>
          <p:spPr bwMode="auto">
            <a:xfrm>
              <a:off x="6872" y="488"/>
              <a:ext cx="21" cy="21"/>
            </a:xfrm>
            <a:custGeom>
              <a:avLst/>
              <a:gdLst>
                <a:gd name="T0" fmla="*/ 3 w 7"/>
                <a:gd name="T1" fmla="*/ 2 h 7"/>
                <a:gd name="T2" fmla="*/ 2 w 7"/>
                <a:gd name="T3" fmla="*/ 2 h 7"/>
                <a:gd name="T4" fmla="*/ 4 w 7"/>
                <a:gd name="T5" fmla="*/ 6 h 7"/>
                <a:gd name="T6" fmla="*/ 5 w 7"/>
                <a:gd name="T7" fmla="*/ 6 h 7"/>
                <a:gd name="T8" fmla="*/ 3 w 7"/>
                <a:gd name="T9" fmla="*/ 2 h 7"/>
              </a:gdLst>
              <a:ahLst/>
              <a:cxnLst>
                <a:cxn ang="0">
                  <a:pos x="T0" y="T1"/>
                </a:cxn>
                <a:cxn ang="0">
                  <a:pos x="T2" y="T3"/>
                </a:cxn>
                <a:cxn ang="0">
                  <a:pos x="T4" y="T5"/>
                </a:cxn>
                <a:cxn ang="0">
                  <a:pos x="T6" y="T7"/>
                </a:cxn>
                <a:cxn ang="0">
                  <a:pos x="T8" y="T9"/>
                </a:cxn>
              </a:cxnLst>
              <a:rect l="0" t="0" r="r" b="b"/>
              <a:pathLst>
                <a:path w="7" h="7">
                  <a:moveTo>
                    <a:pt x="3" y="2"/>
                  </a:moveTo>
                  <a:cubicBezTo>
                    <a:pt x="2" y="2"/>
                    <a:pt x="2" y="2"/>
                    <a:pt x="2" y="2"/>
                  </a:cubicBezTo>
                  <a:cubicBezTo>
                    <a:pt x="0" y="3"/>
                    <a:pt x="2" y="7"/>
                    <a:pt x="4" y="6"/>
                  </a:cubicBezTo>
                  <a:cubicBezTo>
                    <a:pt x="5" y="6"/>
                    <a:pt x="5" y="6"/>
                    <a:pt x="5" y="6"/>
                  </a:cubicBezTo>
                  <a:cubicBezTo>
                    <a:pt x="7" y="4"/>
                    <a:pt x="5" y="0"/>
                    <a:pt x="3"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5" name="Freeform 10529">
              <a:extLst>
                <a:ext uri="{FF2B5EF4-FFF2-40B4-BE49-F238E27FC236}">
                  <a16:creationId xmlns:a16="http://schemas.microsoft.com/office/drawing/2014/main" id="{15589086-CED4-4D6B-BA5C-720F3CD3ACC6}"/>
                </a:ext>
              </a:extLst>
            </p:cNvPr>
            <p:cNvSpPr>
              <a:spLocks/>
            </p:cNvSpPr>
            <p:nvPr/>
          </p:nvSpPr>
          <p:spPr bwMode="auto">
            <a:xfrm>
              <a:off x="6899" y="485"/>
              <a:ext cx="23" cy="18"/>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6" name="Freeform 10530">
              <a:extLst>
                <a:ext uri="{FF2B5EF4-FFF2-40B4-BE49-F238E27FC236}">
                  <a16:creationId xmlns:a16="http://schemas.microsoft.com/office/drawing/2014/main" id="{40888D11-A636-4779-9FB6-665663B47C5B}"/>
                </a:ext>
              </a:extLst>
            </p:cNvPr>
            <p:cNvSpPr>
              <a:spLocks/>
            </p:cNvSpPr>
            <p:nvPr/>
          </p:nvSpPr>
          <p:spPr bwMode="auto">
            <a:xfrm>
              <a:off x="6928" y="500"/>
              <a:ext cx="21" cy="21"/>
            </a:xfrm>
            <a:custGeom>
              <a:avLst/>
              <a:gdLst>
                <a:gd name="T0" fmla="*/ 4 w 7"/>
                <a:gd name="T1" fmla="*/ 1 h 7"/>
                <a:gd name="T2" fmla="*/ 4 w 7"/>
                <a:gd name="T3" fmla="*/ 1 h 7"/>
                <a:gd name="T4" fmla="*/ 3 w 7"/>
                <a:gd name="T5" fmla="*/ 6 h 7"/>
                <a:gd name="T6" fmla="*/ 3 w 7"/>
                <a:gd name="T7" fmla="*/ 6 h 7"/>
                <a:gd name="T8" fmla="*/ 4 w 7"/>
                <a:gd name="T9" fmla="*/ 1 h 7"/>
              </a:gdLst>
              <a:ahLst/>
              <a:cxnLst>
                <a:cxn ang="0">
                  <a:pos x="T0" y="T1"/>
                </a:cxn>
                <a:cxn ang="0">
                  <a:pos x="T2" y="T3"/>
                </a:cxn>
                <a:cxn ang="0">
                  <a:pos x="T4" y="T5"/>
                </a:cxn>
                <a:cxn ang="0">
                  <a:pos x="T6" y="T7"/>
                </a:cxn>
                <a:cxn ang="0">
                  <a:pos x="T8" y="T9"/>
                </a:cxn>
              </a:cxnLst>
              <a:rect l="0" t="0" r="r" b="b"/>
              <a:pathLst>
                <a:path w="7" h="7">
                  <a:moveTo>
                    <a:pt x="4" y="1"/>
                  </a:moveTo>
                  <a:cubicBezTo>
                    <a:pt x="4" y="1"/>
                    <a:pt x="4" y="1"/>
                    <a:pt x="4" y="1"/>
                  </a:cubicBezTo>
                  <a:cubicBezTo>
                    <a:pt x="1" y="0"/>
                    <a:pt x="0" y="5"/>
                    <a:pt x="3" y="6"/>
                  </a:cubicBezTo>
                  <a:cubicBezTo>
                    <a:pt x="3" y="6"/>
                    <a:pt x="3" y="6"/>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7" name="Freeform 10531">
              <a:extLst>
                <a:ext uri="{FF2B5EF4-FFF2-40B4-BE49-F238E27FC236}">
                  <a16:creationId xmlns:a16="http://schemas.microsoft.com/office/drawing/2014/main" id="{7E3A69AF-3EDD-45CF-896A-372D069B8756}"/>
                </a:ext>
              </a:extLst>
            </p:cNvPr>
            <p:cNvSpPr>
              <a:spLocks/>
            </p:cNvSpPr>
            <p:nvPr/>
          </p:nvSpPr>
          <p:spPr bwMode="auto">
            <a:xfrm>
              <a:off x="6955" y="506"/>
              <a:ext cx="17" cy="21"/>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8" name="Freeform 10532">
              <a:extLst>
                <a:ext uri="{FF2B5EF4-FFF2-40B4-BE49-F238E27FC236}">
                  <a16:creationId xmlns:a16="http://schemas.microsoft.com/office/drawing/2014/main" id="{D558FAF7-9DEA-4300-8F3E-C58ECE78554B}"/>
                </a:ext>
              </a:extLst>
            </p:cNvPr>
            <p:cNvSpPr>
              <a:spLocks/>
            </p:cNvSpPr>
            <p:nvPr/>
          </p:nvSpPr>
          <p:spPr bwMode="auto">
            <a:xfrm>
              <a:off x="6925" y="524"/>
              <a:ext cx="24" cy="20"/>
            </a:xfrm>
            <a:custGeom>
              <a:avLst/>
              <a:gdLst>
                <a:gd name="T0" fmla="*/ 5 w 8"/>
                <a:gd name="T1" fmla="*/ 1 h 7"/>
                <a:gd name="T2" fmla="*/ 4 w 8"/>
                <a:gd name="T3" fmla="*/ 1 h 7"/>
                <a:gd name="T4" fmla="*/ 3 w 8"/>
                <a:gd name="T5" fmla="*/ 6 h 7"/>
                <a:gd name="T6" fmla="*/ 3 w 8"/>
                <a:gd name="T7" fmla="*/ 6 h 7"/>
                <a:gd name="T8" fmla="*/ 5 w 8"/>
                <a:gd name="T9" fmla="*/ 1 h 7"/>
              </a:gdLst>
              <a:ahLst/>
              <a:cxnLst>
                <a:cxn ang="0">
                  <a:pos x="T0" y="T1"/>
                </a:cxn>
                <a:cxn ang="0">
                  <a:pos x="T2" y="T3"/>
                </a:cxn>
                <a:cxn ang="0">
                  <a:pos x="T4" y="T5"/>
                </a:cxn>
                <a:cxn ang="0">
                  <a:pos x="T6" y="T7"/>
                </a:cxn>
                <a:cxn ang="0">
                  <a:pos x="T8" y="T9"/>
                </a:cxn>
              </a:cxnLst>
              <a:rect l="0" t="0" r="r" b="b"/>
              <a:pathLst>
                <a:path w="8" h="7">
                  <a:moveTo>
                    <a:pt x="5" y="1"/>
                  </a:moveTo>
                  <a:cubicBezTo>
                    <a:pt x="4" y="1"/>
                    <a:pt x="4" y="1"/>
                    <a:pt x="4" y="1"/>
                  </a:cubicBezTo>
                  <a:cubicBezTo>
                    <a:pt x="2" y="0"/>
                    <a:pt x="0" y="5"/>
                    <a:pt x="3" y="6"/>
                  </a:cubicBezTo>
                  <a:cubicBezTo>
                    <a:pt x="3" y="6"/>
                    <a:pt x="3" y="6"/>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9" name="Freeform 10533">
              <a:extLst>
                <a:ext uri="{FF2B5EF4-FFF2-40B4-BE49-F238E27FC236}">
                  <a16:creationId xmlns:a16="http://schemas.microsoft.com/office/drawing/2014/main" id="{3714FDD6-70B4-4C04-BD97-C51E3903917E}"/>
                </a:ext>
              </a:extLst>
            </p:cNvPr>
            <p:cNvSpPr>
              <a:spLocks/>
            </p:cNvSpPr>
            <p:nvPr/>
          </p:nvSpPr>
          <p:spPr bwMode="auto">
            <a:xfrm>
              <a:off x="6937" y="550"/>
              <a:ext cx="23" cy="18"/>
            </a:xfrm>
            <a:custGeom>
              <a:avLst/>
              <a:gdLst>
                <a:gd name="T0" fmla="*/ 5 w 8"/>
                <a:gd name="T1" fmla="*/ 1 h 6"/>
                <a:gd name="T2" fmla="*/ 5 w 8"/>
                <a:gd name="T3" fmla="*/ 1 h 6"/>
                <a:gd name="T4" fmla="*/ 3 w 8"/>
                <a:gd name="T5" fmla="*/ 5 h 6"/>
                <a:gd name="T6" fmla="*/ 3 w 8"/>
                <a:gd name="T7" fmla="*/ 6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5" y="1"/>
                    <a:pt x="5" y="1"/>
                    <a:pt x="5" y="1"/>
                  </a:cubicBezTo>
                  <a:cubicBezTo>
                    <a:pt x="2" y="0"/>
                    <a:pt x="0" y="4"/>
                    <a:pt x="3" y="5"/>
                  </a:cubicBezTo>
                  <a:cubicBezTo>
                    <a:pt x="3" y="6"/>
                    <a:pt x="3" y="6"/>
                    <a:pt x="3" y="6"/>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0" name="Freeform 10534">
              <a:extLst>
                <a:ext uri="{FF2B5EF4-FFF2-40B4-BE49-F238E27FC236}">
                  <a16:creationId xmlns:a16="http://schemas.microsoft.com/office/drawing/2014/main" id="{68C8A45C-AE14-4EB3-BA2F-84159ED7D381}"/>
                </a:ext>
              </a:extLst>
            </p:cNvPr>
            <p:cNvSpPr>
              <a:spLocks/>
            </p:cNvSpPr>
            <p:nvPr/>
          </p:nvSpPr>
          <p:spPr bwMode="auto">
            <a:xfrm>
              <a:off x="6963" y="532"/>
              <a:ext cx="21" cy="21"/>
            </a:xfrm>
            <a:custGeom>
              <a:avLst/>
              <a:gdLst>
                <a:gd name="T0" fmla="*/ 4 w 7"/>
                <a:gd name="T1" fmla="*/ 1 h 7"/>
                <a:gd name="T2" fmla="*/ 4 w 7"/>
                <a:gd name="T3" fmla="*/ 1 h 7"/>
                <a:gd name="T4" fmla="*/ 3 w 7"/>
                <a:gd name="T5" fmla="*/ 6 h 7"/>
                <a:gd name="T6" fmla="*/ 3 w 7"/>
                <a:gd name="T7" fmla="*/ 6 h 7"/>
                <a:gd name="T8" fmla="*/ 4 w 7"/>
                <a:gd name="T9" fmla="*/ 1 h 7"/>
              </a:gdLst>
              <a:ahLst/>
              <a:cxnLst>
                <a:cxn ang="0">
                  <a:pos x="T0" y="T1"/>
                </a:cxn>
                <a:cxn ang="0">
                  <a:pos x="T2" y="T3"/>
                </a:cxn>
                <a:cxn ang="0">
                  <a:pos x="T4" y="T5"/>
                </a:cxn>
                <a:cxn ang="0">
                  <a:pos x="T6" y="T7"/>
                </a:cxn>
                <a:cxn ang="0">
                  <a:pos x="T8" y="T9"/>
                </a:cxn>
              </a:cxnLst>
              <a:rect l="0" t="0" r="r" b="b"/>
              <a:pathLst>
                <a:path w="7" h="7">
                  <a:moveTo>
                    <a:pt x="4" y="1"/>
                  </a:moveTo>
                  <a:cubicBezTo>
                    <a:pt x="4" y="1"/>
                    <a:pt x="4" y="1"/>
                    <a:pt x="4" y="1"/>
                  </a:cubicBezTo>
                  <a:cubicBezTo>
                    <a:pt x="1" y="0"/>
                    <a:pt x="0" y="5"/>
                    <a:pt x="3" y="6"/>
                  </a:cubicBezTo>
                  <a:cubicBezTo>
                    <a:pt x="3" y="6"/>
                    <a:pt x="3" y="6"/>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1" name="Freeform 10535">
              <a:extLst>
                <a:ext uri="{FF2B5EF4-FFF2-40B4-BE49-F238E27FC236}">
                  <a16:creationId xmlns:a16="http://schemas.microsoft.com/office/drawing/2014/main" id="{5A40B0AF-B070-4EC2-A0BD-5F182F61D89F}"/>
                </a:ext>
              </a:extLst>
            </p:cNvPr>
            <p:cNvSpPr>
              <a:spLocks/>
            </p:cNvSpPr>
            <p:nvPr/>
          </p:nvSpPr>
          <p:spPr bwMode="auto">
            <a:xfrm>
              <a:off x="6975" y="562"/>
              <a:ext cx="21" cy="17"/>
            </a:xfrm>
            <a:custGeom>
              <a:avLst/>
              <a:gdLst>
                <a:gd name="T0" fmla="*/ 5 w 7"/>
                <a:gd name="T1" fmla="*/ 1 h 6"/>
                <a:gd name="T2" fmla="*/ 3 w 7"/>
                <a:gd name="T3" fmla="*/ 5 h 6"/>
                <a:gd name="T4" fmla="*/ 5 w 7"/>
                <a:gd name="T5" fmla="*/ 1 h 6"/>
              </a:gdLst>
              <a:ahLst/>
              <a:cxnLst>
                <a:cxn ang="0">
                  <a:pos x="T0" y="T1"/>
                </a:cxn>
                <a:cxn ang="0">
                  <a:pos x="T2" y="T3"/>
                </a:cxn>
                <a:cxn ang="0">
                  <a:pos x="T4" y="T5"/>
                </a:cxn>
              </a:cxnLst>
              <a:rect l="0" t="0" r="r" b="b"/>
              <a:pathLst>
                <a:path w="7" h="6">
                  <a:moveTo>
                    <a:pt x="5" y="1"/>
                  </a:moveTo>
                  <a:cubicBezTo>
                    <a:pt x="2" y="0"/>
                    <a:pt x="0" y="4"/>
                    <a:pt x="3" y="5"/>
                  </a:cubicBezTo>
                  <a:cubicBezTo>
                    <a:pt x="6" y="6"/>
                    <a:pt x="7"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2" name="Freeform 10536">
              <a:extLst>
                <a:ext uri="{FF2B5EF4-FFF2-40B4-BE49-F238E27FC236}">
                  <a16:creationId xmlns:a16="http://schemas.microsoft.com/office/drawing/2014/main" id="{48C92EE6-4310-464D-B54F-83FF45F31F13}"/>
                </a:ext>
              </a:extLst>
            </p:cNvPr>
            <p:cNvSpPr>
              <a:spLocks/>
            </p:cNvSpPr>
            <p:nvPr/>
          </p:nvSpPr>
          <p:spPr bwMode="auto">
            <a:xfrm>
              <a:off x="6981" y="588"/>
              <a:ext cx="18" cy="24"/>
            </a:xfrm>
            <a:custGeom>
              <a:avLst/>
              <a:gdLst>
                <a:gd name="T0" fmla="*/ 1 w 6"/>
                <a:gd name="T1" fmla="*/ 3 h 8"/>
                <a:gd name="T2" fmla="*/ 1 w 6"/>
                <a:gd name="T3" fmla="*/ 4 h 8"/>
                <a:gd name="T4" fmla="*/ 5 w 6"/>
                <a:gd name="T5" fmla="*/ 5 h 8"/>
                <a:gd name="T6" fmla="*/ 5 w 6"/>
                <a:gd name="T7" fmla="*/ 5 h 8"/>
                <a:gd name="T8" fmla="*/ 1 w 6"/>
                <a:gd name="T9" fmla="*/ 3 h 8"/>
              </a:gdLst>
              <a:ahLst/>
              <a:cxnLst>
                <a:cxn ang="0">
                  <a:pos x="T0" y="T1"/>
                </a:cxn>
                <a:cxn ang="0">
                  <a:pos x="T2" y="T3"/>
                </a:cxn>
                <a:cxn ang="0">
                  <a:pos x="T4" y="T5"/>
                </a:cxn>
                <a:cxn ang="0">
                  <a:pos x="T6" y="T7"/>
                </a:cxn>
                <a:cxn ang="0">
                  <a:pos x="T8" y="T9"/>
                </a:cxn>
              </a:cxnLst>
              <a:rect l="0" t="0" r="r" b="b"/>
              <a:pathLst>
                <a:path w="6" h="8">
                  <a:moveTo>
                    <a:pt x="1" y="3"/>
                  </a:moveTo>
                  <a:cubicBezTo>
                    <a:pt x="1" y="4"/>
                    <a:pt x="1" y="4"/>
                    <a:pt x="1" y="4"/>
                  </a:cubicBezTo>
                  <a:cubicBezTo>
                    <a:pt x="0" y="7"/>
                    <a:pt x="4" y="8"/>
                    <a:pt x="5" y="5"/>
                  </a:cubicBezTo>
                  <a:cubicBezTo>
                    <a:pt x="5" y="5"/>
                    <a:pt x="5" y="5"/>
                    <a:pt x="5" y="5"/>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3" name="Freeform 10537">
              <a:extLst>
                <a:ext uri="{FF2B5EF4-FFF2-40B4-BE49-F238E27FC236}">
                  <a16:creationId xmlns:a16="http://schemas.microsoft.com/office/drawing/2014/main" id="{17D04526-EFDA-4332-BD14-59767EBBFB0C}"/>
                </a:ext>
              </a:extLst>
            </p:cNvPr>
            <p:cNvSpPr>
              <a:spLocks/>
            </p:cNvSpPr>
            <p:nvPr/>
          </p:nvSpPr>
          <p:spPr bwMode="auto">
            <a:xfrm>
              <a:off x="6978" y="612"/>
              <a:ext cx="21" cy="20"/>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4" name="Freeform 10538">
              <a:extLst>
                <a:ext uri="{FF2B5EF4-FFF2-40B4-BE49-F238E27FC236}">
                  <a16:creationId xmlns:a16="http://schemas.microsoft.com/office/drawing/2014/main" id="{345F85A7-31DB-4B8D-877B-1D440443123A}"/>
                </a:ext>
              </a:extLst>
            </p:cNvPr>
            <p:cNvSpPr>
              <a:spLocks/>
            </p:cNvSpPr>
            <p:nvPr/>
          </p:nvSpPr>
          <p:spPr bwMode="auto">
            <a:xfrm>
              <a:off x="6960" y="635"/>
              <a:ext cx="18" cy="21"/>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5" name="Freeform 10539">
              <a:extLst>
                <a:ext uri="{FF2B5EF4-FFF2-40B4-BE49-F238E27FC236}">
                  <a16:creationId xmlns:a16="http://schemas.microsoft.com/office/drawing/2014/main" id="{A631BE9B-0363-4D82-B781-7E87977CA53C}"/>
                </a:ext>
              </a:extLst>
            </p:cNvPr>
            <p:cNvSpPr>
              <a:spLocks/>
            </p:cNvSpPr>
            <p:nvPr/>
          </p:nvSpPr>
          <p:spPr bwMode="auto">
            <a:xfrm>
              <a:off x="6931" y="650"/>
              <a:ext cx="21" cy="23"/>
            </a:xfrm>
            <a:custGeom>
              <a:avLst/>
              <a:gdLst>
                <a:gd name="T0" fmla="*/ 2 w 7"/>
                <a:gd name="T1" fmla="*/ 3 h 8"/>
                <a:gd name="T2" fmla="*/ 1 w 7"/>
                <a:gd name="T3" fmla="*/ 3 h 8"/>
                <a:gd name="T4" fmla="*/ 6 w 7"/>
                <a:gd name="T5" fmla="*/ 5 h 8"/>
                <a:gd name="T6" fmla="*/ 6 w 7"/>
                <a:gd name="T7" fmla="*/ 4 h 8"/>
                <a:gd name="T8" fmla="*/ 2 w 7"/>
                <a:gd name="T9" fmla="*/ 3 h 8"/>
              </a:gdLst>
              <a:ahLst/>
              <a:cxnLst>
                <a:cxn ang="0">
                  <a:pos x="T0" y="T1"/>
                </a:cxn>
                <a:cxn ang="0">
                  <a:pos x="T2" y="T3"/>
                </a:cxn>
                <a:cxn ang="0">
                  <a:pos x="T4" y="T5"/>
                </a:cxn>
                <a:cxn ang="0">
                  <a:pos x="T6" y="T7"/>
                </a:cxn>
                <a:cxn ang="0">
                  <a:pos x="T8" y="T9"/>
                </a:cxn>
              </a:cxnLst>
              <a:rect l="0" t="0" r="r" b="b"/>
              <a:pathLst>
                <a:path w="7" h="8">
                  <a:moveTo>
                    <a:pt x="2" y="3"/>
                  </a:moveTo>
                  <a:cubicBezTo>
                    <a:pt x="1" y="3"/>
                    <a:pt x="1" y="3"/>
                    <a:pt x="1" y="3"/>
                  </a:cubicBezTo>
                  <a:cubicBezTo>
                    <a:pt x="0" y="6"/>
                    <a:pt x="5" y="8"/>
                    <a:pt x="6" y="5"/>
                  </a:cubicBezTo>
                  <a:cubicBezTo>
                    <a:pt x="6" y="4"/>
                    <a:pt x="6" y="4"/>
                    <a:pt x="6" y="4"/>
                  </a:cubicBezTo>
                  <a:cubicBezTo>
                    <a:pt x="7" y="2"/>
                    <a:pt x="3" y="0"/>
                    <a:pt x="2"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6" name="Freeform 10540">
              <a:extLst>
                <a:ext uri="{FF2B5EF4-FFF2-40B4-BE49-F238E27FC236}">
                  <a16:creationId xmlns:a16="http://schemas.microsoft.com/office/drawing/2014/main" id="{B56ACC22-59C2-49EF-A35A-AC4C46918459}"/>
                </a:ext>
              </a:extLst>
            </p:cNvPr>
            <p:cNvSpPr>
              <a:spLocks/>
            </p:cNvSpPr>
            <p:nvPr/>
          </p:nvSpPr>
          <p:spPr bwMode="auto">
            <a:xfrm>
              <a:off x="6899" y="656"/>
              <a:ext cx="20" cy="20"/>
            </a:xfrm>
            <a:custGeom>
              <a:avLst/>
              <a:gdLst>
                <a:gd name="T0" fmla="*/ 4 w 7"/>
                <a:gd name="T1" fmla="*/ 1 h 7"/>
                <a:gd name="T2" fmla="*/ 2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2" y="6"/>
                  </a:cubicBezTo>
                  <a:cubicBezTo>
                    <a:pt x="5"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7" name="Freeform 10541">
              <a:extLst>
                <a:ext uri="{FF2B5EF4-FFF2-40B4-BE49-F238E27FC236}">
                  <a16:creationId xmlns:a16="http://schemas.microsoft.com/office/drawing/2014/main" id="{2610E6F8-A3D8-48CB-B10B-01D6B7328C3F}"/>
                </a:ext>
              </a:extLst>
            </p:cNvPr>
            <p:cNvSpPr>
              <a:spLocks/>
            </p:cNvSpPr>
            <p:nvPr/>
          </p:nvSpPr>
          <p:spPr bwMode="auto">
            <a:xfrm>
              <a:off x="6863" y="650"/>
              <a:ext cx="24" cy="17"/>
            </a:xfrm>
            <a:custGeom>
              <a:avLst/>
              <a:gdLst>
                <a:gd name="T0" fmla="*/ 5 w 8"/>
                <a:gd name="T1" fmla="*/ 1 h 6"/>
                <a:gd name="T2" fmla="*/ 5 w 8"/>
                <a:gd name="T3" fmla="*/ 1 h 6"/>
                <a:gd name="T4" fmla="*/ 3 w 8"/>
                <a:gd name="T5" fmla="*/ 5 h 6"/>
                <a:gd name="T6" fmla="*/ 3 w 8"/>
                <a:gd name="T7" fmla="*/ 5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5" y="1"/>
                    <a:pt x="5" y="1"/>
                    <a:pt x="5" y="1"/>
                  </a:cubicBezTo>
                  <a:cubicBezTo>
                    <a:pt x="2" y="0"/>
                    <a:pt x="0" y="4"/>
                    <a:pt x="3" y="5"/>
                  </a:cubicBezTo>
                  <a:cubicBezTo>
                    <a:pt x="3" y="5"/>
                    <a:pt x="3" y="5"/>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8" name="Freeform 10542">
              <a:extLst>
                <a:ext uri="{FF2B5EF4-FFF2-40B4-BE49-F238E27FC236}">
                  <a16:creationId xmlns:a16="http://schemas.microsoft.com/office/drawing/2014/main" id="{E0E43417-2B99-461D-A709-6A128DE5AB6C}"/>
                </a:ext>
              </a:extLst>
            </p:cNvPr>
            <p:cNvSpPr>
              <a:spLocks/>
            </p:cNvSpPr>
            <p:nvPr/>
          </p:nvSpPr>
          <p:spPr bwMode="auto">
            <a:xfrm>
              <a:off x="6852" y="638"/>
              <a:ext cx="20" cy="21"/>
            </a:xfrm>
            <a:custGeom>
              <a:avLst/>
              <a:gdLst>
                <a:gd name="T0" fmla="*/ 4 w 7"/>
                <a:gd name="T1" fmla="*/ 1 h 7"/>
                <a:gd name="T2" fmla="*/ 3 w 7"/>
                <a:gd name="T3" fmla="*/ 6 h 7"/>
                <a:gd name="T4" fmla="*/ 4 w 7"/>
                <a:gd name="T5" fmla="*/ 1 h 7"/>
              </a:gdLst>
              <a:ahLst/>
              <a:cxnLst>
                <a:cxn ang="0">
                  <a:pos x="T0" y="T1"/>
                </a:cxn>
                <a:cxn ang="0">
                  <a:pos x="T2" y="T3"/>
                </a:cxn>
                <a:cxn ang="0">
                  <a:pos x="T4" y="T5"/>
                </a:cxn>
              </a:cxnLst>
              <a:rect l="0" t="0" r="r" b="b"/>
              <a:pathLst>
                <a:path w="7" h="7">
                  <a:moveTo>
                    <a:pt x="4" y="1"/>
                  </a:moveTo>
                  <a:cubicBezTo>
                    <a:pt x="1" y="0"/>
                    <a:pt x="0" y="5"/>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9" name="Freeform 10543">
              <a:extLst>
                <a:ext uri="{FF2B5EF4-FFF2-40B4-BE49-F238E27FC236}">
                  <a16:creationId xmlns:a16="http://schemas.microsoft.com/office/drawing/2014/main" id="{50FCB2B3-FD87-457C-AC23-DED05424DF37}"/>
                </a:ext>
              </a:extLst>
            </p:cNvPr>
            <p:cNvSpPr>
              <a:spLocks/>
            </p:cNvSpPr>
            <p:nvPr/>
          </p:nvSpPr>
          <p:spPr bwMode="auto">
            <a:xfrm>
              <a:off x="6834" y="618"/>
              <a:ext cx="24" cy="17"/>
            </a:xfrm>
            <a:custGeom>
              <a:avLst/>
              <a:gdLst>
                <a:gd name="T0" fmla="*/ 5 w 8"/>
                <a:gd name="T1" fmla="*/ 1 h 6"/>
                <a:gd name="T2" fmla="*/ 3 w 8"/>
                <a:gd name="T3" fmla="*/ 5 h 6"/>
                <a:gd name="T4" fmla="*/ 5 w 8"/>
                <a:gd name="T5" fmla="*/ 1 h 6"/>
              </a:gdLst>
              <a:ahLst/>
              <a:cxnLst>
                <a:cxn ang="0">
                  <a:pos x="T0" y="T1"/>
                </a:cxn>
                <a:cxn ang="0">
                  <a:pos x="T2" y="T3"/>
                </a:cxn>
                <a:cxn ang="0">
                  <a:pos x="T4" y="T5"/>
                </a:cxn>
              </a:cxnLst>
              <a:rect l="0" t="0" r="r" b="b"/>
              <a:pathLst>
                <a:path w="8" h="6">
                  <a:moveTo>
                    <a:pt x="5" y="1"/>
                  </a:moveTo>
                  <a:cubicBezTo>
                    <a:pt x="2" y="0"/>
                    <a:pt x="0" y="4"/>
                    <a:pt x="3"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0" name="Freeform 10544">
              <a:extLst>
                <a:ext uri="{FF2B5EF4-FFF2-40B4-BE49-F238E27FC236}">
                  <a16:creationId xmlns:a16="http://schemas.microsoft.com/office/drawing/2014/main" id="{2F069D74-812D-45A5-92CB-325AAD772459}"/>
                </a:ext>
              </a:extLst>
            </p:cNvPr>
            <p:cNvSpPr>
              <a:spLocks/>
            </p:cNvSpPr>
            <p:nvPr/>
          </p:nvSpPr>
          <p:spPr bwMode="auto">
            <a:xfrm>
              <a:off x="6825" y="591"/>
              <a:ext cx="21" cy="24"/>
            </a:xfrm>
            <a:custGeom>
              <a:avLst/>
              <a:gdLst>
                <a:gd name="T0" fmla="*/ 1 w 7"/>
                <a:gd name="T1" fmla="*/ 3 h 8"/>
                <a:gd name="T2" fmla="*/ 1 w 7"/>
                <a:gd name="T3" fmla="*/ 3 h 8"/>
                <a:gd name="T4" fmla="*/ 6 w 7"/>
                <a:gd name="T5" fmla="*/ 5 h 8"/>
                <a:gd name="T6" fmla="*/ 6 w 7"/>
                <a:gd name="T7" fmla="*/ 5 h 8"/>
                <a:gd name="T8" fmla="*/ 1 w 7"/>
                <a:gd name="T9" fmla="*/ 3 h 8"/>
              </a:gdLst>
              <a:ahLst/>
              <a:cxnLst>
                <a:cxn ang="0">
                  <a:pos x="T0" y="T1"/>
                </a:cxn>
                <a:cxn ang="0">
                  <a:pos x="T2" y="T3"/>
                </a:cxn>
                <a:cxn ang="0">
                  <a:pos x="T4" y="T5"/>
                </a:cxn>
                <a:cxn ang="0">
                  <a:pos x="T6" y="T7"/>
                </a:cxn>
                <a:cxn ang="0">
                  <a:pos x="T8" y="T9"/>
                </a:cxn>
              </a:cxnLst>
              <a:rect l="0" t="0" r="r" b="b"/>
              <a:pathLst>
                <a:path w="7" h="8">
                  <a:moveTo>
                    <a:pt x="1" y="3"/>
                  </a:moveTo>
                  <a:cubicBezTo>
                    <a:pt x="1" y="3"/>
                    <a:pt x="1" y="3"/>
                    <a:pt x="1" y="3"/>
                  </a:cubicBezTo>
                  <a:cubicBezTo>
                    <a:pt x="0" y="6"/>
                    <a:pt x="5" y="8"/>
                    <a:pt x="6" y="5"/>
                  </a:cubicBezTo>
                  <a:cubicBezTo>
                    <a:pt x="6" y="5"/>
                    <a:pt x="6" y="5"/>
                    <a:pt x="6" y="5"/>
                  </a:cubicBezTo>
                  <a:cubicBezTo>
                    <a:pt x="7"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1" name="Freeform 10545">
              <a:extLst>
                <a:ext uri="{FF2B5EF4-FFF2-40B4-BE49-F238E27FC236}">
                  <a16:creationId xmlns:a16="http://schemas.microsoft.com/office/drawing/2014/main" id="{1A1873F1-CFE8-4E35-8EA4-13B701121130}"/>
                </a:ext>
              </a:extLst>
            </p:cNvPr>
            <p:cNvSpPr>
              <a:spLocks/>
            </p:cNvSpPr>
            <p:nvPr/>
          </p:nvSpPr>
          <p:spPr bwMode="auto">
            <a:xfrm>
              <a:off x="6822" y="568"/>
              <a:ext cx="21" cy="20"/>
            </a:xfrm>
            <a:custGeom>
              <a:avLst/>
              <a:gdLst>
                <a:gd name="T0" fmla="*/ 4 w 7"/>
                <a:gd name="T1" fmla="*/ 1 h 7"/>
                <a:gd name="T2" fmla="*/ 4 w 7"/>
                <a:gd name="T3" fmla="*/ 1 h 7"/>
                <a:gd name="T4" fmla="*/ 3 w 7"/>
                <a:gd name="T5" fmla="*/ 6 h 7"/>
                <a:gd name="T6" fmla="*/ 3 w 7"/>
                <a:gd name="T7" fmla="*/ 6 h 7"/>
                <a:gd name="T8" fmla="*/ 4 w 7"/>
                <a:gd name="T9" fmla="*/ 1 h 7"/>
              </a:gdLst>
              <a:ahLst/>
              <a:cxnLst>
                <a:cxn ang="0">
                  <a:pos x="T0" y="T1"/>
                </a:cxn>
                <a:cxn ang="0">
                  <a:pos x="T2" y="T3"/>
                </a:cxn>
                <a:cxn ang="0">
                  <a:pos x="T4" y="T5"/>
                </a:cxn>
                <a:cxn ang="0">
                  <a:pos x="T6" y="T7"/>
                </a:cxn>
                <a:cxn ang="0">
                  <a:pos x="T8" y="T9"/>
                </a:cxn>
              </a:cxnLst>
              <a:rect l="0" t="0" r="r" b="b"/>
              <a:pathLst>
                <a:path w="7" h="7">
                  <a:moveTo>
                    <a:pt x="4" y="1"/>
                  </a:moveTo>
                  <a:cubicBezTo>
                    <a:pt x="4" y="1"/>
                    <a:pt x="4" y="1"/>
                    <a:pt x="4" y="1"/>
                  </a:cubicBezTo>
                  <a:cubicBezTo>
                    <a:pt x="1" y="0"/>
                    <a:pt x="0" y="5"/>
                    <a:pt x="3" y="6"/>
                  </a:cubicBezTo>
                  <a:cubicBezTo>
                    <a:pt x="3" y="6"/>
                    <a:pt x="3" y="6"/>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2" name="Freeform 10546">
              <a:extLst>
                <a:ext uri="{FF2B5EF4-FFF2-40B4-BE49-F238E27FC236}">
                  <a16:creationId xmlns:a16="http://schemas.microsoft.com/office/drawing/2014/main" id="{7CFB9395-7603-435C-9333-04220C53F8B7}"/>
                </a:ext>
              </a:extLst>
            </p:cNvPr>
            <p:cNvSpPr>
              <a:spLocks/>
            </p:cNvSpPr>
            <p:nvPr/>
          </p:nvSpPr>
          <p:spPr bwMode="auto">
            <a:xfrm>
              <a:off x="6843" y="579"/>
              <a:ext cx="20" cy="18"/>
            </a:xfrm>
            <a:custGeom>
              <a:avLst/>
              <a:gdLst>
                <a:gd name="T0" fmla="*/ 6 w 7"/>
                <a:gd name="T1" fmla="*/ 2 h 6"/>
                <a:gd name="T2" fmla="*/ 5 w 7"/>
                <a:gd name="T3" fmla="*/ 1 h 6"/>
                <a:gd name="T4" fmla="*/ 1 w 7"/>
                <a:gd name="T5" fmla="*/ 2 h 6"/>
                <a:gd name="T6" fmla="*/ 1 w 7"/>
                <a:gd name="T7" fmla="*/ 2 h 6"/>
                <a:gd name="T8" fmla="*/ 3 w 7"/>
                <a:gd name="T9" fmla="*/ 5 h 6"/>
                <a:gd name="T10" fmla="*/ 6 w 7"/>
                <a:gd name="T11" fmla="*/ 2 h 6"/>
              </a:gdLst>
              <a:ahLst/>
              <a:cxnLst>
                <a:cxn ang="0">
                  <a:pos x="T0" y="T1"/>
                </a:cxn>
                <a:cxn ang="0">
                  <a:pos x="T2" y="T3"/>
                </a:cxn>
                <a:cxn ang="0">
                  <a:pos x="T4" y="T5"/>
                </a:cxn>
                <a:cxn ang="0">
                  <a:pos x="T6" y="T7"/>
                </a:cxn>
                <a:cxn ang="0">
                  <a:pos x="T8" y="T9"/>
                </a:cxn>
                <a:cxn ang="0">
                  <a:pos x="T10" y="T11"/>
                </a:cxn>
              </a:cxnLst>
              <a:rect l="0" t="0" r="r" b="b"/>
              <a:pathLst>
                <a:path w="7" h="6">
                  <a:moveTo>
                    <a:pt x="6" y="2"/>
                  </a:moveTo>
                  <a:cubicBezTo>
                    <a:pt x="5" y="2"/>
                    <a:pt x="5" y="1"/>
                    <a:pt x="5" y="1"/>
                  </a:cubicBezTo>
                  <a:cubicBezTo>
                    <a:pt x="4" y="0"/>
                    <a:pt x="2" y="0"/>
                    <a:pt x="1" y="2"/>
                  </a:cubicBezTo>
                  <a:cubicBezTo>
                    <a:pt x="1" y="2"/>
                    <a:pt x="1" y="2"/>
                    <a:pt x="1" y="2"/>
                  </a:cubicBezTo>
                  <a:cubicBezTo>
                    <a:pt x="0" y="3"/>
                    <a:pt x="1" y="5"/>
                    <a:pt x="3" y="5"/>
                  </a:cubicBezTo>
                  <a:cubicBezTo>
                    <a:pt x="5" y="6"/>
                    <a:pt x="7" y="4"/>
                    <a:pt x="6"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3" name="Freeform 10547">
              <a:extLst>
                <a:ext uri="{FF2B5EF4-FFF2-40B4-BE49-F238E27FC236}">
                  <a16:creationId xmlns:a16="http://schemas.microsoft.com/office/drawing/2014/main" id="{FC5AE1B4-EF8D-4CFF-A22F-788072665A71}"/>
                </a:ext>
              </a:extLst>
            </p:cNvPr>
            <p:cNvSpPr>
              <a:spLocks/>
            </p:cNvSpPr>
            <p:nvPr/>
          </p:nvSpPr>
          <p:spPr bwMode="auto">
            <a:xfrm>
              <a:off x="6849" y="606"/>
              <a:ext cx="23" cy="20"/>
            </a:xfrm>
            <a:custGeom>
              <a:avLst/>
              <a:gdLst>
                <a:gd name="T0" fmla="*/ 5 w 8"/>
                <a:gd name="T1" fmla="*/ 1 h 7"/>
                <a:gd name="T2" fmla="*/ 5 w 8"/>
                <a:gd name="T3" fmla="*/ 1 h 7"/>
                <a:gd name="T4" fmla="*/ 3 w 8"/>
                <a:gd name="T5" fmla="*/ 5 h 7"/>
                <a:gd name="T6" fmla="*/ 3 w 8"/>
                <a:gd name="T7" fmla="*/ 6 h 7"/>
                <a:gd name="T8" fmla="*/ 5 w 8"/>
                <a:gd name="T9" fmla="*/ 1 h 7"/>
              </a:gdLst>
              <a:ahLst/>
              <a:cxnLst>
                <a:cxn ang="0">
                  <a:pos x="T0" y="T1"/>
                </a:cxn>
                <a:cxn ang="0">
                  <a:pos x="T2" y="T3"/>
                </a:cxn>
                <a:cxn ang="0">
                  <a:pos x="T4" y="T5"/>
                </a:cxn>
                <a:cxn ang="0">
                  <a:pos x="T6" y="T7"/>
                </a:cxn>
                <a:cxn ang="0">
                  <a:pos x="T8" y="T9"/>
                </a:cxn>
              </a:cxnLst>
              <a:rect l="0" t="0" r="r" b="b"/>
              <a:pathLst>
                <a:path w="8" h="7">
                  <a:moveTo>
                    <a:pt x="5" y="1"/>
                  </a:moveTo>
                  <a:cubicBezTo>
                    <a:pt x="5" y="1"/>
                    <a:pt x="5" y="1"/>
                    <a:pt x="5" y="1"/>
                  </a:cubicBezTo>
                  <a:cubicBezTo>
                    <a:pt x="2" y="0"/>
                    <a:pt x="0" y="5"/>
                    <a:pt x="3" y="5"/>
                  </a:cubicBezTo>
                  <a:cubicBezTo>
                    <a:pt x="3" y="6"/>
                    <a:pt x="3" y="6"/>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4" name="Freeform 10548">
              <a:extLst>
                <a:ext uri="{FF2B5EF4-FFF2-40B4-BE49-F238E27FC236}">
                  <a16:creationId xmlns:a16="http://schemas.microsoft.com/office/drawing/2014/main" id="{E4B8B6C7-A9EB-4FA6-A657-E633618748D3}"/>
                </a:ext>
              </a:extLst>
            </p:cNvPr>
            <p:cNvSpPr>
              <a:spLocks/>
            </p:cNvSpPr>
            <p:nvPr/>
          </p:nvSpPr>
          <p:spPr bwMode="auto">
            <a:xfrm>
              <a:off x="6872" y="623"/>
              <a:ext cx="21" cy="18"/>
            </a:xfrm>
            <a:custGeom>
              <a:avLst/>
              <a:gdLst>
                <a:gd name="T0" fmla="*/ 6 w 7"/>
                <a:gd name="T1" fmla="*/ 3 h 6"/>
                <a:gd name="T2" fmla="*/ 4 w 7"/>
                <a:gd name="T3" fmla="*/ 1 h 6"/>
                <a:gd name="T4" fmla="*/ 2 w 7"/>
                <a:gd name="T5" fmla="*/ 5 h 6"/>
                <a:gd name="T6" fmla="*/ 3 w 7"/>
                <a:gd name="T7" fmla="*/ 6 h 6"/>
                <a:gd name="T8" fmla="*/ 3 w 7"/>
                <a:gd name="T9" fmla="*/ 6 h 6"/>
                <a:gd name="T10" fmla="*/ 3 w 7"/>
                <a:gd name="T11" fmla="*/ 6 h 6"/>
                <a:gd name="T12" fmla="*/ 6 w 7"/>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7" h="6">
                  <a:moveTo>
                    <a:pt x="6" y="3"/>
                  </a:moveTo>
                  <a:cubicBezTo>
                    <a:pt x="6" y="2"/>
                    <a:pt x="5" y="1"/>
                    <a:pt x="4" y="1"/>
                  </a:cubicBezTo>
                  <a:cubicBezTo>
                    <a:pt x="2" y="0"/>
                    <a:pt x="0" y="3"/>
                    <a:pt x="2" y="5"/>
                  </a:cubicBezTo>
                  <a:cubicBezTo>
                    <a:pt x="2" y="5"/>
                    <a:pt x="3" y="5"/>
                    <a:pt x="3" y="6"/>
                  </a:cubicBezTo>
                  <a:cubicBezTo>
                    <a:pt x="3" y="6"/>
                    <a:pt x="3" y="6"/>
                    <a:pt x="3" y="6"/>
                  </a:cubicBezTo>
                  <a:cubicBezTo>
                    <a:pt x="3" y="6"/>
                    <a:pt x="3" y="6"/>
                    <a:pt x="3" y="6"/>
                  </a:cubicBezTo>
                  <a:cubicBezTo>
                    <a:pt x="5" y="6"/>
                    <a:pt x="7" y="5"/>
                    <a:pt x="6"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5" name="Freeform 10549">
              <a:extLst>
                <a:ext uri="{FF2B5EF4-FFF2-40B4-BE49-F238E27FC236}">
                  <a16:creationId xmlns:a16="http://schemas.microsoft.com/office/drawing/2014/main" id="{2D70D71C-F181-4A20-ACDF-63413F5939E4}"/>
                </a:ext>
              </a:extLst>
            </p:cNvPr>
            <p:cNvSpPr>
              <a:spLocks/>
            </p:cNvSpPr>
            <p:nvPr/>
          </p:nvSpPr>
          <p:spPr bwMode="auto">
            <a:xfrm>
              <a:off x="6890" y="641"/>
              <a:ext cx="23" cy="18"/>
            </a:xfrm>
            <a:custGeom>
              <a:avLst/>
              <a:gdLst>
                <a:gd name="T0" fmla="*/ 5 w 8"/>
                <a:gd name="T1" fmla="*/ 1 h 6"/>
                <a:gd name="T2" fmla="*/ 5 w 8"/>
                <a:gd name="T3" fmla="*/ 1 h 6"/>
                <a:gd name="T4" fmla="*/ 3 w 8"/>
                <a:gd name="T5" fmla="*/ 5 h 6"/>
                <a:gd name="T6" fmla="*/ 4 w 8"/>
                <a:gd name="T7" fmla="*/ 5 h 6"/>
                <a:gd name="T8" fmla="*/ 5 w 8"/>
                <a:gd name="T9" fmla="*/ 1 h 6"/>
              </a:gdLst>
              <a:ahLst/>
              <a:cxnLst>
                <a:cxn ang="0">
                  <a:pos x="T0" y="T1"/>
                </a:cxn>
                <a:cxn ang="0">
                  <a:pos x="T2" y="T3"/>
                </a:cxn>
                <a:cxn ang="0">
                  <a:pos x="T4" y="T5"/>
                </a:cxn>
                <a:cxn ang="0">
                  <a:pos x="T6" y="T7"/>
                </a:cxn>
                <a:cxn ang="0">
                  <a:pos x="T8" y="T9"/>
                </a:cxn>
              </a:cxnLst>
              <a:rect l="0" t="0" r="r" b="b"/>
              <a:pathLst>
                <a:path w="8" h="6">
                  <a:moveTo>
                    <a:pt x="5" y="1"/>
                  </a:moveTo>
                  <a:cubicBezTo>
                    <a:pt x="5" y="1"/>
                    <a:pt x="5" y="1"/>
                    <a:pt x="5" y="1"/>
                  </a:cubicBezTo>
                  <a:cubicBezTo>
                    <a:pt x="2" y="0"/>
                    <a:pt x="0" y="4"/>
                    <a:pt x="3" y="5"/>
                  </a:cubicBezTo>
                  <a:cubicBezTo>
                    <a:pt x="4" y="5"/>
                    <a:pt x="4" y="5"/>
                    <a:pt x="4" y="5"/>
                  </a:cubicBezTo>
                  <a:cubicBezTo>
                    <a:pt x="6" y="6"/>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6" name="Freeform 10550">
              <a:extLst>
                <a:ext uri="{FF2B5EF4-FFF2-40B4-BE49-F238E27FC236}">
                  <a16:creationId xmlns:a16="http://schemas.microsoft.com/office/drawing/2014/main" id="{C4B728D9-A3B9-464D-8DCD-125FF6AD4E47}"/>
                </a:ext>
              </a:extLst>
            </p:cNvPr>
            <p:cNvSpPr>
              <a:spLocks/>
            </p:cNvSpPr>
            <p:nvPr/>
          </p:nvSpPr>
          <p:spPr bwMode="auto">
            <a:xfrm>
              <a:off x="6919" y="635"/>
              <a:ext cx="24" cy="24"/>
            </a:xfrm>
            <a:custGeom>
              <a:avLst/>
              <a:gdLst>
                <a:gd name="T0" fmla="*/ 3 w 8"/>
                <a:gd name="T1" fmla="*/ 2 h 8"/>
                <a:gd name="T2" fmla="*/ 3 w 8"/>
                <a:gd name="T3" fmla="*/ 2 h 8"/>
                <a:gd name="T4" fmla="*/ 5 w 8"/>
                <a:gd name="T5" fmla="*/ 6 h 8"/>
                <a:gd name="T6" fmla="*/ 5 w 8"/>
                <a:gd name="T7" fmla="*/ 6 h 8"/>
                <a:gd name="T8" fmla="*/ 3 w 8"/>
                <a:gd name="T9" fmla="*/ 2 h 8"/>
              </a:gdLst>
              <a:ahLst/>
              <a:cxnLst>
                <a:cxn ang="0">
                  <a:pos x="T0" y="T1"/>
                </a:cxn>
                <a:cxn ang="0">
                  <a:pos x="T2" y="T3"/>
                </a:cxn>
                <a:cxn ang="0">
                  <a:pos x="T4" y="T5"/>
                </a:cxn>
                <a:cxn ang="0">
                  <a:pos x="T6" y="T7"/>
                </a:cxn>
                <a:cxn ang="0">
                  <a:pos x="T8" y="T9"/>
                </a:cxn>
              </a:cxnLst>
              <a:rect l="0" t="0" r="r" b="b"/>
              <a:pathLst>
                <a:path w="8" h="8">
                  <a:moveTo>
                    <a:pt x="3" y="2"/>
                  </a:moveTo>
                  <a:cubicBezTo>
                    <a:pt x="3" y="2"/>
                    <a:pt x="3" y="2"/>
                    <a:pt x="3" y="2"/>
                  </a:cubicBezTo>
                  <a:cubicBezTo>
                    <a:pt x="0" y="3"/>
                    <a:pt x="2" y="8"/>
                    <a:pt x="5" y="6"/>
                  </a:cubicBezTo>
                  <a:cubicBezTo>
                    <a:pt x="5" y="6"/>
                    <a:pt x="5" y="6"/>
                    <a:pt x="5" y="6"/>
                  </a:cubicBezTo>
                  <a:cubicBezTo>
                    <a:pt x="8" y="5"/>
                    <a:pt x="6" y="0"/>
                    <a:pt x="3" y="2"/>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7" name="Freeform 10551">
              <a:extLst>
                <a:ext uri="{FF2B5EF4-FFF2-40B4-BE49-F238E27FC236}">
                  <a16:creationId xmlns:a16="http://schemas.microsoft.com/office/drawing/2014/main" id="{FB22BA51-4754-47C2-A16D-147E9A0FED1E}"/>
                </a:ext>
              </a:extLst>
            </p:cNvPr>
            <p:cNvSpPr>
              <a:spLocks/>
            </p:cNvSpPr>
            <p:nvPr/>
          </p:nvSpPr>
          <p:spPr bwMode="auto">
            <a:xfrm>
              <a:off x="6943" y="626"/>
              <a:ext cx="17" cy="18"/>
            </a:xfrm>
            <a:custGeom>
              <a:avLst/>
              <a:gdLst>
                <a:gd name="T0" fmla="*/ 2 w 6"/>
                <a:gd name="T1" fmla="*/ 1 h 6"/>
                <a:gd name="T2" fmla="*/ 1 w 6"/>
                <a:gd name="T3" fmla="*/ 3 h 6"/>
                <a:gd name="T4" fmla="*/ 2 w 6"/>
                <a:gd name="T5" fmla="*/ 6 h 6"/>
                <a:gd name="T6" fmla="*/ 5 w 6"/>
                <a:gd name="T7" fmla="*/ 5 h 6"/>
                <a:gd name="T8" fmla="*/ 2 w 6"/>
                <a:gd name="T9" fmla="*/ 1 h 6"/>
              </a:gdLst>
              <a:ahLst/>
              <a:cxnLst>
                <a:cxn ang="0">
                  <a:pos x="T0" y="T1"/>
                </a:cxn>
                <a:cxn ang="0">
                  <a:pos x="T2" y="T3"/>
                </a:cxn>
                <a:cxn ang="0">
                  <a:pos x="T4" y="T5"/>
                </a:cxn>
                <a:cxn ang="0">
                  <a:pos x="T6" y="T7"/>
                </a:cxn>
                <a:cxn ang="0">
                  <a:pos x="T8" y="T9"/>
                </a:cxn>
              </a:cxnLst>
              <a:rect l="0" t="0" r="r" b="b"/>
              <a:pathLst>
                <a:path w="6" h="6">
                  <a:moveTo>
                    <a:pt x="2" y="1"/>
                  </a:moveTo>
                  <a:cubicBezTo>
                    <a:pt x="1" y="1"/>
                    <a:pt x="1" y="2"/>
                    <a:pt x="1" y="3"/>
                  </a:cubicBezTo>
                  <a:cubicBezTo>
                    <a:pt x="0" y="4"/>
                    <a:pt x="1" y="5"/>
                    <a:pt x="2" y="6"/>
                  </a:cubicBezTo>
                  <a:cubicBezTo>
                    <a:pt x="3" y="6"/>
                    <a:pt x="4" y="6"/>
                    <a:pt x="5" y="5"/>
                  </a:cubicBezTo>
                  <a:cubicBezTo>
                    <a:pt x="6" y="3"/>
                    <a:pt x="4" y="0"/>
                    <a:pt x="2"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8" name="Freeform 10552">
              <a:extLst>
                <a:ext uri="{FF2B5EF4-FFF2-40B4-BE49-F238E27FC236}">
                  <a16:creationId xmlns:a16="http://schemas.microsoft.com/office/drawing/2014/main" id="{9855F77B-88FC-4C40-B88D-6365BE8E4273}"/>
                </a:ext>
              </a:extLst>
            </p:cNvPr>
            <p:cNvSpPr>
              <a:spLocks/>
            </p:cNvSpPr>
            <p:nvPr/>
          </p:nvSpPr>
          <p:spPr bwMode="auto">
            <a:xfrm>
              <a:off x="6955" y="609"/>
              <a:ext cx="17" cy="20"/>
            </a:xfrm>
            <a:custGeom>
              <a:avLst/>
              <a:gdLst>
                <a:gd name="T0" fmla="*/ 1 w 6"/>
                <a:gd name="T1" fmla="*/ 3 h 7"/>
                <a:gd name="T2" fmla="*/ 1 w 6"/>
                <a:gd name="T3" fmla="*/ 3 h 7"/>
                <a:gd name="T4" fmla="*/ 5 w 6"/>
                <a:gd name="T5" fmla="*/ 4 h 7"/>
                <a:gd name="T6" fmla="*/ 6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4"/>
                  </a:cubicBezTo>
                  <a:cubicBezTo>
                    <a:pt x="6" y="4"/>
                    <a:pt x="6" y="4"/>
                    <a:pt x="6"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9" name="Freeform 10553">
              <a:extLst>
                <a:ext uri="{FF2B5EF4-FFF2-40B4-BE49-F238E27FC236}">
                  <a16:creationId xmlns:a16="http://schemas.microsoft.com/office/drawing/2014/main" id="{A5AB80E8-3E47-4097-94D4-E1407763A96E}"/>
                </a:ext>
              </a:extLst>
            </p:cNvPr>
            <p:cNvSpPr>
              <a:spLocks/>
            </p:cNvSpPr>
            <p:nvPr/>
          </p:nvSpPr>
          <p:spPr bwMode="auto">
            <a:xfrm>
              <a:off x="6955" y="579"/>
              <a:ext cx="20" cy="18"/>
            </a:xfrm>
            <a:custGeom>
              <a:avLst/>
              <a:gdLst>
                <a:gd name="T0" fmla="*/ 4 w 7"/>
                <a:gd name="T1" fmla="*/ 1 h 6"/>
                <a:gd name="T2" fmla="*/ 4 w 7"/>
                <a:gd name="T3" fmla="*/ 1 h 6"/>
                <a:gd name="T4" fmla="*/ 3 w 7"/>
                <a:gd name="T5" fmla="*/ 5 h 6"/>
                <a:gd name="T6" fmla="*/ 3 w 7"/>
                <a:gd name="T7" fmla="*/ 5 h 6"/>
                <a:gd name="T8" fmla="*/ 4 w 7"/>
                <a:gd name="T9" fmla="*/ 1 h 6"/>
              </a:gdLst>
              <a:ahLst/>
              <a:cxnLst>
                <a:cxn ang="0">
                  <a:pos x="T0" y="T1"/>
                </a:cxn>
                <a:cxn ang="0">
                  <a:pos x="T2" y="T3"/>
                </a:cxn>
                <a:cxn ang="0">
                  <a:pos x="T4" y="T5"/>
                </a:cxn>
                <a:cxn ang="0">
                  <a:pos x="T6" y="T7"/>
                </a:cxn>
                <a:cxn ang="0">
                  <a:pos x="T8" y="T9"/>
                </a:cxn>
              </a:cxnLst>
              <a:rect l="0" t="0" r="r" b="b"/>
              <a:pathLst>
                <a:path w="7" h="6">
                  <a:moveTo>
                    <a:pt x="4" y="1"/>
                  </a:moveTo>
                  <a:cubicBezTo>
                    <a:pt x="4" y="1"/>
                    <a:pt x="4" y="1"/>
                    <a:pt x="4" y="1"/>
                  </a:cubicBezTo>
                  <a:cubicBezTo>
                    <a:pt x="1" y="0"/>
                    <a:pt x="0" y="4"/>
                    <a:pt x="3" y="5"/>
                  </a:cubicBezTo>
                  <a:cubicBezTo>
                    <a:pt x="3" y="5"/>
                    <a:pt x="3" y="5"/>
                    <a:pt x="3" y="5"/>
                  </a:cubicBezTo>
                  <a:cubicBezTo>
                    <a:pt x="6"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0" name="Freeform 10554">
              <a:extLst>
                <a:ext uri="{FF2B5EF4-FFF2-40B4-BE49-F238E27FC236}">
                  <a16:creationId xmlns:a16="http://schemas.microsoft.com/office/drawing/2014/main" id="{98C2BDF0-CCE9-449A-9D7F-C8B987ACFF0E}"/>
                </a:ext>
              </a:extLst>
            </p:cNvPr>
            <p:cNvSpPr>
              <a:spLocks/>
            </p:cNvSpPr>
            <p:nvPr/>
          </p:nvSpPr>
          <p:spPr bwMode="auto">
            <a:xfrm>
              <a:off x="6931" y="574"/>
              <a:ext cx="18" cy="20"/>
            </a:xfrm>
            <a:custGeom>
              <a:avLst/>
              <a:gdLst>
                <a:gd name="T0" fmla="*/ 6 w 6"/>
                <a:gd name="T1" fmla="*/ 4 h 7"/>
                <a:gd name="T2" fmla="*/ 6 w 6"/>
                <a:gd name="T3" fmla="*/ 4 h 7"/>
                <a:gd name="T4" fmla="*/ 6 w 6"/>
                <a:gd name="T5" fmla="*/ 4 h 7"/>
                <a:gd name="T6" fmla="*/ 3 w 6"/>
                <a:gd name="T7" fmla="*/ 1 h 7"/>
                <a:gd name="T8" fmla="*/ 1 w 6"/>
                <a:gd name="T9" fmla="*/ 3 h 7"/>
                <a:gd name="T10" fmla="*/ 5 w 6"/>
                <a:gd name="T11" fmla="*/ 5 h 7"/>
                <a:gd name="T12" fmla="*/ 6 w 6"/>
                <a:gd name="T13" fmla="*/ 4 h 7"/>
              </a:gdLst>
              <a:ahLst/>
              <a:cxnLst>
                <a:cxn ang="0">
                  <a:pos x="T0" y="T1"/>
                </a:cxn>
                <a:cxn ang="0">
                  <a:pos x="T2" y="T3"/>
                </a:cxn>
                <a:cxn ang="0">
                  <a:pos x="T4" y="T5"/>
                </a:cxn>
                <a:cxn ang="0">
                  <a:pos x="T6" y="T7"/>
                </a:cxn>
                <a:cxn ang="0">
                  <a:pos x="T8" y="T9"/>
                </a:cxn>
                <a:cxn ang="0">
                  <a:pos x="T10" y="T11"/>
                </a:cxn>
                <a:cxn ang="0">
                  <a:pos x="T12" y="T13"/>
                </a:cxn>
              </a:cxnLst>
              <a:rect l="0" t="0" r="r" b="b"/>
              <a:pathLst>
                <a:path w="6" h="7">
                  <a:moveTo>
                    <a:pt x="6" y="4"/>
                  </a:moveTo>
                  <a:cubicBezTo>
                    <a:pt x="6" y="4"/>
                    <a:pt x="6" y="4"/>
                    <a:pt x="6" y="4"/>
                  </a:cubicBezTo>
                  <a:cubicBezTo>
                    <a:pt x="6" y="4"/>
                    <a:pt x="6" y="4"/>
                    <a:pt x="6" y="4"/>
                  </a:cubicBezTo>
                  <a:cubicBezTo>
                    <a:pt x="6" y="2"/>
                    <a:pt x="5" y="0"/>
                    <a:pt x="3" y="1"/>
                  </a:cubicBezTo>
                  <a:cubicBezTo>
                    <a:pt x="2" y="1"/>
                    <a:pt x="2" y="2"/>
                    <a:pt x="1" y="3"/>
                  </a:cubicBezTo>
                  <a:cubicBezTo>
                    <a:pt x="0" y="5"/>
                    <a:pt x="4" y="7"/>
                    <a:pt x="5" y="5"/>
                  </a:cubicBezTo>
                  <a:cubicBezTo>
                    <a:pt x="5" y="5"/>
                    <a:pt x="6" y="4"/>
                    <a:pt x="6" y="4"/>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1" name="Freeform 10555">
              <a:extLst>
                <a:ext uri="{FF2B5EF4-FFF2-40B4-BE49-F238E27FC236}">
                  <a16:creationId xmlns:a16="http://schemas.microsoft.com/office/drawing/2014/main" id="{6C9F3C67-FE87-43CA-A988-C89AC86EEDD4}"/>
                </a:ext>
              </a:extLst>
            </p:cNvPr>
            <p:cNvSpPr>
              <a:spLocks/>
            </p:cNvSpPr>
            <p:nvPr/>
          </p:nvSpPr>
          <p:spPr bwMode="auto">
            <a:xfrm>
              <a:off x="6911" y="588"/>
              <a:ext cx="14" cy="18"/>
            </a:xfrm>
            <a:custGeom>
              <a:avLst/>
              <a:gdLst>
                <a:gd name="T0" fmla="*/ 4 w 5"/>
                <a:gd name="T1" fmla="*/ 3 h 6"/>
                <a:gd name="T2" fmla="*/ 2 w 5"/>
                <a:gd name="T3" fmla="*/ 0 h 6"/>
                <a:gd name="T4" fmla="*/ 2 w 5"/>
                <a:gd name="T5" fmla="*/ 0 h 6"/>
                <a:gd name="T6" fmla="*/ 0 w 5"/>
                <a:gd name="T7" fmla="*/ 2 h 6"/>
                <a:gd name="T8" fmla="*/ 0 w 5"/>
                <a:gd name="T9" fmla="*/ 4 h 6"/>
                <a:gd name="T10" fmla="*/ 4 w 5"/>
                <a:gd name="T11" fmla="*/ 3 h 6"/>
              </a:gdLst>
              <a:ahLst/>
              <a:cxnLst>
                <a:cxn ang="0">
                  <a:pos x="T0" y="T1"/>
                </a:cxn>
                <a:cxn ang="0">
                  <a:pos x="T2" y="T3"/>
                </a:cxn>
                <a:cxn ang="0">
                  <a:pos x="T4" y="T5"/>
                </a:cxn>
                <a:cxn ang="0">
                  <a:pos x="T6" y="T7"/>
                </a:cxn>
                <a:cxn ang="0">
                  <a:pos x="T8" y="T9"/>
                </a:cxn>
                <a:cxn ang="0">
                  <a:pos x="T10" y="T11"/>
                </a:cxn>
              </a:cxnLst>
              <a:rect l="0" t="0" r="r" b="b"/>
              <a:pathLst>
                <a:path w="5" h="6">
                  <a:moveTo>
                    <a:pt x="4" y="3"/>
                  </a:moveTo>
                  <a:cubicBezTo>
                    <a:pt x="5" y="2"/>
                    <a:pt x="4" y="0"/>
                    <a:pt x="2" y="0"/>
                  </a:cubicBezTo>
                  <a:cubicBezTo>
                    <a:pt x="2" y="0"/>
                    <a:pt x="2" y="0"/>
                    <a:pt x="2" y="0"/>
                  </a:cubicBezTo>
                  <a:cubicBezTo>
                    <a:pt x="1" y="0"/>
                    <a:pt x="0" y="1"/>
                    <a:pt x="0" y="2"/>
                  </a:cubicBezTo>
                  <a:cubicBezTo>
                    <a:pt x="0" y="3"/>
                    <a:pt x="0" y="3"/>
                    <a:pt x="0" y="4"/>
                  </a:cubicBezTo>
                  <a:cubicBezTo>
                    <a:pt x="1" y="6"/>
                    <a:pt x="4" y="5"/>
                    <a:pt x="4"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2" name="Freeform 10556">
              <a:extLst>
                <a:ext uri="{FF2B5EF4-FFF2-40B4-BE49-F238E27FC236}">
                  <a16:creationId xmlns:a16="http://schemas.microsoft.com/office/drawing/2014/main" id="{8D7928F3-75AB-405C-AFC0-5FFAA7E7B014}"/>
                </a:ext>
              </a:extLst>
            </p:cNvPr>
            <p:cNvSpPr>
              <a:spLocks/>
            </p:cNvSpPr>
            <p:nvPr/>
          </p:nvSpPr>
          <p:spPr bwMode="auto">
            <a:xfrm>
              <a:off x="6913" y="606"/>
              <a:ext cx="18" cy="17"/>
            </a:xfrm>
            <a:custGeom>
              <a:avLst/>
              <a:gdLst>
                <a:gd name="T0" fmla="*/ 6 w 6"/>
                <a:gd name="T1" fmla="*/ 3 h 6"/>
                <a:gd name="T2" fmla="*/ 6 w 6"/>
                <a:gd name="T3" fmla="*/ 3 h 6"/>
                <a:gd name="T4" fmla="*/ 5 w 6"/>
                <a:gd name="T5" fmla="*/ 2 h 6"/>
                <a:gd name="T6" fmla="*/ 1 w 6"/>
                <a:gd name="T7" fmla="*/ 2 h 6"/>
                <a:gd name="T8" fmla="*/ 1 w 6"/>
                <a:gd name="T9" fmla="*/ 2 h 6"/>
                <a:gd name="T10" fmla="*/ 2 w 6"/>
                <a:gd name="T11" fmla="*/ 6 h 6"/>
                <a:gd name="T12" fmla="*/ 3 w 6"/>
                <a:gd name="T13" fmla="*/ 6 h 6"/>
                <a:gd name="T14" fmla="*/ 6 w 6"/>
                <a:gd name="T15" fmla="*/ 4 h 6"/>
                <a:gd name="T16" fmla="*/ 6 w 6"/>
                <a:gd name="T17" fmla="*/ 3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6">
                  <a:moveTo>
                    <a:pt x="6" y="3"/>
                  </a:moveTo>
                  <a:cubicBezTo>
                    <a:pt x="6" y="3"/>
                    <a:pt x="6" y="3"/>
                    <a:pt x="6" y="3"/>
                  </a:cubicBezTo>
                  <a:cubicBezTo>
                    <a:pt x="6" y="2"/>
                    <a:pt x="6" y="2"/>
                    <a:pt x="5" y="2"/>
                  </a:cubicBezTo>
                  <a:cubicBezTo>
                    <a:pt x="5" y="1"/>
                    <a:pt x="3" y="0"/>
                    <a:pt x="1" y="2"/>
                  </a:cubicBezTo>
                  <a:cubicBezTo>
                    <a:pt x="1" y="2"/>
                    <a:pt x="1" y="2"/>
                    <a:pt x="1" y="2"/>
                  </a:cubicBezTo>
                  <a:cubicBezTo>
                    <a:pt x="0" y="3"/>
                    <a:pt x="1" y="5"/>
                    <a:pt x="2" y="6"/>
                  </a:cubicBezTo>
                  <a:cubicBezTo>
                    <a:pt x="3" y="6"/>
                    <a:pt x="3" y="6"/>
                    <a:pt x="3" y="6"/>
                  </a:cubicBezTo>
                  <a:cubicBezTo>
                    <a:pt x="4" y="6"/>
                    <a:pt x="5" y="5"/>
                    <a:pt x="6" y="4"/>
                  </a:cubicBezTo>
                  <a:cubicBezTo>
                    <a:pt x="6" y="4"/>
                    <a:pt x="6" y="3"/>
                    <a:pt x="6"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3" name="Freeform 10557">
              <a:extLst>
                <a:ext uri="{FF2B5EF4-FFF2-40B4-BE49-F238E27FC236}">
                  <a16:creationId xmlns:a16="http://schemas.microsoft.com/office/drawing/2014/main" id="{DE2C0401-7D25-42CE-B2B6-2393A723222F}"/>
                </a:ext>
              </a:extLst>
            </p:cNvPr>
            <p:cNvSpPr>
              <a:spLocks/>
            </p:cNvSpPr>
            <p:nvPr/>
          </p:nvSpPr>
          <p:spPr bwMode="auto">
            <a:xfrm>
              <a:off x="6934" y="594"/>
              <a:ext cx="24" cy="21"/>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4" name="Freeform 10558">
              <a:extLst>
                <a:ext uri="{FF2B5EF4-FFF2-40B4-BE49-F238E27FC236}">
                  <a16:creationId xmlns:a16="http://schemas.microsoft.com/office/drawing/2014/main" id="{F96D5B4D-5033-4740-839C-598988ABF058}"/>
                </a:ext>
              </a:extLst>
            </p:cNvPr>
            <p:cNvSpPr>
              <a:spLocks/>
            </p:cNvSpPr>
            <p:nvPr/>
          </p:nvSpPr>
          <p:spPr bwMode="auto">
            <a:xfrm>
              <a:off x="6884" y="609"/>
              <a:ext cx="21" cy="14"/>
            </a:xfrm>
            <a:custGeom>
              <a:avLst/>
              <a:gdLst>
                <a:gd name="T0" fmla="*/ 4 w 7"/>
                <a:gd name="T1" fmla="*/ 0 h 5"/>
                <a:gd name="T2" fmla="*/ 2 w 7"/>
                <a:gd name="T3" fmla="*/ 1 h 5"/>
                <a:gd name="T4" fmla="*/ 1 w 7"/>
                <a:gd name="T5" fmla="*/ 4 h 5"/>
                <a:gd name="T6" fmla="*/ 3 w 7"/>
                <a:gd name="T7" fmla="*/ 5 h 5"/>
                <a:gd name="T8" fmla="*/ 4 w 7"/>
                <a:gd name="T9" fmla="*/ 0 h 5"/>
              </a:gdLst>
              <a:ahLst/>
              <a:cxnLst>
                <a:cxn ang="0">
                  <a:pos x="T0" y="T1"/>
                </a:cxn>
                <a:cxn ang="0">
                  <a:pos x="T2" y="T3"/>
                </a:cxn>
                <a:cxn ang="0">
                  <a:pos x="T4" y="T5"/>
                </a:cxn>
                <a:cxn ang="0">
                  <a:pos x="T6" y="T7"/>
                </a:cxn>
                <a:cxn ang="0">
                  <a:pos x="T8" y="T9"/>
                </a:cxn>
              </a:cxnLst>
              <a:rect l="0" t="0" r="r" b="b"/>
              <a:pathLst>
                <a:path w="7" h="5">
                  <a:moveTo>
                    <a:pt x="4" y="0"/>
                  </a:moveTo>
                  <a:cubicBezTo>
                    <a:pt x="3" y="0"/>
                    <a:pt x="3" y="0"/>
                    <a:pt x="2" y="1"/>
                  </a:cubicBezTo>
                  <a:cubicBezTo>
                    <a:pt x="1" y="1"/>
                    <a:pt x="0" y="3"/>
                    <a:pt x="1" y="4"/>
                  </a:cubicBezTo>
                  <a:cubicBezTo>
                    <a:pt x="1" y="5"/>
                    <a:pt x="2" y="5"/>
                    <a:pt x="3" y="5"/>
                  </a:cubicBezTo>
                  <a:cubicBezTo>
                    <a:pt x="6" y="5"/>
                    <a:pt x="7" y="1"/>
                    <a:pt x="4" y="0"/>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5" name="Freeform 10559">
              <a:extLst>
                <a:ext uri="{FF2B5EF4-FFF2-40B4-BE49-F238E27FC236}">
                  <a16:creationId xmlns:a16="http://schemas.microsoft.com/office/drawing/2014/main" id="{B6ABB0CB-BC53-480E-BF2D-17A766F28EF1}"/>
                </a:ext>
              </a:extLst>
            </p:cNvPr>
            <p:cNvSpPr>
              <a:spLocks/>
            </p:cNvSpPr>
            <p:nvPr/>
          </p:nvSpPr>
          <p:spPr bwMode="auto">
            <a:xfrm>
              <a:off x="6928" y="615"/>
              <a:ext cx="24" cy="20"/>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6" name="Freeform 10560">
              <a:extLst>
                <a:ext uri="{FF2B5EF4-FFF2-40B4-BE49-F238E27FC236}">
                  <a16:creationId xmlns:a16="http://schemas.microsoft.com/office/drawing/2014/main" id="{040B9B4F-DFA5-4FDF-AC79-B561BD8AFB82}"/>
                </a:ext>
              </a:extLst>
            </p:cNvPr>
            <p:cNvSpPr>
              <a:spLocks/>
            </p:cNvSpPr>
            <p:nvPr/>
          </p:nvSpPr>
          <p:spPr bwMode="auto">
            <a:xfrm>
              <a:off x="6943" y="524"/>
              <a:ext cx="20" cy="20"/>
            </a:xfrm>
            <a:custGeom>
              <a:avLst/>
              <a:gdLst>
                <a:gd name="T0" fmla="*/ 4 w 7"/>
                <a:gd name="T1" fmla="*/ 1 h 7"/>
                <a:gd name="T2" fmla="*/ 4 w 7"/>
                <a:gd name="T3" fmla="*/ 1 h 7"/>
                <a:gd name="T4" fmla="*/ 3 w 7"/>
                <a:gd name="T5" fmla="*/ 6 h 7"/>
                <a:gd name="T6" fmla="*/ 3 w 7"/>
                <a:gd name="T7" fmla="*/ 6 h 7"/>
                <a:gd name="T8" fmla="*/ 4 w 7"/>
                <a:gd name="T9" fmla="*/ 1 h 7"/>
              </a:gdLst>
              <a:ahLst/>
              <a:cxnLst>
                <a:cxn ang="0">
                  <a:pos x="T0" y="T1"/>
                </a:cxn>
                <a:cxn ang="0">
                  <a:pos x="T2" y="T3"/>
                </a:cxn>
                <a:cxn ang="0">
                  <a:pos x="T4" y="T5"/>
                </a:cxn>
                <a:cxn ang="0">
                  <a:pos x="T6" y="T7"/>
                </a:cxn>
                <a:cxn ang="0">
                  <a:pos x="T8" y="T9"/>
                </a:cxn>
              </a:cxnLst>
              <a:rect l="0" t="0" r="r" b="b"/>
              <a:pathLst>
                <a:path w="7" h="7">
                  <a:moveTo>
                    <a:pt x="4" y="1"/>
                  </a:moveTo>
                  <a:cubicBezTo>
                    <a:pt x="4" y="1"/>
                    <a:pt x="4" y="1"/>
                    <a:pt x="4" y="1"/>
                  </a:cubicBezTo>
                  <a:cubicBezTo>
                    <a:pt x="1" y="0"/>
                    <a:pt x="0" y="5"/>
                    <a:pt x="3" y="6"/>
                  </a:cubicBezTo>
                  <a:cubicBezTo>
                    <a:pt x="3" y="6"/>
                    <a:pt x="3" y="6"/>
                    <a:pt x="3" y="6"/>
                  </a:cubicBezTo>
                  <a:cubicBezTo>
                    <a:pt x="6" y="7"/>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7" name="Freeform 10561">
              <a:extLst>
                <a:ext uri="{FF2B5EF4-FFF2-40B4-BE49-F238E27FC236}">
                  <a16:creationId xmlns:a16="http://schemas.microsoft.com/office/drawing/2014/main" id="{CEDCF5FC-6775-412F-8D7C-67945BD877CF}"/>
                </a:ext>
              </a:extLst>
            </p:cNvPr>
            <p:cNvSpPr>
              <a:spLocks/>
            </p:cNvSpPr>
            <p:nvPr/>
          </p:nvSpPr>
          <p:spPr bwMode="auto">
            <a:xfrm>
              <a:off x="6958" y="553"/>
              <a:ext cx="20" cy="18"/>
            </a:xfrm>
            <a:custGeom>
              <a:avLst/>
              <a:gdLst>
                <a:gd name="T0" fmla="*/ 5 w 7"/>
                <a:gd name="T1" fmla="*/ 1 h 6"/>
                <a:gd name="T2" fmla="*/ 3 w 7"/>
                <a:gd name="T3" fmla="*/ 5 h 6"/>
                <a:gd name="T4" fmla="*/ 5 w 7"/>
                <a:gd name="T5" fmla="*/ 1 h 6"/>
              </a:gdLst>
              <a:ahLst/>
              <a:cxnLst>
                <a:cxn ang="0">
                  <a:pos x="T0" y="T1"/>
                </a:cxn>
                <a:cxn ang="0">
                  <a:pos x="T2" y="T3"/>
                </a:cxn>
                <a:cxn ang="0">
                  <a:pos x="T4" y="T5"/>
                </a:cxn>
              </a:cxnLst>
              <a:rect l="0" t="0" r="r" b="b"/>
              <a:pathLst>
                <a:path w="7" h="6">
                  <a:moveTo>
                    <a:pt x="5" y="1"/>
                  </a:moveTo>
                  <a:cubicBezTo>
                    <a:pt x="2" y="0"/>
                    <a:pt x="0" y="4"/>
                    <a:pt x="3" y="5"/>
                  </a:cubicBezTo>
                  <a:cubicBezTo>
                    <a:pt x="6" y="6"/>
                    <a:pt x="7"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8" name="Freeform 10562">
              <a:extLst>
                <a:ext uri="{FF2B5EF4-FFF2-40B4-BE49-F238E27FC236}">
                  <a16:creationId xmlns:a16="http://schemas.microsoft.com/office/drawing/2014/main" id="{895DA1A2-04C9-49A4-A935-959CD63E4C0C}"/>
                </a:ext>
              </a:extLst>
            </p:cNvPr>
            <p:cNvSpPr>
              <a:spLocks/>
            </p:cNvSpPr>
            <p:nvPr/>
          </p:nvSpPr>
          <p:spPr bwMode="auto">
            <a:xfrm>
              <a:off x="6825" y="547"/>
              <a:ext cx="18" cy="21"/>
            </a:xfrm>
            <a:custGeom>
              <a:avLst/>
              <a:gdLst>
                <a:gd name="T0" fmla="*/ 1 w 6"/>
                <a:gd name="T1" fmla="*/ 3 h 7"/>
                <a:gd name="T2" fmla="*/ 1 w 6"/>
                <a:gd name="T3" fmla="*/ 3 h 7"/>
                <a:gd name="T4" fmla="*/ 5 w 6"/>
                <a:gd name="T5" fmla="*/ 5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5"/>
                  </a:cubicBezTo>
                  <a:cubicBezTo>
                    <a:pt x="5" y="4"/>
                    <a:pt x="5" y="4"/>
                    <a:pt x="5" y="4"/>
                  </a:cubicBezTo>
                  <a:cubicBezTo>
                    <a:pt x="6" y="2"/>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9" name="Freeform 10563">
              <a:extLst>
                <a:ext uri="{FF2B5EF4-FFF2-40B4-BE49-F238E27FC236}">
                  <a16:creationId xmlns:a16="http://schemas.microsoft.com/office/drawing/2014/main" id="{86522970-7E05-49F9-A61C-64D190A19EB9}"/>
                </a:ext>
              </a:extLst>
            </p:cNvPr>
            <p:cNvSpPr>
              <a:spLocks/>
            </p:cNvSpPr>
            <p:nvPr/>
          </p:nvSpPr>
          <p:spPr bwMode="auto">
            <a:xfrm>
              <a:off x="6966" y="667"/>
              <a:ext cx="18" cy="21"/>
            </a:xfrm>
            <a:custGeom>
              <a:avLst/>
              <a:gdLst>
                <a:gd name="T0" fmla="*/ 1 w 6"/>
                <a:gd name="T1" fmla="*/ 3 h 7"/>
                <a:gd name="T2" fmla="*/ 1 w 6"/>
                <a:gd name="T3" fmla="*/ 3 h 7"/>
                <a:gd name="T4" fmla="*/ 5 w 6"/>
                <a:gd name="T5" fmla="*/ 4 h 7"/>
                <a:gd name="T6" fmla="*/ 5 w 6"/>
                <a:gd name="T7" fmla="*/ 4 h 7"/>
                <a:gd name="T8" fmla="*/ 1 w 6"/>
                <a:gd name="T9" fmla="*/ 3 h 7"/>
              </a:gdLst>
              <a:ahLst/>
              <a:cxnLst>
                <a:cxn ang="0">
                  <a:pos x="T0" y="T1"/>
                </a:cxn>
                <a:cxn ang="0">
                  <a:pos x="T2" y="T3"/>
                </a:cxn>
                <a:cxn ang="0">
                  <a:pos x="T4" y="T5"/>
                </a:cxn>
                <a:cxn ang="0">
                  <a:pos x="T6" y="T7"/>
                </a:cxn>
                <a:cxn ang="0">
                  <a:pos x="T8" y="T9"/>
                </a:cxn>
              </a:cxnLst>
              <a:rect l="0" t="0" r="r" b="b"/>
              <a:pathLst>
                <a:path w="6" h="7">
                  <a:moveTo>
                    <a:pt x="1" y="3"/>
                  </a:moveTo>
                  <a:cubicBezTo>
                    <a:pt x="1" y="3"/>
                    <a:pt x="1" y="3"/>
                    <a:pt x="1" y="3"/>
                  </a:cubicBezTo>
                  <a:cubicBezTo>
                    <a:pt x="0" y="6"/>
                    <a:pt x="4" y="7"/>
                    <a:pt x="5" y="4"/>
                  </a:cubicBezTo>
                  <a:cubicBezTo>
                    <a:pt x="5" y="4"/>
                    <a:pt x="5" y="4"/>
                    <a:pt x="5" y="4"/>
                  </a:cubicBezTo>
                  <a:cubicBezTo>
                    <a:pt x="6" y="1"/>
                    <a:pt x="2" y="0"/>
                    <a:pt x="1" y="3"/>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0" name="Freeform 10564">
              <a:extLst>
                <a:ext uri="{FF2B5EF4-FFF2-40B4-BE49-F238E27FC236}">
                  <a16:creationId xmlns:a16="http://schemas.microsoft.com/office/drawing/2014/main" id="{BCEBAF02-3C85-4A22-B97E-9F7E3E550020}"/>
                </a:ext>
              </a:extLst>
            </p:cNvPr>
            <p:cNvSpPr>
              <a:spLocks/>
            </p:cNvSpPr>
            <p:nvPr/>
          </p:nvSpPr>
          <p:spPr bwMode="auto">
            <a:xfrm>
              <a:off x="7002" y="612"/>
              <a:ext cx="20" cy="17"/>
            </a:xfrm>
            <a:custGeom>
              <a:avLst/>
              <a:gdLst>
                <a:gd name="T0" fmla="*/ 4 w 7"/>
                <a:gd name="T1" fmla="*/ 1 h 6"/>
                <a:gd name="T2" fmla="*/ 3 w 7"/>
                <a:gd name="T3" fmla="*/ 5 h 6"/>
                <a:gd name="T4" fmla="*/ 4 w 7"/>
                <a:gd name="T5" fmla="*/ 1 h 6"/>
              </a:gdLst>
              <a:ahLst/>
              <a:cxnLst>
                <a:cxn ang="0">
                  <a:pos x="T0" y="T1"/>
                </a:cxn>
                <a:cxn ang="0">
                  <a:pos x="T2" y="T3"/>
                </a:cxn>
                <a:cxn ang="0">
                  <a:pos x="T4" y="T5"/>
                </a:cxn>
              </a:cxnLst>
              <a:rect l="0" t="0" r="r" b="b"/>
              <a:pathLst>
                <a:path w="7" h="6">
                  <a:moveTo>
                    <a:pt x="4" y="1"/>
                  </a:moveTo>
                  <a:cubicBezTo>
                    <a:pt x="1" y="0"/>
                    <a:pt x="0" y="4"/>
                    <a:pt x="3" y="5"/>
                  </a:cubicBezTo>
                  <a:cubicBezTo>
                    <a:pt x="5" y="6"/>
                    <a:pt x="7" y="2"/>
                    <a:pt x="4"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1" name="Freeform 10565">
              <a:extLst>
                <a:ext uri="{FF2B5EF4-FFF2-40B4-BE49-F238E27FC236}">
                  <a16:creationId xmlns:a16="http://schemas.microsoft.com/office/drawing/2014/main" id="{CC2812DC-57E8-49FE-86CC-3D574E51A0BF}"/>
                </a:ext>
              </a:extLst>
            </p:cNvPr>
            <p:cNvSpPr>
              <a:spLocks/>
            </p:cNvSpPr>
            <p:nvPr/>
          </p:nvSpPr>
          <p:spPr bwMode="auto">
            <a:xfrm>
              <a:off x="6902" y="620"/>
              <a:ext cx="23" cy="21"/>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2" name="Freeform 10566">
              <a:extLst>
                <a:ext uri="{FF2B5EF4-FFF2-40B4-BE49-F238E27FC236}">
                  <a16:creationId xmlns:a16="http://schemas.microsoft.com/office/drawing/2014/main" id="{A83CC142-3871-4EB8-8118-392F792357FB}"/>
                </a:ext>
              </a:extLst>
            </p:cNvPr>
            <p:cNvSpPr>
              <a:spLocks/>
            </p:cNvSpPr>
            <p:nvPr/>
          </p:nvSpPr>
          <p:spPr bwMode="auto">
            <a:xfrm>
              <a:off x="6916" y="541"/>
              <a:ext cx="24" cy="21"/>
            </a:xfrm>
            <a:custGeom>
              <a:avLst/>
              <a:gdLst>
                <a:gd name="T0" fmla="*/ 5 w 8"/>
                <a:gd name="T1" fmla="*/ 1 h 7"/>
                <a:gd name="T2" fmla="*/ 3 w 8"/>
                <a:gd name="T3" fmla="*/ 6 h 7"/>
                <a:gd name="T4" fmla="*/ 5 w 8"/>
                <a:gd name="T5" fmla="*/ 1 h 7"/>
              </a:gdLst>
              <a:ahLst/>
              <a:cxnLst>
                <a:cxn ang="0">
                  <a:pos x="T0" y="T1"/>
                </a:cxn>
                <a:cxn ang="0">
                  <a:pos x="T2" y="T3"/>
                </a:cxn>
                <a:cxn ang="0">
                  <a:pos x="T4" y="T5"/>
                </a:cxn>
              </a:cxnLst>
              <a:rect l="0" t="0" r="r" b="b"/>
              <a:pathLst>
                <a:path w="8" h="7">
                  <a:moveTo>
                    <a:pt x="5" y="1"/>
                  </a:moveTo>
                  <a:cubicBezTo>
                    <a:pt x="2" y="0"/>
                    <a:pt x="0" y="5"/>
                    <a:pt x="3" y="6"/>
                  </a:cubicBezTo>
                  <a:cubicBezTo>
                    <a:pt x="6" y="7"/>
                    <a:pt x="8" y="2"/>
                    <a:pt x="5" y="1"/>
                  </a:cubicBezTo>
                  <a:close/>
                </a:path>
              </a:pathLst>
            </a:custGeom>
            <a:solidFill>
              <a:srgbClr val="D571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3" name="TextBox 32">
            <a:extLst>
              <a:ext uri="{FF2B5EF4-FFF2-40B4-BE49-F238E27FC236}">
                <a16:creationId xmlns:a16="http://schemas.microsoft.com/office/drawing/2014/main" id="{78D82025-0793-47F1-9666-F43BB033086F}"/>
              </a:ext>
            </a:extLst>
          </p:cNvPr>
          <p:cNvSpPr txBox="1"/>
          <p:nvPr/>
        </p:nvSpPr>
        <p:spPr>
          <a:xfrm>
            <a:off x="1562888" y="3038522"/>
            <a:ext cx="8364541" cy="1862048"/>
          </a:xfrm>
          <a:prstGeom prst="rect">
            <a:avLst/>
          </a:prstGeom>
          <a:noFill/>
        </p:spPr>
        <p:txBody>
          <a:bodyPr wrap="square" rtlCol="0">
            <a:spAutoFit/>
          </a:bodyPr>
          <a:lstStyle/>
          <a:p>
            <a:pPr algn="ctr"/>
            <a:r>
              <a:rPr lang="en-US" sz="11500" dirty="0">
                <a:solidFill>
                  <a:srgbClr val="FB677F"/>
                </a:solidFill>
                <a:effectLst>
                  <a:outerShdw blurRad="38100" dist="38100" dir="2700000" algn="tl">
                    <a:srgbClr val="000000">
                      <a:alpha val="43137"/>
                    </a:srgbClr>
                  </a:outerShdw>
                </a:effectLst>
                <a:latin typeface="Milkshake" panose="02000505000000020003" pitchFamily="2" charset="0"/>
              </a:rPr>
              <a:t>Spring</a:t>
            </a:r>
          </a:p>
        </p:txBody>
      </p:sp>
      <p:sp>
        <p:nvSpPr>
          <p:cNvPr id="34" name="TextBox 33">
            <a:extLst>
              <a:ext uri="{FF2B5EF4-FFF2-40B4-BE49-F238E27FC236}">
                <a16:creationId xmlns:a16="http://schemas.microsoft.com/office/drawing/2014/main" id="{D5030BA9-1CDE-41B8-8ECD-781C8B205E9C}"/>
              </a:ext>
            </a:extLst>
          </p:cNvPr>
          <p:cNvSpPr txBox="1"/>
          <p:nvPr/>
        </p:nvSpPr>
        <p:spPr>
          <a:xfrm>
            <a:off x="2686050" y="4214265"/>
            <a:ext cx="7070723" cy="769441"/>
          </a:xfrm>
          <a:prstGeom prst="rect">
            <a:avLst/>
          </a:prstGeom>
          <a:noFill/>
        </p:spPr>
        <p:txBody>
          <a:bodyPr wrap="square" rtlCol="0">
            <a:spAutoFit/>
          </a:bodyPr>
          <a:lstStyle/>
          <a:p>
            <a:pPr algn="ctr"/>
            <a:r>
              <a:rPr lang="en-US" sz="4400" b="1" dirty="0">
                <a:solidFill>
                  <a:schemeClr val="bg1"/>
                </a:solidFill>
                <a:effectLst>
                  <a:outerShdw blurRad="38100" dist="38100" dir="2700000" algn="tl">
                    <a:srgbClr val="000000">
                      <a:alpha val="43137"/>
                    </a:srgbClr>
                  </a:outerShdw>
                </a:effectLst>
              </a:rPr>
              <a:t>PowerPoint Template</a:t>
            </a:r>
          </a:p>
        </p:txBody>
      </p:sp>
      <p:grpSp>
        <p:nvGrpSpPr>
          <p:cNvPr id="2463" name="Group 30">
            <a:extLst>
              <a:ext uri="{FF2B5EF4-FFF2-40B4-BE49-F238E27FC236}">
                <a16:creationId xmlns:a16="http://schemas.microsoft.com/office/drawing/2014/main" id="{44410D03-B669-4EA8-8FF8-8867613C6C86}"/>
              </a:ext>
            </a:extLst>
          </p:cNvPr>
          <p:cNvGrpSpPr>
            <a:grpSpLocks noChangeAspect="1"/>
          </p:cNvGrpSpPr>
          <p:nvPr/>
        </p:nvGrpSpPr>
        <p:grpSpPr bwMode="auto">
          <a:xfrm rot="18278131">
            <a:off x="22685" y="678927"/>
            <a:ext cx="2213061" cy="1099600"/>
            <a:chOff x="0" y="-1"/>
            <a:chExt cx="958" cy="476"/>
          </a:xfrm>
          <a:solidFill>
            <a:schemeClr val="bg1">
              <a:lumMod val="95000"/>
            </a:schemeClr>
          </a:solidFill>
        </p:grpSpPr>
        <p:sp>
          <p:nvSpPr>
            <p:cNvPr id="2464" name="Freeform 31">
              <a:extLst>
                <a:ext uri="{FF2B5EF4-FFF2-40B4-BE49-F238E27FC236}">
                  <a16:creationId xmlns:a16="http://schemas.microsoft.com/office/drawing/2014/main" id="{1F0FB1FE-74D5-47BC-8E7A-F634CAE63B07}"/>
                </a:ext>
              </a:extLst>
            </p:cNvPr>
            <p:cNvSpPr>
              <a:spLocks/>
            </p:cNvSpPr>
            <p:nvPr/>
          </p:nvSpPr>
          <p:spPr bwMode="auto">
            <a:xfrm>
              <a:off x="432" y="11"/>
              <a:ext cx="189" cy="177"/>
            </a:xfrm>
            <a:custGeom>
              <a:avLst/>
              <a:gdLst>
                <a:gd name="T0" fmla="*/ 74 w 79"/>
                <a:gd name="T1" fmla="*/ 74 h 74"/>
                <a:gd name="T2" fmla="*/ 59 w 79"/>
                <a:gd name="T3" fmla="*/ 46 h 74"/>
                <a:gd name="T4" fmla="*/ 42 w 79"/>
                <a:gd name="T5" fmla="*/ 31 h 74"/>
                <a:gd name="T6" fmla="*/ 25 w 79"/>
                <a:gd name="T7" fmla="*/ 26 h 74"/>
                <a:gd name="T8" fmla="*/ 12 w 79"/>
                <a:gd name="T9" fmla="*/ 27 h 74"/>
                <a:gd name="T10" fmla="*/ 5 w 79"/>
                <a:gd name="T11" fmla="*/ 24 h 74"/>
                <a:gd name="T12" fmla="*/ 5 w 79"/>
                <a:gd name="T13" fmla="*/ 11 h 74"/>
                <a:gd name="T14" fmla="*/ 18 w 79"/>
                <a:gd name="T15" fmla="*/ 4 h 74"/>
                <a:gd name="T16" fmla="*/ 48 w 79"/>
                <a:gd name="T17" fmla="*/ 9 h 74"/>
                <a:gd name="T18" fmla="*/ 77 w 79"/>
                <a:gd name="T19" fmla="*/ 56 h 74"/>
                <a:gd name="T20" fmla="*/ 74 w 79"/>
                <a:gd name="T2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 h="74">
                  <a:moveTo>
                    <a:pt x="74" y="74"/>
                  </a:moveTo>
                  <a:cubicBezTo>
                    <a:pt x="72" y="62"/>
                    <a:pt x="65" y="54"/>
                    <a:pt x="59" y="46"/>
                  </a:cubicBezTo>
                  <a:cubicBezTo>
                    <a:pt x="54" y="40"/>
                    <a:pt x="48" y="35"/>
                    <a:pt x="42" y="31"/>
                  </a:cubicBezTo>
                  <a:cubicBezTo>
                    <a:pt x="37" y="27"/>
                    <a:pt x="31" y="26"/>
                    <a:pt x="25" y="26"/>
                  </a:cubicBezTo>
                  <a:cubicBezTo>
                    <a:pt x="21" y="27"/>
                    <a:pt x="16" y="27"/>
                    <a:pt x="12" y="27"/>
                  </a:cubicBezTo>
                  <a:cubicBezTo>
                    <a:pt x="10" y="26"/>
                    <a:pt x="7" y="25"/>
                    <a:pt x="5" y="24"/>
                  </a:cubicBezTo>
                  <a:cubicBezTo>
                    <a:pt x="0" y="20"/>
                    <a:pt x="0" y="14"/>
                    <a:pt x="5" y="11"/>
                  </a:cubicBezTo>
                  <a:cubicBezTo>
                    <a:pt x="9" y="9"/>
                    <a:pt x="13" y="6"/>
                    <a:pt x="18" y="4"/>
                  </a:cubicBezTo>
                  <a:cubicBezTo>
                    <a:pt x="29" y="0"/>
                    <a:pt x="39" y="1"/>
                    <a:pt x="48" y="9"/>
                  </a:cubicBezTo>
                  <a:cubicBezTo>
                    <a:pt x="62" y="21"/>
                    <a:pt x="73" y="37"/>
                    <a:pt x="77" y="56"/>
                  </a:cubicBezTo>
                  <a:cubicBezTo>
                    <a:pt x="79" y="62"/>
                    <a:pt x="78" y="68"/>
                    <a:pt x="74"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5" name="Freeform 32">
              <a:extLst>
                <a:ext uri="{FF2B5EF4-FFF2-40B4-BE49-F238E27FC236}">
                  <a16:creationId xmlns:a16="http://schemas.microsoft.com/office/drawing/2014/main" id="{2DB828E1-1087-4C1C-9D6A-20163A0B3F77}"/>
                </a:ext>
              </a:extLst>
            </p:cNvPr>
            <p:cNvSpPr>
              <a:spLocks/>
            </p:cNvSpPr>
            <p:nvPr/>
          </p:nvSpPr>
          <p:spPr bwMode="auto">
            <a:xfrm>
              <a:off x="354" y="220"/>
              <a:ext cx="255" cy="93"/>
            </a:xfrm>
            <a:custGeom>
              <a:avLst/>
              <a:gdLst>
                <a:gd name="T0" fmla="*/ 3 w 107"/>
                <a:gd name="T1" fmla="*/ 18 h 39"/>
                <a:gd name="T2" fmla="*/ 11 w 107"/>
                <a:gd name="T3" fmla="*/ 29 h 39"/>
                <a:gd name="T4" fmla="*/ 25 w 107"/>
                <a:gd name="T5" fmla="*/ 38 h 39"/>
                <a:gd name="T6" fmla="*/ 42 w 107"/>
                <a:gd name="T7" fmla="*/ 39 h 39"/>
                <a:gd name="T8" fmla="*/ 83 w 107"/>
                <a:gd name="T9" fmla="*/ 32 h 39"/>
                <a:gd name="T10" fmla="*/ 107 w 107"/>
                <a:gd name="T11" fmla="*/ 1 h 39"/>
                <a:gd name="T12" fmla="*/ 64 w 107"/>
                <a:gd name="T13" fmla="*/ 25 h 39"/>
                <a:gd name="T14" fmla="*/ 53 w 107"/>
                <a:gd name="T15" fmla="*/ 24 h 39"/>
                <a:gd name="T16" fmla="*/ 37 w 107"/>
                <a:gd name="T17" fmla="*/ 15 h 39"/>
                <a:gd name="T18" fmla="*/ 22 w 107"/>
                <a:gd name="T19" fmla="*/ 4 h 39"/>
                <a:gd name="T20" fmla="*/ 5 w 107"/>
                <a:gd name="T21" fmla="*/ 3 h 39"/>
                <a:gd name="T22" fmla="*/ 3 w 107"/>
                <a:gd name="T23" fmla="*/ 1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7" h="39">
                  <a:moveTo>
                    <a:pt x="3" y="18"/>
                  </a:moveTo>
                  <a:cubicBezTo>
                    <a:pt x="4" y="22"/>
                    <a:pt x="8" y="26"/>
                    <a:pt x="11" y="29"/>
                  </a:cubicBezTo>
                  <a:cubicBezTo>
                    <a:pt x="15" y="33"/>
                    <a:pt x="20" y="36"/>
                    <a:pt x="25" y="38"/>
                  </a:cubicBezTo>
                  <a:cubicBezTo>
                    <a:pt x="31" y="39"/>
                    <a:pt x="36" y="39"/>
                    <a:pt x="42" y="39"/>
                  </a:cubicBezTo>
                  <a:cubicBezTo>
                    <a:pt x="56" y="38"/>
                    <a:pt x="70" y="37"/>
                    <a:pt x="83" y="32"/>
                  </a:cubicBezTo>
                  <a:cubicBezTo>
                    <a:pt x="95" y="26"/>
                    <a:pt x="106" y="15"/>
                    <a:pt x="107" y="1"/>
                  </a:cubicBezTo>
                  <a:cubicBezTo>
                    <a:pt x="97" y="14"/>
                    <a:pt x="81" y="24"/>
                    <a:pt x="64" y="25"/>
                  </a:cubicBezTo>
                  <a:cubicBezTo>
                    <a:pt x="60" y="25"/>
                    <a:pt x="57" y="25"/>
                    <a:pt x="53" y="24"/>
                  </a:cubicBezTo>
                  <a:cubicBezTo>
                    <a:pt x="47" y="23"/>
                    <a:pt x="42" y="19"/>
                    <a:pt x="37" y="15"/>
                  </a:cubicBezTo>
                  <a:cubicBezTo>
                    <a:pt x="32" y="11"/>
                    <a:pt x="28" y="7"/>
                    <a:pt x="22" y="4"/>
                  </a:cubicBezTo>
                  <a:cubicBezTo>
                    <a:pt x="17" y="2"/>
                    <a:pt x="10" y="0"/>
                    <a:pt x="5" y="3"/>
                  </a:cubicBezTo>
                  <a:cubicBezTo>
                    <a:pt x="0" y="6"/>
                    <a:pt x="1" y="13"/>
                    <a:pt x="3"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6" name="Freeform 33">
              <a:extLst>
                <a:ext uri="{FF2B5EF4-FFF2-40B4-BE49-F238E27FC236}">
                  <a16:creationId xmlns:a16="http://schemas.microsoft.com/office/drawing/2014/main" id="{843A0F36-2A29-4A24-BAC0-1E52FA0523E3}"/>
                </a:ext>
              </a:extLst>
            </p:cNvPr>
            <p:cNvSpPr>
              <a:spLocks/>
            </p:cNvSpPr>
            <p:nvPr/>
          </p:nvSpPr>
          <p:spPr bwMode="auto">
            <a:xfrm>
              <a:off x="342" y="66"/>
              <a:ext cx="86" cy="142"/>
            </a:xfrm>
            <a:custGeom>
              <a:avLst/>
              <a:gdLst>
                <a:gd name="T0" fmla="*/ 1 w 36"/>
                <a:gd name="T1" fmla="*/ 35 h 59"/>
                <a:gd name="T2" fmla="*/ 10 w 36"/>
                <a:gd name="T3" fmla="*/ 16 h 59"/>
                <a:gd name="T4" fmla="*/ 32 w 36"/>
                <a:gd name="T5" fmla="*/ 0 h 59"/>
                <a:gd name="T6" fmla="*/ 36 w 36"/>
                <a:gd name="T7" fmla="*/ 5 h 59"/>
                <a:gd name="T8" fmla="*/ 35 w 36"/>
                <a:gd name="T9" fmla="*/ 9 h 59"/>
                <a:gd name="T10" fmla="*/ 22 w 36"/>
                <a:gd name="T11" fmla="*/ 45 h 59"/>
                <a:gd name="T12" fmla="*/ 20 w 36"/>
                <a:gd name="T13" fmla="*/ 52 h 59"/>
                <a:gd name="T14" fmla="*/ 7 w 36"/>
                <a:gd name="T15" fmla="*/ 53 h 59"/>
                <a:gd name="T16" fmla="*/ 3 w 36"/>
                <a:gd name="T17" fmla="*/ 45 h 59"/>
                <a:gd name="T18" fmla="*/ 1 w 36"/>
                <a:gd name="T19" fmla="*/ 35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59">
                  <a:moveTo>
                    <a:pt x="1" y="35"/>
                  </a:moveTo>
                  <a:cubicBezTo>
                    <a:pt x="3" y="27"/>
                    <a:pt x="9" y="24"/>
                    <a:pt x="10" y="16"/>
                  </a:cubicBezTo>
                  <a:cubicBezTo>
                    <a:pt x="11" y="8"/>
                    <a:pt x="24" y="0"/>
                    <a:pt x="32" y="0"/>
                  </a:cubicBezTo>
                  <a:cubicBezTo>
                    <a:pt x="35" y="1"/>
                    <a:pt x="36" y="2"/>
                    <a:pt x="36" y="5"/>
                  </a:cubicBezTo>
                  <a:cubicBezTo>
                    <a:pt x="36" y="6"/>
                    <a:pt x="35" y="8"/>
                    <a:pt x="35" y="9"/>
                  </a:cubicBezTo>
                  <a:cubicBezTo>
                    <a:pt x="29" y="21"/>
                    <a:pt x="25" y="33"/>
                    <a:pt x="22" y="45"/>
                  </a:cubicBezTo>
                  <a:cubicBezTo>
                    <a:pt x="21" y="47"/>
                    <a:pt x="21" y="50"/>
                    <a:pt x="20" y="52"/>
                  </a:cubicBezTo>
                  <a:cubicBezTo>
                    <a:pt x="17" y="58"/>
                    <a:pt x="10" y="59"/>
                    <a:pt x="7" y="53"/>
                  </a:cubicBezTo>
                  <a:cubicBezTo>
                    <a:pt x="5" y="50"/>
                    <a:pt x="4" y="48"/>
                    <a:pt x="3" y="45"/>
                  </a:cubicBezTo>
                  <a:cubicBezTo>
                    <a:pt x="4" y="45"/>
                    <a:pt x="0" y="40"/>
                    <a:pt x="1"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7" name="Freeform 34">
              <a:extLst>
                <a:ext uri="{FF2B5EF4-FFF2-40B4-BE49-F238E27FC236}">
                  <a16:creationId xmlns:a16="http://schemas.microsoft.com/office/drawing/2014/main" id="{57695FE7-4A4F-46FB-946A-92297494CD73}"/>
                </a:ext>
              </a:extLst>
            </p:cNvPr>
            <p:cNvSpPr>
              <a:spLocks/>
            </p:cNvSpPr>
            <p:nvPr/>
          </p:nvSpPr>
          <p:spPr bwMode="auto">
            <a:xfrm>
              <a:off x="439" y="73"/>
              <a:ext cx="127" cy="108"/>
            </a:xfrm>
            <a:custGeom>
              <a:avLst/>
              <a:gdLst>
                <a:gd name="T0" fmla="*/ 0 w 53"/>
                <a:gd name="T1" fmla="*/ 16 h 45"/>
                <a:gd name="T2" fmla="*/ 37 w 53"/>
                <a:gd name="T3" fmla="*/ 10 h 45"/>
                <a:gd name="T4" fmla="*/ 51 w 53"/>
                <a:gd name="T5" fmla="*/ 28 h 45"/>
                <a:gd name="T6" fmla="*/ 45 w 53"/>
                <a:gd name="T7" fmla="*/ 45 h 45"/>
                <a:gd name="T8" fmla="*/ 42 w 53"/>
                <a:gd name="T9" fmla="*/ 39 h 45"/>
                <a:gd name="T10" fmla="*/ 32 w 53"/>
                <a:gd name="T11" fmla="*/ 22 h 45"/>
                <a:gd name="T12" fmla="*/ 10 w 53"/>
                <a:gd name="T13" fmla="*/ 14 h 45"/>
                <a:gd name="T14" fmla="*/ 0 w 53"/>
                <a:gd name="T15" fmla="*/ 16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45">
                  <a:moveTo>
                    <a:pt x="0" y="16"/>
                  </a:moveTo>
                  <a:cubicBezTo>
                    <a:pt x="10" y="2"/>
                    <a:pt x="25" y="0"/>
                    <a:pt x="37" y="10"/>
                  </a:cubicBezTo>
                  <a:cubicBezTo>
                    <a:pt x="43" y="15"/>
                    <a:pt x="48" y="21"/>
                    <a:pt x="51" y="28"/>
                  </a:cubicBezTo>
                  <a:cubicBezTo>
                    <a:pt x="53" y="35"/>
                    <a:pt x="52" y="39"/>
                    <a:pt x="45" y="45"/>
                  </a:cubicBezTo>
                  <a:cubicBezTo>
                    <a:pt x="44" y="42"/>
                    <a:pt x="43" y="41"/>
                    <a:pt x="42" y="39"/>
                  </a:cubicBezTo>
                  <a:cubicBezTo>
                    <a:pt x="40" y="32"/>
                    <a:pt x="37" y="27"/>
                    <a:pt x="32" y="22"/>
                  </a:cubicBezTo>
                  <a:cubicBezTo>
                    <a:pt x="26" y="16"/>
                    <a:pt x="19" y="13"/>
                    <a:pt x="10" y="14"/>
                  </a:cubicBezTo>
                  <a:cubicBezTo>
                    <a:pt x="7" y="15"/>
                    <a:pt x="3" y="15"/>
                    <a:pt x="0"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8" name="Freeform 35">
              <a:extLst>
                <a:ext uri="{FF2B5EF4-FFF2-40B4-BE49-F238E27FC236}">
                  <a16:creationId xmlns:a16="http://schemas.microsoft.com/office/drawing/2014/main" id="{1DA78409-88A3-40E3-B85E-C61359F972D4}"/>
                </a:ext>
              </a:extLst>
            </p:cNvPr>
            <p:cNvSpPr>
              <a:spLocks/>
            </p:cNvSpPr>
            <p:nvPr/>
          </p:nvSpPr>
          <p:spPr bwMode="auto">
            <a:xfrm>
              <a:off x="451" y="196"/>
              <a:ext cx="127" cy="72"/>
            </a:xfrm>
            <a:custGeom>
              <a:avLst/>
              <a:gdLst>
                <a:gd name="T0" fmla="*/ 0 w 53"/>
                <a:gd name="T1" fmla="*/ 21 h 30"/>
                <a:gd name="T2" fmla="*/ 26 w 53"/>
                <a:gd name="T3" fmla="*/ 14 h 30"/>
                <a:gd name="T4" fmla="*/ 53 w 53"/>
                <a:gd name="T5" fmla="*/ 0 h 30"/>
                <a:gd name="T6" fmla="*/ 0 w 53"/>
                <a:gd name="T7" fmla="*/ 21 h 30"/>
              </a:gdLst>
              <a:ahLst/>
              <a:cxnLst>
                <a:cxn ang="0">
                  <a:pos x="T0" y="T1"/>
                </a:cxn>
                <a:cxn ang="0">
                  <a:pos x="T2" y="T3"/>
                </a:cxn>
                <a:cxn ang="0">
                  <a:pos x="T4" y="T5"/>
                </a:cxn>
                <a:cxn ang="0">
                  <a:pos x="T6" y="T7"/>
                </a:cxn>
              </a:cxnLst>
              <a:rect l="0" t="0" r="r" b="b"/>
              <a:pathLst>
                <a:path w="53" h="30">
                  <a:moveTo>
                    <a:pt x="0" y="21"/>
                  </a:moveTo>
                  <a:cubicBezTo>
                    <a:pt x="7" y="18"/>
                    <a:pt x="19" y="18"/>
                    <a:pt x="26" y="14"/>
                  </a:cubicBezTo>
                  <a:cubicBezTo>
                    <a:pt x="42" y="3"/>
                    <a:pt x="45" y="0"/>
                    <a:pt x="53" y="0"/>
                  </a:cubicBezTo>
                  <a:cubicBezTo>
                    <a:pt x="48" y="20"/>
                    <a:pt x="16" y="30"/>
                    <a:pt x="0"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9" name="Freeform 36">
              <a:extLst>
                <a:ext uri="{FF2B5EF4-FFF2-40B4-BE49-F238E27FC236}">
                  <a16:creationId xmlns:a16="http://schemas.microsoft.com/office/drawing/2014/main" id="{4A89A25A-A01E-4FAA-882B-07532D88A2FB}"/>
                </a:ext>
              </a:extLst>
            </p:cNvPr>
            <p:cNvSpPr>
              <a:spLocks/>
            </p:cNvSpPr>
            <p:nvPr/>
          </p:nvSpPr>
          <p:spPr bwMode="auto">
            <a:xfrm>
              <a:off x="466" y="131"/>
              <a:ext cx="62" cy="82"/>
            </a:xfrm>
            <a:custGeom>
              <a:avLst/>
              <a:gdLst>
                <a:gd name="T0" fmla="*/ 24 w 26"/>
                <a:gd name="T1" fmla="*/ 18 h 34"/>
                <a:gd name="T2" fmla="*/ 22 w 26"/>
                <a:gd name="T3" fmla="*/ 30 h 34"/>
                <a:gd name="T4" fmla="*/ 7 w 26"/>
                <a:gd name="T5" fmla="*/ 28 h 34"/>
                <a:gd name="T6" fmla="*/ 1 w 26"/>
                <a:gd name="T7" fmla="*/ 17 h 34"/>
                <a:gd name="T8" fmla="*/ 0 w 26"/>
                <a:gd name="T9" fmla="*/ 9 h 34"/>
                <a:gd name="T10" fmla="*/ 12 w 26"/>
                <a:gd name="T11" fmla="*/ 2 h 34"/>
                <a:gd name="T12" fmla="*/ 24 w 26"/>
                <a:gd name="T13" fmla="*/ 18 h 34"/>
              </a:gdLst>
              <a:ahLst/>
              <a:cxnLst>
                <a:cxn ang="0">
                  <a:pos x="T0" y="T1"/>
                </a:cxn>
                <a:cxn ang="0">
                  <a:pos x="T2" y="T3"/>
                </a:cxn>
                <a:cxn ang="0">
                  <a:pos x="T4" y="T5"/>
                </a:cxn>
                <a:cxn ang="0">
                  <a:pos x="T6" y="T7"/>
                </a:cxn>
                <a:cxn ang="0">
                  <a:pos x="T8" y="T9"/>
                </a:cxn>
                <a:cxn ang="0">
                  <a:pos x="T10" y="T11"/>
                </a:cxn>
                <a:cxn ang="0">
                  <a:pos x="T12" y="T13"/>
                </a:cxn>
              </a:cxnLst>
              <a:rect l="0" t="0" r="r" b="b"/>
              <a:pathLst>
                <a:path w="26" h="34">
                  <a:moveTo>
                    <a:pt x="24" y="18"/>
                  </a:moveTo>
                  <a:cubicBezTo>
                    <a:pt x="26" y="23"/>
                    <a:pt x="24" y="27"/>
                    <a:pt x="22" y="30"/>
                  </a:cubicBezTo>
                  <a:cubicBezTo>
                    <a:pt x="18" y="34"/>
                    <a:pt x="11" y="32"/>
                    <a:pt x="7" y="28"/>
                  </a:cubicBezTo>
                  <a:cubicBezTo>
                    <a:pt x="5" y="24"/>
                    <a:pt x="2" y="21"/>
                    <a:pt x="1" y="17"/>
                  </a:cubicBezTo>
                  <a:cubicBezTo>
                    <a:pt x="0" y="15"/>
                    <a:pt x="0" y="11"/>
                    <a:pt x="0" y="9"/>
                  </a:cubicBezTo>
                  <a:cubicBezTo>
                    <a:pt x="1" y="3"/>
                    <a:pt x="7" y="0"/>
                    <a:pt x="12" y="2"/>
                  </a:cubicBezTo>
                  <a:cubicBezTo>
                    <a:pt x="19" y="5"/>
                    <a:pt x="23" y="11"/>
                    <a:pt x="24"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0" name="Freeform 37">
              <a:extLst>
                <a:ext uri="{FF2B5EF4-FFF2-40B4-BE49-F238E27FC236}">
                  <a16:creationId xmlns:a16="http://schemas.microsoft.com/office/drawing/2014/main" id="{55433E99-FFBD-4191-A259-DB0988A6B170}"/>
                </a:ext>
              </a:extLst>
            </p:cNvPr>
            <p:cNvSpPr>
              <a:spLocks/>
            </p:cNvSpPr>
            <p:nvPr/>
          </p:nvSpPr>
          <p:spPr bwMode="auto">
            <a:xfrm>
              <a:off x="408" y="124"/>
              <a:ext cx="58" cy="98"/>
            </a:xfrm>
            <a:custGeom>
              <a:avLst/>
              <a:gdLst>
                <a:gd name="T0" fmla="*/ 24 w 24"/>
                <a:gd name="T1" fmla="*/ 2 h 41"/>
                <a:gd name="T2" fmla="*/ 19 w 24"/>
                <a:gd name="T3" fmla="*/ 8 h 41"/>
                <a:gd name="T4" fmla="*/ 20 w 24"/>
                <a:gd name="T5" fmla="*/ 36 h 41"/>
                <a:gd name="T6" fmla="*/ 24 w 24"/>
                <a:gd name="T7" fmla="*/ 39 h 41"/>
                <a:gd name="T8" fmla="*/ 11 w 24"/>
                <a:gd name="T9" fmla="*/ 38 h 41"/>
                <a:gd name="T10" fmla="*/ 12 w 24"/>
                <a:gd name="T11" fmla="*/ 5 h 41"/>
                <a:gd name="T12" fmla="*/ 24 w 24"/>
                <a:gd name="T13" fmla="*/ 2 h 41"/>
              </a:gdLst>
              <a:ahLst/>
              <a:cxnLst>
                <a:cxn ang="0">
                  <a:pos x="T0" y="T1"/>
                </a:cxn>
                <a:cxn ang="0">
                  <a:pos x="T2" y="T3"/>
                </a:cxn>
                <a:cxn ang="0">
                  <a:pos x="T4" y="T5"/>
                </a:cxn>
                <a:cxn ang="0">
                  <a:pos x="T6" y="T7"/>
                </a:cxn>
                <a:cxn ang="0">
                  <a:pos x="T8" y="T9"/>
                </a:cxn>
                <a:cxn ang="0">
                  <a:pos x="T10" y="T11"/>
                </a:cxn>
                <a:cxn ang="0">
                  <a:pos x="T12" y="T13"/>
                </a:cxn>
              </a:cxnLst>
              <a:rect l="0" t="0" r="r" b="b"/>
              <a:pathLst>
                <a:path w="24" h="41">
                  <a:moveTo>
                    <a:pt x="24" y="2"/>
                  </a:moveTo>
                  <a:cubicBezTo>
                    <a:pt x="22" y="5"/>
                    <a:pt x="21" y="7"/>
                    <a:pt x="19" y="8"/>
                  </a:cubicBezTo>
                  <a:cubicBezTo>
                    <a:pt x="11" y="17"/>
                    <a:pt x="12" y="28"/>
                    <a:pt x="20" y="36"/>
                  </a:cubicBezTo>
                  <a:cubicBezTo>
                    <a:pt x="21" y="37"/>
                    <a:pt x="22" y="37"/>
                    <a:pt x="24" y="39"/>
                  </a:cubicBezTo>
                  <a:cubicBezTo>
                    <a:pt x="19" y="41"/>
                    <a:pt x="15" y="40"/>
                    <a:pt x="11" y="38"/>
                  </a:cubicBezTo>
                  <a:cubicBezTo>
                    <a:pt x="0" y="30"/>
                    <a:pt x="0" y="13"/>
                    <a:pt x="12" y="5"/>
                  </a:cubicBezTo>
                  <a:cubicBezTo>
                    <a:pt x="15" y="3"/>
                    <a:pt x="18" y="0"/>
                    <a:pt x="24"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1" name="Freeform 38">
              <a:extLst>
                <a:ext uri="{FF2B5EF4-FFF2-40B4-BE49-F238E27FC236}">
                  <a16:creationId xmlns:a16="http://schemas.microsoft.com/office/drawing/2014/main" id="{FAE63C12-25F4-4861-B697-9DE42DCAB43A}"/>
                </a:ext>
              </a:extLst>
            </p:cNvPr>
            <p:cNvSpPr>
              <a:spLocks/>
            </p:cNvSpPr>
            <p:nvPr/>
          </p:nvSpPr>
          <p:spPr bwMode="auto">
            <a:xfrm>
              <a:off x="719" y="155"/>
              <a:ext cx="107" cy="151"/>
            </a:xfrm>
            <a:custGeom>
              <a:avLst/>
              <a:gdLst>
                <a:gd name="T0" fmla="*/ 37 w 45"/>
                <a:gd name="T1" fmla="*/ 63 h 63"/>
                <a:gd name="T2" fmla="*/ 33 w 45"/>
                <a:gd name="T3" fmla="*/ 40 h 63"/>
                <a:gd name="T4" fmla="*/ 26 w 45"/>
                <a:gd name="T5" fmla="*/ 25 h 63"/>
                <a:gd name="T6" fmla="*/ 15 w 45"/>
                <a:gd name="T7" fmla="*/ 17 h 63"/>
                <a:gd name="T8" fmla="*/ 7 w 45"/>
                <a:gd name="T9" fmla="*/ 14 h 63"/>
                <a:gd name="T10" fmla="*/ 2 w 45"/>
                <a:gd name="T11" fmla="*/ 10 h 63"/>
                <a:gd name="T12" fmla="*/ 6 w 45"/>
                <a:gd name="T13" fmla="*/ 2 h 63"/>
                <a:gd name="T14" fmla="*/ 16 w 45"/>
                <a:gd name="T15" fmla="*/ 0 h 63"/>
                <a:gd name="T16" fmla="*/ 36 w 45"/>
                <a:gd name="T17" fmla="*/ 11 h 63"/>
                <a:gd name="T18" fmla="*/ 43 w 45"/>
                <a:gd name="T19" fmla="*/ 51 h 63"/>
                <a:gd name="T20" fmla="*/ 37 w 45"/>
                <a:gd name="T21" fmla="*/ 63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 h="63">
                  <a:moveTo>
                    <a:pt x="37" y="63"/>
                  </a:moveTo>
                  <a:cubicBezTo>
                    <a:pt x="38" y="54"/>
                    <a:pt x="36" y="47"/>
                    <a:pt x="33" y="40"/>
                  </a:cubicBezTo>
                  <a:cubicBezTo>
                    <a:pt x="32" y="34"/>
                    <a:pt x="29" y="29"/>
                    <a:pt x="26" y="25"/>
                  </a:cubicBezTo>
                  <a:cubicBezTo>
                    <a:pt x="24" y="21"/>
                    <a:pt x="20" y="18"/>
                    <a:pt x="15" y="17"/>
                  </a:cubicBezTo>
                  <a:cubicBezTo>
                    <a:pt x="12" y="16"/>
                    <a:pt x="9" y="15"/>
                    <a:pt x="7" y="14"/>
                  </a:cubicBezTo>
                  <a:cubicBezTo>
                    <a:pt x="5" y="13"/>
                    <a:pt x="3" y="11"/>
                    <a:pt x="2" y="10"/>
                  </a:cubicBezTo>
                  <a:cubicBezTo>
                    <a:pt x="0" y="6"/>
                    <a:pt x="2" y="2"/>
                    <a:pt x="6" y="2"/>
                  </a:cubicBezTo>
                  <a:cubicBezTo>
                    <a:pt x="9" y="1"/>
                    <a:pt x="13" y="0"/>
                    <a:pt x="16" y="0"/>
                  </a:cubicBezTo>
                  <a:cubicBezTo>
                    <a:pt x="25" y="0"/>
                    <a:pt x="32" y="4"/>
                    <a:pt x="36" y="11"/>
                  </a:cubicBezTo>
                  <a:cubicBezTo>
                    <a:pt x="42" y="23"/>
                    <a:pt x="45" y="37"/>
                    <a:pt x="43" y="51"/>
                  </a:cubicBezTo>
                  <a:cubicBezTo>
                    <a:pt x="43" y="55"/>
                    <a:pt x="41" y="59"/>
                    <a:pt x="37"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2" name="Freeform 39">
              <a:extLst>
                <a:ext uri="{FF2B5EF4-FFF2-40B4-BE49-F238E27FC236}">
                  <a16:creationId xmlns:a16="http://schemas.microsoft.com/office/drawing/2014/main" id="{8E8A6413-3D13-4449-B050-4DBA89637D46}"/>
                </a:ext>
              </a:extLst>
            </p:cNvPr>
            <p:cNvSpPr>
              <a:spLocks/>
            </p:cNvSpPr>
            <p:nvPr/>
          </p:nvSpPr>
          <p:spPr bwMode="auto">
            <a:xfrm>
              <a:off x="616" y="265"/>
              <a:ext cx="182" cy="99"/>
            </a:xfrm>
            <a:custGeom>
              <a:avLst/>
              <a:gdLst>
                <a:gd name="T0" fmla="*/ 0 w 76"/>
                <a:gd name="T1" fmla="*/ 10 h 41"/>
                <a:gd name="T2" fmla="*/ 3 w 76"/>
                <a:gd name="T3" fmla="*/ 20 h 41"/>
                <a:gd name="T4" fmla="*/ 10 w 76"/>
                <a:gd name="T5" fmla="*/ 30 h 41"/>
                <a:gd name="T6" fmla="*/ 21 w 76"/>
                <a:gd name="T7" fmla="*/ 35 h 41"/>
                <a:gd name="T8" fmla="*/ 51 w 76"/>
                <a:gd name="T9" fmla="*/ 41 h 41"/>
                <a:gd name="T10" fmla="*/ 76 w 76"/>
                <a:gd name="T11" fmla="*/ 26 h 41"/>
                <a:gd name="T12" fmla="*/ 40 w 76"/>
                <a:gd name="T13" fmla="*/ 31 h 41"/>
                <a:gd name="T14" fmla="*/ 33 w 76"/>
                <a:gd name="T15" fmla="*/ 28 h 41"/>
                <a:gd name="T16" fmla="*/ 24 w 76"/>
                <a:gd name="T17" fmla="*/ 17 h 41"/>
                <a:gd name="T18" fmla="*/ 17 w 76"/>
                <a:gd name="T19" fmla="*/ 6 h 41"/>
                <a:gd name="T20" fmla="*/ 5 w 76"/>
                <a:gd name="T21" fmla="*/ 1 h 41"/>
                <a:gd name="T22" fmla="*/ 0 w 76"/>
                <a:gd name="T23" fmla="*/ 1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1">
                  <a:moveTo>
                    <a:pt x="0" y="10"/>
                  </a:moveTo>
                  <a:cubicBezTo>
                    <a:pt x="0" y="14"/>
                    <a:pt x="1" y="17"/>
                    <a:pt x="3" y="20"/>
                  </a:cubicBezTo>
                  <a:cubicBezTo>
                    <a:pt x="5" y="24"/>
                    <a:pt x="7" y="27"/>
                    <a:pt x="10" y="30"/>
                  </a:cubicBezTo>
                  <a:cubicBezTo>
                    <a:pt x="13" y="32"/>
                    <a:pt x="17" y="33"/>
                    <a:pt x="21" y="35"/>
                  </a:cubicBezTo>
                  <a:cubicBezTo>
                    <a:pt x="31" y="38"/>
                    <a:pt x="41" y="41"/>
                    <a:pt x="51" y="41"/>
                  </a:cubicBezTo>
                  <a:cubicBezTo>
                    <a:pt x="61" y="40"/>
                    <a:pt x="72" y="35"/>
                    <a:pt x="76" y="26"/>
                  </a:cubicBezTo>
                  <a:cubicBezTo>
                    <a:pt x="65" y="33"/>
                    <a:pt x="52" y="35"/>
                    <a:pt x="40" y="31"/>
                  </a:cubicBezTo>
                  <a:cubicBezTo>
                    <a:pt x="37" y="30"/>
                    <a:pt x="35" y="29"/>
                    <a:pt x="33" y="28"/>
                  </a:cubicBezTo>
                  <a:cubicBezTo>
                    <a:pt x="29" y="25"/>
                    <a:pt x="26" y="21"/>
                    <a:pt x="24" y="17"/>
                  </a:cubicBezTo>
                  <a:cubicBezTo>
                    <a:pt x="22" y="13"/>
                    <a:pt x="20" y="9"/>
                    <a:pt x="17" y="6"/>
                  </a:cubicBezTo>
                  <a:cubicBezTo>
                    <a:pt x="14" y="3"/>
                    <a:pt x="9" y="0"/>
                    <a:pt x="5" y="1"/>
                  </a:cubicBezTo>
                  <a:cubicBezTo>
                    <a:pt x="1" y="1"/>
                    <a:pt x="0" y="6"/>
                    <a:pt x="0"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3" name="Freeform 40">
              <a:extLst>
                <a:ext uri="{FF2B5EF4-FFF2-40B4-BE49-F238E27FC236}">
                  <a16:creationId xmlns:a16="http://schemas.microsoft.com/office/drawing/2014/main" id="{1758181A-00A2-41A4-A1B2-CE58C1E6A750}"/>
                </a:ext>
              </a:extLst>
            </p:cNvPr>
            <p:cNvSpPr>
              <a:spLocks/>
            </p:cNvSpPr>
            <p:nvPr/>
          </p:nvSpPr>
          <p:spPr bwMode="auto">
            <a:xfrm>
              <a:off x="628" y="167"/>
              <a:ext cx="86" cy="89"/>
            </a:xfrm>
            <a:custGeom>
              <a:avLst/>
              <a:gdLst>
                <a:gd name="T0" fmla="*/ 3 w 36"/>
                <a:gd name="T1" fmla="*/ 17 h 37"/>
                <a:gd name="T2" fmla="*/ 14 w 36"/>
                <a:gd name="T3" fmla="*/ 6 h 37"/>
                <a:gd name="T4" fmla="*/ 33 w 36"/>
                <a:gd name="T5" fmla="*/ 2 h 37"/>
                <a:gd name="T6" fmla="*/ 35 w 36"/>
                <a:gd name="T7" fmla="*/ 6 h 37"/>
                <a:gd name="T8" fmla="*/ 32 w 36"/>
                <a:gd name="T9" fmla="*/ 9 h 37"/>
                <a:gd name="T10" fmla="*/ 14 w 36"/>
                <a:gd name="T11" fmla="*/ 30 h 37"/>
                <a:gd name="T12" fmla="*/ 11 w 36"/>
                <a:gd name="T13" fmla="*/ 34 h 37"/>
                <a:gd name="T14" fmla="*/ 2 w 36"/>
                <a:gd name="T15" fmla="*/ 31 h 37"/>
                <a:gd name="T16" fmla="*/ 2 w 36"/>
                <a:gd name="T17" fmla="*/ 24 h 37"/>
                <a:gd name="T18" fmla="*/ 3 w 36"/>
                <a:gd name="T19" fmla="*/ 1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7">
                  <a:moveTo>
                    <a:pt x="3" y="17"/>
                  </a:moveTo>
                  <a:cubicBezTo>
                    <a:pt x="6" y="12"/>
                    <a:pt x="11" y="12"/>
                    <a:pt x="14" y="6"/>
                  </a:cubicBezTo>
                  <a:cubicBezTo>
                    <a:pt x="16" y="2"/>
                    <a:pt x="28" y="0"/>
                    <a:pt x="33" y="2"/>
                  </a:cubicBezTo>
                  <a:cubicBezTo>
                    <a:pt x="35" y="3"/>
                    <a:pt x="36" y="4"/>
                    <a:pt x="35" y="6"/>
                  </a:cubicBezTo>
                  <a:cubicBezTo>
                    <a:pt x="34" y="7"/>
                    <a:pt x="33" y="8"/>
                    <a:pt x="32" y="9"/>
                  </a:cubicBezTo>
                  <a:cubicBezTo>
                    <a:pt x="25" y="15"/>
                    <a:pt x="20" y="22"/>
                    <a:pt x="14" y="30"/>
                  </a:cubicBezTo>
                  <a:cubicBezTo>
                    <a:pt x="13" y="31"/>
                    <a:pt x="12" y="33"/>
                    <a:pt x="11" y="34"/>
                  </a:cubicBezTo>
                  <a:cubicBezTo>
                    <a:pt x="7" y="37"/>
                    <a:pt x="3" y="36"/>
                    <a:pt x="2" y="31"/>
                  </a:cubicBezTo>
                  <a:cubicBezTo>
                    <a:pt x="2" y="29"/>
                    <a:pt x="2" y="27"/>
                    <a:pt x="2" y="24"/>
                  </a:cubicBezTo>
                  <a:cubicBezTo>
                    <a:pt x="2" y="25"/>
                    <a:pt x="0" y="21"/>
                    <a:pt x="3"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4" name="Freeform 41">
              <a:extLst>
                <a:ext uri="{FF2B5EF4-FFF2-40B4-BE49-F238E27FC236}">
                  <a16:creationId xmlns:a16="http://schemas.microsoft.com/office/drawing/2014/main" id="{E0C17CED-8A54-4EDB-A7EC-77E1BE3C41BE}"/>
                </a:ext>
              </a:extLst>
            </p:cNvPr>
            <p:cNvSpPr>
              <a:spLocks/>
            </p:cNvSpPr>
            <p:nvPr/>
          </p:nvSpPr>
          <p:spPr bwMode="auto">
            <a:xfrm>
              <a:off x="709" y="191"/>
              <a:ext cx="77" cy="94"/>
            </a:xfrm>
            <a:custGeom>
              <a:avLst/>
              <a:gdLst>
                <a:gd name="T0" fmla="*/ 0 w 32"/>
                <a:gd name="T1" fmla="*/ 7 h 39"/>
                <a:gd name="T2" fmla="*/ 27 w 32"/>
                <a:gd name="T3" fmla="*/ 13 h 39"/>
                <a:gd name="T4" fmla="*/ 32 w 32"/>
                <a:gd name="T5" fmla="*/ 29 h 39"/>
                <a:gd name="T6" fmla="*/ 24 w 32"/>
                <a:gd name="T7" fmla="*/ 39 h 39"/>
                <a:gd name="T8" fmla="*/ 23 w 32"/>
                <a:gd name="T9" fmla="*/ 34 h 39"/>
                <a:gd name="T10" fmla="*/ 21 w 32"/>
                <a:gd name="T11" fmla="*/ 20 h 39"/>
                <a:gd name="T12" fmla="*/ 8 w 32"/>
                <a:gd name="T13" fmla="*/ 9 h 39"/>
                <a:gd name="T14" fmla="*/ 0 w 32"/>
                <a:gd name="T15" fmla="*/ 7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39">
                  <a:moveTo>
                    <a:pt x="0" y="7"/>
                  </a:moveTo>
                  <a:cubicBezTo>
                    <a:pt x="11" y="0"/>
                    <a:pt x="22" y="3"/>
                    <a:pt x="27" y="13"/>
                  </a:cubicBezTo>
                  <a:cubicBezTo>
                    <a:pt x="30" y="18"/>
                    <a:pt x="32" y="23"/>
                    <a:pt x="32" y="29"/>
                  </a:cubicBezTo>
                  <a:cubicBezTo>
                    <a:pt x="32" y="34"/>
                    <a:pt x="30" y="36"/>
                    <a:pt x="24" y="39"/>
                  </a:cubicBezTo>
                  <a:cubicBezTo>
                    <a:pt x="24" y="37"/>
                    <a:pt x="23" y="35"/>
                    <a:pt x="23" y="34"/>
                  </a:cubicBezTo>
                  <a:cubicBezTo>
                    <a:pt x="23" y="29"/>
                    <a:pt x="23" y="24"/>
                    <a:pt x="21" y="20"/>
                  </a:cubicBezTo>
                  <a:cubicBezTo>
                    <a:pt x="18" y="14"/>
                    <a:pt x="14" y="10"/>
                    <a:pt x="8" y="9"/>
                  </a:cubicBezTo>
                  <a:cubicBezTo>
                    <a:pt x="5" y="8"/>
                    <a:pt x="3" y="7"/>
                    <a:pt x="0"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5" name="Freeform 42">
              <a:extLst>
                <a:ext uri="{FF2B5EF4-FFF2-40B4-BE49-F238E27FC236}">
                  <a16:creationId xmlns:a16="http://schemas.microsoft.com/office/drawing/2014/main" id="{F86328D2-135B-4E97-A6ED-B1D3210170B9}"/>
                </a:ext>
              </a:extLst>
            </p:cNvPr>
            <p:cNvSpPr>
              <a:spLocks/>
            </p:cNvSpPr>
            <p:nvPr/>
          </p:nvSpPr>
          <p:spPr bwMode="auto">
            <a:xfrm>
              <a:off x="681" y="277"/>
              <a:ext cx="105" cy="58"/>
            </a:xfrm>
            <a:custGeom>
              <a:avLst/>
              <a:gdLst>
                <a:gd name="T0" fmla="*/ 2 w 44"/>
                <a:gd name="T1" fmla="*/ 10 h 24"/>
                <a:gd name="T2" fmla="*/ 21 w 44"/>
                <a:gd name="T3" fmla="*/ 14 h 24"/>
                <a:gd name="T4" fmla="*/ 42 w 44"/>
                <a:gd name="T5" fmla="*/ 11 h 24"/>
                <a:gd name="T6" fmla="*/ 2 w 44"/>
                <a:gd name="T7" fmla="*/ 10 h 24"/>
              </a:gdLst>
              <a:ahLst/>
              <a:cxnLst>
                <a:cxn ang="0">
                  <a:pos x="T0" y="T1"/>
                </a:cxn>
                <a:cxn ang="0">
                  <a:pos x="T2" y="T3"/>
                </a:cxn>
                <a:cxn ang="0">
                  <a:pos x="T4" y="T5"/>
                </a:cxn>
                <a:cxn ang="0">
                  <a:pos x="T6" y="T7"/>
                </a:cxn>
              </a:cxnLst>
              <a:rect l="0" t="0" r="r" b="b"/>
              <a:pathLst>
                <a:path w="44" h="24">
                  <a:moveTo>
                    <a:pt x="2" y="10"/>
                  </a:moveTo>
                  <a:cubicBezTo>
                    <a:pt x="0" y="5"/>
                    <a:pt x="14" y="14"/>
                    <a:pt x="21" y="14"/>
                  </a:cubicBezTo>
                  <a:cubicBezTo>
                    <a:pt x="28" y="14"/>
                    <a:pt x="44" y="0"/>
                    <a:pt x="42" y="11"/>
                  </a:cubicBezTo>
                  <a:cubicBezTo>
                    <a:pt x="37" y="24"/>
                    <a:pt x="10" y="23"/>
                    <a:pt x="2"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6" name="Freeform 43">
              <a:extLst>
                <a:ext uri="{FF2B5EF4-FFF2-40B4-BE49-F238E27FC236}">
                  <a16:creationId xmlns:a16="http://schemas.microsoft.com/office/drawing/2014/main" id="{031B834E-8577-4A7E-8AE9-8E560F7C25FC}"/>
                </a:ext>
              </a:extLst>
            </p:cNvPr>
            <p:cNvSpPr>
              <a:spLocks/>
            </p:cNvSpPr>
            <p:nvPr/>
          </p:nvSpPr>
          <p:spPr bwMode="auto">
            <a:xfrm>
              <a:off x="712" y="232"/>
              <a:ext cx="43" cy="62"/>
            </a:xfrm>
            <a:custGeom>
              <a:avLst/>
              <a:gdLst>
                <a:gd name="T0" fmla="*/ 16 w 18"/>
                <a:gd name="T1" fmla="*/ 17 h 26"/>
                <a:gd name="T2" fmla="*/ 11 w 18"/>
                <a:gd name="T3" fmla="*/ 24 h 26"/>
                <a:gd name="T4" fmla="*/ 1 w 18"/>
                <a:gd name="T5" fmla="*/ 19 h 26"/>
                <a:gd name="T6" fmla="*/ 0 w 18"/>
                <a:gd name="T7" fmla="*/ 11 h 26"/>
                <a:gd name="T8" fmla="*/ 3 w 18"/>
                <a:gd name="T9" fmla="*/ 4 h 26"/>
                <a:gd name="T10" fmla="*/ 13 w 18"/>
                <a:gd name="T11" fmla="*/ 3 h 26"/>
                <a:gd name="T12" fmla="*/ 16 w 18"/>
                <a:gd name="T13" fmla="*/ 17 h 26"/>
              </a:gdLst>
              <a:ahLst/>
              <a:cxnLst>
                <a:cxn ang="0">
                  <a:pos x="T0" y="T1"/>
                </a:cxn>
                <a:cxn ang="0">
                  <a:pos x="T2" y="T3"/>
                </a:cxn>
                <a:cxn ang="0">
                  <a:pos x="T4" y="T5"/>
                </a:cxn>
                <a:cxn ang="0">
                  <a:pos x="T6" y="T7"/>
                </a:cxn>
                <a:cxn ang="0">
                  <a:pos x="T8" y="T9"/>
                </a:cxn>
                <a:cxn ang="0">
                  <a:pos x="T10" y="T11"/>
                </a:cxn>
                <a:cxn ang="0">
                  <a:pos x="T12" y="T13"/>
                </a:cxn>
              </a:cxnLst>
              <a:rect l="0" t="0" r="r" b="b"/>
              <a:pathLst>
                <a:path w="18" h="26">
                  <a:moveTo>
                    <a:pt x="16" y="17"/>
                  </a:moveTo>
                  <a:cubicBezTo>
                    <a:pt x="16" y="19"/>
                    <a:pt x="14" y="22"/>
                    <a:pt x="11" y="24"/>
                  </a:cubicBezTo>
                  <a:cubicBezTo>
                    <a:pt x="7" y="26"/>
                    <a:pt x="2" y="23"/>
                    <a:pt x="1" y="19"/>
                  </a:cubicBezTo>
                  <a:cubicBezTo>
                    <a:pt x="0" y="16"/>
                    <a:pt x="0" y="14"/>
                    <a:pt x="0" y="11"/>
                  </a:cubicBezTo>
                  <a:cubicBezTo>
                    <a:pt x="0" y="9"/>
                    <a:pt x="2" y="6"/>
                    <a:pt x="3" y="4"/>
                  </a:cubicBezTo>
                  <a:cubicBezTo>
                    <a:pt x="5" y="1"/>
                    <a:pt x="9" y="0"/>
                    <a:pt x="13" y="3"/>
                  </a:cubicBezTo>
                  <a:cubicBezTo>
                    <a:pt x="16" y="7"/>
                    <a:pt x="18" y="12"/>
                    <a:pt x="16"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7" name="Freeform 44">
              <a:extLst>
                <a:ext uri="{FF2B5EF4-FFF2-40B4-BE49-F238E27FC236}">
                  <a16:creationId xmlns:a16="http://schemas.microsoft.com/office/drawing/2014/main" id="{0F15DCE4-4EE0-42EE-87A2-73910812F35B}"/>
                </a:ext>
              </a:extLst>
            </p:cNvPr>
            <p:cNvSpPr>
              <a:spLocks/>
            </p:cNvSpPr>
            <p:nvPr/>
          </p:nvSpPr>
          <p:spPr bwMode="auto">
            <a:xfrm>
              <a:off x="671" y="215"/>
              <a:ext cx="62" cy="65"/>
            </a:xfrm>
            <a:custGeom>
              <a:avLst/>
              <a:gdLst>
                <a:gd name="T0" fmla="*/ 26 w 26"/>
                <a:gd name="T1" fmla="*/ 4 h 27"/>
                <a:gd name="T2" fmla="*/ 20 w 26"/>
                <a:gd name="T3" fmla="*/ 6 h 27"/>
                <a:gd name="T4" fmla="*/ 11 w 26"/>
                <a:gd name="T5" fmla="*/ 24 h 27"/>
                <a:gd name="T6" fmla="*/ 13 w 26"/>
                <a:gd name="T7" fmla="*/ 27 h 27"/>
                <a:gd name="T8" fmla="*/ 5 w 26"/>
                <a:gd name="T9" fmla="*/ 22 h 27"/>
                <a:gd name="T10" fmla="*/ 17 w 26"/>
                <a:gd name="T11" fmla="*/ 1 h 27"/>
                <a:gd name="T12" fmla="*/ 26 w 26"/>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26" y="4"/>
                  </a:moveTo>
                  <a:cubicBezTo>
                    <a:pt x="24" y="5"/>
                    <a:pt x="22" y="6"/>
                    <a:pt x="20" y="6"/>
                  </a:cubicBezTo>
                  <a:cubicBezTo>
                    <a:pt x="12" y="9"/>
                    <a:pt x="8" y="16"/>
                    <a:pt x="11" y="24"/>
                  </a:cubicBezTo>
                  <a:cubicBezTo>
                    <a:pt x="12" y="25"/>
                    <a:pt x="12" y="26"/>
                    <a:pt x="13" y="27"/>
                  </a:cubicBezTo>
                  <a:cubicBezTo>
                    <a:pt x="9" y="27"/>
                    <a:pt x="6" y="25"/>
                    <a:pt x="5" y="22"/>
                  </a:cubicBezTo>
                  <a:cubicBezTo>
                    <a:pt x="0" y="13"/>
                    <a:pt x="6" y="2"/>
                    <a:pt x="17" y="1"/>
                  </a:cubicBezTo>
                  <a:cubicBezTo>
                    <a:pt x="20" y="1"/>
                    <a:pt x="23" y="0"/>
                    <a:pt x="2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8" name="Freeform 45">
              <a:extLst>
                <a:ext uri="{FF2B5EF4-FFF2-40B4-BE49-F238E27FC236}">
                  <a16:creationId xmlns:a16="http://schemas.microsoft.com/office/drawing/2014/main" id="{CAE4E429-EA36-4DDB-9F8B-81E74FCC59E1}"/>
                </a:ext>
              </a:extLst>
            </p:cNvPr>
            <p:cNvSpPr>
              <a:spLocks/>
            </p:cNvSpPr>
            <p:nvPr/>
          </p:nvSpPr>
          <p:spPr bwMode="auto">
            <a:xfrm>
              <a:off x="215" y="213"/>
              <a:ext cx="131" cy="137"/>
            </a:xfrm>
            <a:custGeom>
              <a:avLst/>
              <a:gdLst>
                <a:gd name="T0" fmla="*/ 0 w 55"/>
                <a:gd name="T1" fmla="*/ 54 h 57"/>
                <a:gd name="T2" fmla="*/ 21 w 55"/>
                <a:gd name="T3" fmla="*/ 43 h 57"/>
                <a:gd name="T4" fmla="*/ 33 w 55"/>
                <a:gd name="T5" fmla="*/ 31 h 57"/>
                <a:gd name="T6" fmla="*/ 36 w 55"/>
                <a:gd name="T7" fmla="*/ 18 h 57"/>
                <a:gd name="T8" fmla="*/ 36 w 55"/>
                <a:gd name="T9" fmla="*/ 9 h 57"/>
                <a:gd name="T10" fmla="*/ 38 w 55"/>
                <a:gd name="T11" fmla="*/ 3 h 57"/>
                <a:gd name="T12" fmla="*/ 47 w 55"/>
                <a:gd name="T13" fmla="*/ 4 h 57"/>
                <a:gd name="T14" fmla="*/ 52 w 55"/>
                <a:gd name="T15" fmla="*/ 13 h 57"/>
                <a:gd name="T16" fmla="*/ 49 w 55"/>
                <a:gd name="T17" fmla="*/ 35 h 57"/>
                <a:gd name="T18" fmla="*/ 14 w 55"/>
                <a:gd name="T19" fmla="*/ 56 h 57"/>
                <a:gd name="T20" fmla="*/ 0 w 55"/>
                <a:gd name="T21" fmla="*/ 5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 h="57">
                  <a:moveTo>
                    <a:pt x="0" y="54"/>
                  </a:moveTo>
                  <a:cubicBezTo>
                    <a:pt x="9" y="52"/>
                    <a:pt x="15" y="48"/>
                    <a:pt x="21" y="43"/>
                  </a:cubicBezTo>
                  <a:cubicBezTo>
                    <a:pt x="25" y="39"/>
                    <a:pt x="29" y="35"/>
                    <a:pt x="33" y="31"/>
                  </a:cubicBezTo>
                  <a:cubicBezTo>
                    <a:pt x="36" y="27"/>
                    <a:pt x="36" y="23"/>
                    <a:pt x="36" y="18"/>
                  </a:cubicBezTo>
                  <a:cubicBezTo>
                    <a:pt x="36" y="15"/>
                    <a:pt x="35" y="12"/>
                    <a:pt x="36" y="9"/>
                  </a:cubicBezTo>
                  <a:cubicBezTo>
                    <a:pt x="36" y="7"/>
                    <a:pt x="37" y="5"/>
                    <a:pt x="38" y="3"/>
                  </a:cubicBezTo>
                  <a:cubicBezTo>
                    <a:pt x="40" y="0"/>
                    <a:pt x="45" y="0"/>
                    <a:pt x="47" y="4"/>
                  </a:cubicBezTo>
                  <a:cubicBezTo>
                    <a:pt x="49" y="7"/>
                    <a:pt x="51" y="10"/>
                    <a:pt x="52" y="13"/>
                  </a:cubicBezTo>
                  <a:cubicBezTo>
                    <a:pt x="55" y="21"/>
                    <a:pt x="54" y="28"/>
                    <a:pt x="49" y="35"/>
                  </a:cubicBezTo>
                  <a:cubicBezTo>
                    <a:pt x="39" y="45"/>
                    <a:pt x="28" y="53"/>
                    <a:pt x="14" y="56"/>
                  </a:cubicBezTo>
                  <a:cubicBezTo>
                    <a:pt x="10" y="57"/>
                    <a:pt x="5" y="57"/>
                    <a:pt x="0"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9" name="Freeform 46">
              <a:extLst>
                <a:ext uri="{FF2B5EF4-FFF2-40B4-BE49-F238E27FC236}">
                  <a16:creationId xmlns:a16="http://schemas.microsoft.com/office/drawing/2014/main" id="{279189C9-4C24-4548-A0FA-E879D31CBFE0}"/>
                </a:ext>
              </a:extLst>
            </p:cNvPr>
            <p:cNvSpPr>
              <a:spLocks/>
            </p:cNvSpPr>
            <p:nvPr/>
          </p:nvSpPr>
          <p:spPr bwMode="auto">
            <a:xfrm>
              <a:off x="127" y="155"/>
              <a:ext cx="67" cy="187"/>
            </a:xfrm>
            <a:custGeom>
              <a:avLst/>
              <a:gdLst>
                <a:gd name="T0" fmla="*/ 16 w 28"/>
                <a:gd name="T1" fmla="*/ 1 h 78"/>
                <a:gd name="T2" fmla="*/ 7 w 28"/>
                <a:gd name="T3" fmla="*/ 7 h 78"/>
                <a:gd name="T4" fmla="*/ 1 w 28"/>
                <a:gd name="T5" fmla="*/ 18 h 78"/>
                <a:gd name="T6" fmla="*/ 0 w 28"/>
                <a:gd name="T7" fmla="*/ 30 h 78"/>
                <a:gd name="T8" fmla="*/ 5 w 28"/>
                <a:gd name="T9" fmla="*/ 60 h 78"/>
                <a:gd name="T10" fmla="*/ 28 w 28"/>
                <a:gd name="T11" fmla="*/ 78 h 78"/>
                <a:gd name="T12" fmla="*/ 10 w 28"/>
                <a:gd name="T13" fmla="*/ 46 h 78"/>
                <a:gd name="T14" fmla="*/ 11 w 28"/>
                <a:gd name="T15" fmla="*/ 38 h 78"/>
                <a:gd name="T16" fmla="*/ 17 w 28"/>
                <a:gd name="T17" fmla="*/ 26 h 78"/>
                <a:gd name="T18" fmla="*/ 25 w 28"/>
                <a:gd name="T19" fmla="*/ 15 h 78"/>
                <a:gd name="T20" fmla="*/ 26 w 28"/>
                <a:gd name="T21" fmla="*/ 3 h 78"/>
                <a:gd name="T22" fmla="*/ 16 w 28"/>
                <a:gd name="T23" fmla="*/ 1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78">
                  <a:moveTo>
                    <a:pt x="16" y="1"/>
                  </a:moveTo>
                  <a:cubicBezTo>
                    <a:pt x="12" y="2"/>
                    <a:pt x="10" y="5"/>
                    <a:pt x="7" y="7"/>
                  </a:cubicBezTo>
                  <a:cubicBezTo>
                    <a:pt x="5" y="10"/>
                    <a:pt x="2" y="14"/>
                    <a:pt x="1" y="18"/>
                  </a:cubicBezTo>
                  <a:cubicBezTo>
                    <a:pt x="0" y="22"/>
                    <a:pt x="0" y="26"/>
                    <a:pt x="0" y="30"/>
                  </a:cubicBezTo>
                  <a:cubicBezTo>
                    <a:pt x="0" y="40"/>
                    <a:pt x="1" y="50"/>
                    <a:pt x="5" y="60"/>
                  </a:cubicBezTo>
                  <a:cubicBezTo>
                    <a:pt x="9" y="69"/>
                    <a:pt x="17" y="77"/>
                    <a:pt x="28" y="78"/>
                  </a:cubicBezTo>
                  <a:cubicBezTo>
                    <a:pt x="17" y="70"/>
                    <a:pt x="11" y="58"/>
                    <a:pt x="10" y="46"/>
                  </a:cubicBezTo>
                  <a:cubicBezTo>
                    <a:pt x="10" y="43"/>
                    <a:pt x="10" y="41"/>
                    <a:pt x="11" y="38"/>
                  </a:cubicBezTo>
                  <a:cubicBezTo>
                    <a:pt x="12" y="34"/>
                    <a:pt x="15" y="30"/>
                    <a:pt x="17" y="26"/>
                  </a:cubicBezTo>
                  <a:cubicBezTo>
                    <a:pt x="20" y="23"/>
                    <a:pt x="23" y="20"/>
                    <a:pt x="25" y="15"/>
                  </a:cubicBezTo>
                  <a:cubicBezTo>
                    <a:pt x="27" y="12"/>
                    <a:pt x="28" y="7"/>
                    <a:pt x="26" y="3"/>
                  </a:cubicBezTo>
                  <a:cubicBezTo>
                    <a:pt x="24" y="0"/>
                    <a:pt x="19" y="0"/>
                    <a:pt x="16"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0" name="Freeform 47">
              <a:extLst>
                <a:ext uri="{FF2B5EF4-FFF2-40B4-BE49-F238E27FC236}">
                  <a16:creationId xmlns:a16="http://schemas.microsoft.com/office/drawing/2014/main" id="{C80FCA98-03F7-4954-8559-09387F60BEA4}"/>
                </a:ext>
              </a:extLst>
            </p:cNvPr>
            <p:cNvSpPr>
              <a:spLocks/>
            </p:cNvSpPr>
            <p:nvPr/>
          </p:nvSpPr>
          <p:spPr bwMode="auto">
            <a:xfrm>
              <a:off x="205" y="143"/>
              <a:ext cx="103" cy="67"/>
            </a:xfrm>
            <a:custGeom>
              <a:avLst/>
              <a:gdLst>
                <a:gd name="T0" fmla="*/ 17 w 43"/>
                <a:gd name="T1" fmla="*/ 1 h 28"/>
                <a:gd name="T2" fmla="*/ 31 w 43"/>
                <a:gd name="T3" fmla="*/ 8 h 28"/>
                <a:gd name="T4" fmla="*/ 42 w 43"/>
                <a:gd name="T5" fmla="*/ 25 h 28"/>
                <a:gd name="T6" fmla="*/ 39 w 43"/>
                <a:gd name="T7" fmla="*/ 27 h 28"/>
                <a:gd name="T8" fmla="*/ 35 w 43"/>
                <a:gd name="T9" fmla="*/ 26 h 28"/>
                <a:gd name="T10" fmla="*/ 10 w 43"/>
                <a:gd name="T11" fmla="*/ 17 h 28"/>
                <a:gd name="T12" fmla="*/ 4 w 43"/>
                <a:gd name="T13" fmla="*/ 15 h 28"/>
                <a:gd name="T14" fmla="*/ 4 w 43"/>
                <a:gd name="T15" fmla="*/ 6 h 28"/>
                <a:gd name="T16" fmla="*/ 10 w 43"/>
                <a:gd name="T17" fmla="*/ 3 h 28"/>
                <a:gd name="T18" fmla="*/ 17 w 43"/>
                <a:gd name="T19" fmla="*/ 1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28">
                  <a:moveTo>
                    <a:pt x="17" y="1"/>
                  </a:moveTo>
                  <a:cubicBezTo>
                    <a:pt x="23" y="3"/>
                    <a:pt x="25" y="7"/>
                    <a:pt x="31" y="8"/>
                  </a:cubicBezTo>
                  <a:cubicBezTo>
                    <a:pt x="37" y="9"/>
                    <a:pt x="43" y="19"/>
                    <a:pt x="42" y="25"/>
                  </a:cubicBezTo>
                  <a:cubicBezTo>
                    <a:pt x="42" y="27"/>
                    <a:pt x="41" y="28"/>
                    <a:pt x="39" y="27"/>
                  </a:cubicBezTo>
                  <a:cubicBezTo>
                    <a:pt x="38" y="27"/>
                    <a:pt x="37" y="27"/>
                    <a:pt x="35" y="26"/>
                  </a:cubicBezTo>
                  <a:cubicBezTo>
                    <a:pt x="27" y="22"/>
                    <a:pt x="18" y="19"/>
                    <a:pt x="10" y="17"/>
                  </a:cubicBezTo>
                  <a:cubicBezTo>
                    <a:pt x="8" y="16"/>
                    <a:pt x="6" y="16"/>
                    <a:pt x="4" y="15"/>
                  </a:cubicBezTo>
                  <a:cubicBezTo>
                    <a:pt x="0" y="13"/>
                    <a:pt x="0" y="8"/>
                    <a:pt x="4" y="6"/>
                  </a:cubicBezTo>
                  <a:cubicBezTo>
                    <a:pt x="6" y="5"/>
                    <a:pt x="7" y="4"/>
                    <a:pt x="10" y="3"/>
                  </a:cubicBezTo>
                  <a:cubicBezTo>
                    <a:pt x="10" y="3"/>
                    <a:pt x="13" y="0"/>
                    <a:pt x="17"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1" name="Freeform 48">
              <a:extLst>
                <a:ext uri="{FF2B5EF4-FFF2-40B4-BE49-F238E27FC236}">
                  <a16:creationId xmlns:a16="http://schemas.microsoft.com/office/drawing/2014/main" id="{81E3900B-97ED-487A-B843-419EF44D5489}"/>
                </a:ext>
              </a:extLst>
            </p:cNvPr>
            <p:cNvSpPr>
              <a:spLocks/>
            </p:cNvSpPr>
            <p:nvPr/>
          </p:nvSpPr>
          <p:spPr bwMode="auto">
            <a:xfrm>
              <a:off x="222" y="217"/>
              <a:ext cx="79" cy="94"/>
            </a:xfrm>
            <a:custGeom>
              <a:avLst/>
              <a:gdLst>
                <a:gd name="T0" fmla="*/ 21 w 33"/>
                <a:gd name="T1" fmla="*/ 0 h 39"/>
                <a:gd name="T2" fmla="*/ 25 w 33"/>
                <a:gd name="T3" fmla="*/ 27 h 39"/>
                <a:gd name="T4" fmla="*/ 12 w 33"/>
                <a:gd name="T5" fmla="*/ 37 h 39"/>
                <a:gd name="T6" fmla="*/ 0 w 33"/>
                <a:gd name="T7" fmla="*/ 33 h 39"/>
                <a:gd name="T8" fmla="*/ 5 w 33"/>
                <a:gd name="T9" fmla="*/ 31 h 39"/>
                <a:gd name="T10" fmla="*/ 17 w 33"/>
                <a:gd name="T11" fmla="*/ 23 h 39"/>
                <a:gd name="T12" fmla="*/ 23 w 33"/>
                <a:gd name="T13" fmla="*/ 7 h 39"/>
                <a:gd name="T14" fmla="*/ 21 w 33"/>
                <a:gd name="T15" fmla="*/ 0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39">
                  <a:moveTo>
                    <a:pt x="21" y="0"/>
                  </a:moveTo>
                  <a:cubicBezTo>
                    <a:pt x="32" y="7"/>
                    <a:pt x="33" y="18"/>
                    <a:pt x="25" y="27"/>
                  </a:cubicBezTo>
                  <a:cubicBezTo>
                    <a:pt x="22" y="32"/>
                    <a:pt x="17" y="35"/>
                    <a:pt x="12" y="37"/>
                  </a:cubicBezTo>
                  <a:cubicBezTo>
                    <a:pt x="7" y="39"/>
                    <a:pt x="4" y="38"/>
                    <a:pt x="0" y="33"/>
                  </a:cubicBezTo>
                  <a:cubicBezTo>
                    <a:pt x="2" y="32"/>
                    <a:pt x="3" y="31"/>
                    <a:pt x="5" y="31"/>
                  </a:cubicBezTo>
                  <a:cubicBezTo>
                    <a:pt x="9" y="29"/>
                    <a:pt x="13" y="27"/>
                    <a:pt x="17" y="23"/>
                  </a:cubicBezTo>
                  <a:cubicBezTo>
                    <a:pt x="21" y="19"/>
                    <a:pt x="24" y="14"/>
                    <a:pt x="23" y="7"/>
                  </a:cubicBezTo>
                  <a:cubicBezTo>
                    <a:pt x="22" y="5"/>
                    <a:pt x="22" y="2"/>
                    <a:pt x="2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2" name="Freeform 49">
              <a:extLst>
                <a:ext uri="{FF2B5EF4-FFF2-40B4-BE49-F238E27FC236}">
                  <a16:creationId xmlns:a16="http://schemas.microsoft.com/office/drawing/2014/main" id="{AE3017EB-4809-4CBB-96C1-6D96904A39FD}"/>
                </a:ext>
              </a:extLst>
            </p:cNvPr>
            <p:cNvSpPr>
              <a:spLocks/>
            </p:cNvSpPr>
            <p:nvPr/>
          </p:nvSpPr>
          <p:spPr bwMode="auto">
            <a:xfrm>
              <a:off x="160" y="222"/>
              <a:ext cx="53" cy="96"/>
            </a:xfrm>
            <a:custGeom>
              <a:avLst/>
              <a:gdLst>
                <a:gd name="T0" fmla="*/ 6 w 22"/>
                <a:gd name="T1" fmla="*/ 1 h 40"/>
                <a:gd name="T2" fmla="*/ 12 w 22"/>
                <a:gd name="T3" fmla="*/ 4 h 40"/>
                <a:gd name="T4" fmla="*/ 22 w 22"/>
                <a:gd name="T5" fmla="*/ 40 h 40"/>
                <a:gd name="T6" fmla="*/ 6 w 22"/>
                <a:gd name="T7" fmla="*/ 1 h 40"/>
              </a:gdLst>
              <a:ahLst/>
              <a:cxnLst>
                <a:cxn ang="0">
                  <a:pos x="T0" y="T1"/>
                </a:cxn>
                <a:cxn ang="0">
                  <a:pos x="T2" y="T3"/>
                </a:cxn>
                <a:cxn ang="0">
                  <a:pos x="T4" y="T5"/>
                </a:cxn>
                <a:cxn ang="0">
                  <a:pos x="T6" y="T7"/>
                </a:cxn>
              </a:cxnLst>
              <a:rect l="0" t="0" r="r" b="b"/>
              <a:pathLst>
                <a:path w="22" h="40">
                  <a:moveTo>
                    <a:pt x="6" y="1"/>
                  </a:moveTo>
                  <a:cubicBezTo>
                    <a:pt x="8" y="0"/>
                    <a:pt x="10" y="0"/>
                    <a:pt x="12" y="4"/>
                  </a:cubicBezTo>
                  <a:cubicBezTo>
                    <a:pt x="15" y="13"/>
                    <a:pt x="8" y="20"/>
                    <a:pt x="22" y="40"/>
                  </a:cubicBezTo>
                  <a:cubicBezTo>
                    <a:pt x="4" y="36"/>
                    <a:pt x="0" y="13"/>
                    <a:pt x="6"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3" name="Freeform 50">
              <a:extLst>
                <a:ext uri="{FF2B5EF4-FFF2-40B4-BE49-F238E27FC236}">
                  <a16:creationId xmlns:a16="http://schemas.microsoft.com/office/drawing/2014/main" id="{46CAA363-5352-4083-8B50-9469ACC81C30}"/>
                </a:ext>
              </a:extLst>
            </p:cNvPr>
            <p:cNvSpPr>
              <a:spLocks/>
            </p:cNvSpPr>
            <p:nvPr/>
          </p:nvSpPr>
          <p:spPr bwMode="auto">
            <a:xfrm>
              <a:off x="203" y="237"/>
              <a:ext cx="55" cy="43"/>
            </a:xfrm>
            <a:custGeom>
              <a:avLst/>
              <a:gdLst>
                <a:gd name="T0" fmla="*/ 10 w 23"/>
                <a:gd name="T1" fmla="*/ 17 h 18"/>
                <a:gd name="T2" fmla="*/ 3 w 23"/>
                <a:gd name="T3" fmla="*/ 14 h 18"/>
                <a:gd name="T4" fmla="*/ 3 w 23"/>
                <a:gd name="T5" fmla="*/ 5 h 18"/>
                <a:gd name="T6" fmla="*/ 11 w 23"/>
                <a:gd name="T7" fmla="*/ 0 h 18"/>
                <a:gd name="T8" fmla="*/ 17 w 23"/>
                <a:gd name="T9" fmla="*/ 0 h 18"/>
                <a:gd name="T10" fmla="*/ 22 w 23"/>
                <a:gd name="T11" fmla="*/ 9 h 18"/>
                <a:gd name="T12" fmla="*/ 10 w 23"/>
                <a:gd name="T13" fmla="*/ 17 h 18"/>
              </a:gdLst>
              <a:ahLst/>
              <a:cxnLst>
                <a:cxn ang="0">
                  <a:pos x="T0" y="T1"/>
                </a:cxn>
                <a:cxn ang="0">
                  <a:pos x="T2" y="T3"/>
                </a:cxn>
                <a:cxn ang="0">
                  <a:pos x="T4" y="T5"/>
                </a:cxn>
                <a:cxn ang="0">
                  <a:pos x="T6" y="T7"/>
                </a:cxn>
                <a:cxn ang="0">
                  <a:pos x="T8" y="T9"/>
                </a:cxn>
                <a:cxn ang="0">
                  <a:pos x="T10" y="T11"/>
                </a:cxn>
                <a:cxn ang="0">
                  <a:pos x="T12" y="T13"/>
                </a:cxn>
              </a:cxnLst>
              <a:rect l="0" t="0" r="r" b="b"/>
              <a:pathLst>
                <a:path w="23" h="18">
                  <a:moveTo>
                    <a:pt x="10" y="17"/>
                  </a:moveTo>
                  <a:cubicBezTo>
                    <a:pt x="6" y="18"/>
                    <a:pt x="5" y="15"/>
                    <a:pt x="3" y="14"/>
                  </a:cubicBezTo>
                  <a:cubicBezTo>
                    <a:pt x="0" y="11"/>
                    <a:pt x="0" y="8"/>
                    <a:pt x="3" y="5"/>
                  </a:cubicBezTo>
                  <a:cubicBezTo>
                    <a:pt x="6" y="3"/>
                    <a:pt x="8" y="2"/>
                    <a:pt x="11" y="0"/>
                  </a:cubicBezTo>
                  <a:cubicBezTo>
                    <a:pt x="13" y="0"/>
                    <a:pt x="15" y="0"/>
                    <a:pt x="17" y="0"/>
                  </a:cubicBezTo>
                  <a:cubicBezTo>
                    <a:pt x="21" y="1"/>
                    <a:pt x="23" y="5"/>
                    <a:pt x="22" y="9"/>
                  </a:cubicBezTo>
                  <a:cubicBezTo>
                    <a:pt x="20" y="14"/>
                    <a:pt x="16" y="17"/>
                    <a:pt x="1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4" name="Freeform 51">
              <a:extLst>
                <a:ext uri="{FF2B5EF4-FFF2-40B4-BE49-F238E27FC236}">
                  <a16:creationId xmlns:a16="http://schemas.microsoft.com/office/drawing/2014/main" id="{7138D6B7-1D4E-45B6-9923-1D273D467344}"/>
                </a:ext>
              </a:extLst>
            </p:cNvPr>
            <p:cNvSpPr>
              <a:spLocks/>
            </p:cNvSpPr>
            <p:nvPr/>
          </p:nvSpPr>
          <p:spPr bwMode="auto">
            <a:xfrm>
              <a:off x="198" y="196"/>
              <a:ext cx="74" cy="48"/>
            </a:xfrm>
            <a:custGeom>
              <a:avLst/>
              <a:gdLst>
                <a:gd name="T0" fmla="*/ 28 w 31"/>
                <a:gd name="T1" fmla="*/ 20 h 20"/>
                <a:gd name="T2" fmla="*/ 24 w 31"/>
                <a:gd name="T3" fmla="*/ 16 h 20"/>
                <a:gd name="T4" fmla="*/ 4 w 31"/>
                <a:gd name="T5" fmla="*/ 14 h 20"/>
                <a:gd name="T6" fmla="*/ 2 w 31"/>
                <a:gd name="T7" fmla="*/ 16 h 20"/>
                <a:gd name="T8" fmla="*/ 4 w 31"/>
                <a:gd name="T9" fmla="*/ 7 h 20"/>
                <a:gd name="T10" fmla="*/ 28 w 31"/>
                <a:gd name="T11" fmla="*/ 11 h 20"/>
                <a:gd name="T12" fmla="*/ 28 w 31"/>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31" h="20">
                  <a:moveTo>
                    <a:pt x="28" y="20"/>
                  </a:moveTo>
                  <a:cubicBezTo>
                    <a:pt x="27" y="19"/>
                    <a:pt x="25" y="17"/>
                    <a:pt x="24" y="16"/>
                  </a:cubicBezTo>
                  <a:cubicBezTo>
                    <a:pt x="19" y="9"/>
                    <a:pt x="11" y="8"/>
                    <a:pt x="4" y="14"/>
                  </a:cubicBezTo>
                  <a:cubicBezTo>
                    <a:pt x="4" y="15"/>
                    <a:pt x="3" y="15"/>
                    <a:pt x="2" y="16"/>
                  </a:cubicBezTo>
                  <a:cubicBezTo>
                    <a:pt x="0" y="12"/>
                    <a:pt x="2" y="10"/>
                    <a:pt x="4" y="7"/>
                  </a:cubicBezTo>
                  <a:cubicBezTo>
                    <a:pt x="11" y="0"/>
                    <a:pt x="23" y="2"/>
                    <a:pt x="28" y="11"/>
                  </a:cubicBezTo>
                  <a:cubicBezTo>
                    <a:pt x="29" y="14"/>
                    <a:pt x="31" y="16"/>
                    <a:pt x="2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5" name="Freeform 52">
              <a:extLst>
                <a:ext uri="{FF2B5EF4-FFF2-40B4-BE49-F238E27FC236}">
                  <a16:creationId xmlns:a16="http://schemas.microsoft.com/office/drawing/2014/main" id="{645AF4A2-7E46-45A3-9A91-85042992AA82}"/>
                </a:ext>
              </a:extLst>
            </p:cNvPr>
            <p:cNvSpPr>
              <a:spLocks/>
            </p:cNvSpPr>
            <p:nvPr/>
          </p:nvSpPr>
          <p:spPr bwMode="auto">
            <a:xfrm>
              <a:off x="702" y="54"/>
              <a:ext cx="129" cy="96"/>
            </a:xfrm>
            <a:custGeom>
              <a:avLst/>
              <a:gdLst>
                <a:gd name="T0" fmla="*/ 7 w 54"/>
                <a:gd name="T1" fmla="*/ 19 h 40"/>
                <a:gd name="T2" fmla="*/ 1 w 54"/>
                <a:gd name="T3" fmla="*/ 32 h 40"/>
                <a:gd name="T4" fmla="*/ 39 w 54"/>
                <a:gd name="T5" fmla="*/ 12 h 40"/>
                <a:gd name="T6" fmla="*/ 2 w 54"/>
                <a:gd name="T7" fmla="*/ 34 h 40"/>
                <a:gd name="T8" fmla="*/ 27 w 54"/>
                <a:gd name="T9" fmla="*/ 35 h 40"/>
                <a:gd name="T10" fmla="*/ 43 w 54"/>
                <a:gd name="T11" fmla="*/ 23 h 40"/>
                <a:gd name="T12" fmla="*/ 54 w 54"/>
                <a:gd name="T13" fmla="*/ 0 h 40"/>
                <a:gd name="T14" fmla="*/ 7 w 54"/>
                <a:gd name="T15" fmla="*/ 19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 h="40">
                  <a:moveTo>
                    <a:pt x="7" y="19"/>
                  </a:moveTo>
                  <a:cubicBezTo>
                    <a:pt x="2" y="25"/>
                    <a:pt x="0" y="29"/>
                    <a:pt x="1" y="32"/>
                  </a:cubicBezTo>
                  <a:cubicBezTo>
                    <a:pt x="15" y="28"/>
                    <a:pt x="28" y="21"/>
                    <a:pt x="39" y="12"/>
                  </a:cubicBezTo>
                  <a:cubicBezTo>
                    <a:pt x="28" y="21"/>
                    <a:pt x="24" y="29"/>
                    <a:pt x="2" y="34"/>
                  </a:cubicBezTo>
                  <a:cubicBezTo>
                    <a:pt x="6" y="40"/>
                    <a:pt x="17" y="39"/>
                    <a:pt x="27" y="35"/>
                  </a:cubicBezTo>
                  <a:cubicBezTo>
                    <a:pt x="33" y="32"/>
                    <a:pt x="38" y="28"/>
                    <a:pt x="43" y="23"/>
                  </a:cubicBezTo>
                  <a:cubicBezTo>
                    <a:pt x="49" y="17"/>
                    <a:pt x="53" y="9"/>
                    <a:pt x="54" y="0"/>
                  </a:cubicBezTo>
                  <a:cubicBezTo>
                    <a:pt x="38" y="5"/>
                    <a:pt x="19" y="6"/>
                    <a:pt x="7"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6" name="Freeform 53">
              <a:extLst>
                <a:ext uri="{FF2B5EF4-FFF2-40B4-BE49-F238E27FC236}">
                  <a16:creationId xmlns:a16="http://schemas.microsoft.com/office/drawing/2014/main" id="{04814598-DF80-44E8-895E-F481102B164B}"/>
                </a:ext>
              </a:extLst>
            </p:cNvPr>
            <p:cNvSpPr>
              <a:spLocks/>
            </p:cNvSpPr>
            <p:nvPr/>
          </p:nvSpPr>
          <p:spPr bwMode="auto">
            <a:xfrm>
              <a:off x="241" y="23"/>
              <a:ext cx="93" cy="132"/>
            </a:xfrm>
            <a:custGeom>
              <a:avLst/>
              <a:gdLst>
                <a:gd name="T0" fmla="*/ 19 w 39"/>
                <a:gd name="T1" fmla="*/ 48 h 55"/>
                <a:gd name="T2" fmla="*/ 32 w 39"/>
                <a:gd name="T3" fmla="*/ 54 h 55"/>
                <a:gd name="T4" fmla="*/ 12 w 39"/>
                <a:gd name="T5" fmla="*/ 16 h 55"/>
                <a:gd name="T6" fmla="*/ 34 w 39"/>
                <a:gd name="T7" fmla="*/ 53 h 55"/>
                <a:gd name="T8" fmla="*/ 35 w 39"/>
                <a:gd name="T9" fmla="*/ 28 h 55"/>
                <a:gd name="T10" fmla="*/ 23 w 39"/>
                <a:gd name="T11" fmla="*/ 12 h 55"/>
                <a:gd name="T12" fmla="*/ 0 w 39"/>
                <a:gd name="T13" fmla="*/ 0 h 55"/>
                <a:gd name="T14" fmla="*/ 19 w 39"/>
                <a:gd name="T15" fmla="*/ 48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55">
                  <a:moveTo>
                    <a:pt x="19" y="48"/>
                  </a:moveTo>
                  <a:cubicBezTo>
                    <a:pt x="24" y="53"/>
                    <a:pt x="29" y="55"/>
                    <a:pt x="32" y="54"/>
                  </a:cubicBezTo>
                  <a:cubicBezTo>
                    <a:pt x="27" y="40"/>
                    <a:pt x="21" y="26"/>
                    <a:pt x="12" y="16"/>
                  </a:cubicBezTo>
                  <a:cubicBezTo>
                    <a:pt x="19" y="24"/>
                    <a:pt x="28" y="31"/>
                    <a:pt x="34" y="53"/>
                  </a:cubicBezTo>
                  <a:cubicBezTo>
                    <a:pt x="39" y="49"/>
                    <a:pt x="39" y="38"/>
                    <a:pt x="35" y="28"/>
                  </a:cubicBezTo>
                  <a:cubicBezTo>
                    <a:pt x="32" y="22"/>
                    <a:pt x="28" y="16"/>
                    <a:pt x="23" y="12"/>
                  </a:cubicBezTo>
                  <a:cubicBezTo>
                    <a:pt x="17" y="6"/>
                    <a:pt x="9" y="2"/>
                    <a:pt x="0" y="0"/>
                  </a:cubicBezTo>
                  <a:cubicBezTo>
                    <a:pt x="5" y="17"/>
                    <a:pt x="5" y="36"/>
                    <a:pt x="19"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7" name="Freeform 54">
              <a:extLst>
                <a:ext uri="{FF2B5EF4-FFF2-40B4-BE49-F238E27FC236}">
                  <a16:creationId xmlns:a16="http://schemas.microsoft.com/office/drawing/2014/main" id="{A67D91D9-81DA-40E1-B6FB-CFFDB8F69938}"/>
                </a:ext>
              </a:extLst>
            </p:cNvPr>
            <p:cNvSpPr>
              <a:spLocks/>
            </p:cNvSpPr>
            <p:nvPr/>
          </p:nvSpPr>
          <p:spPr bwMode="auto">
            <a:xfrm>
              <a:off x="91" y="54"/>
              <a:ext cx="131" cy="101"/>
            </a:xfrm>
            <a:custGeom>
              <a:avLst/>
              <a:gdLst>
                <a:gd name="T0" fmla="*/ 35 w 55"/>
                <a:gd name="T1" fmla="*/ 39 h 42"/>
                <a:gd name="T2" fmla="*/ 49 w 55"/>
                <a:gd name="T3" fmla="*/ 40 h 42"/>
                <a:gd name="T4" fmla="*/ 17 w 55"/>
                <a:gd name="T5" fmla="*/ 12 h 42"/>
                <a:gd name="T6" fmla="*/ 50 w 55"/>
                <a:gd name="T7" fmla="*/ 38 h 42"/>
                <a:gd name="T8" fmla="*/ 43 w 55"/>
                <a:gd name="T9" fmla="*/ 15 h 42"/>
                <a:gd name="T10" fmla="*/ 26 w 55"/>
                <a:gd name="T11" fmla="*/ 4 h 42"/>
                <a:gd name="T12" fmla="*/ 0 w 55"/>
                <a:gd name="T13" fmla="*/ 1 h 42"/>
                <a:gd name="T14" fmla="*/ 35 w 55"/>
                <a:gd name="T15" fmla="*/ 39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42">
                  <a:moveTo>
                    <a:pt x="35" y="39"/>
                  </a:moveTo>
                  <a:cubicBezTo>
                    <a:pt x="42" y="42"/>
                    <a:pt x="47" y="42"/>
                    <a:pt x="49" y="40"/>
                  </a:cubicBezTo>
                  <a:cubicBezTo>
                    <a:pt x="40" y="29"/>
                    <a:pt x="29" y="19"/>
                    <a:pt x="17" y="12"/>
                  </a:cubicBezTo>
                  <a:cubicBezTo>
                    <a:pt x="28" y="19"/>
                    <a:pt x="42" y="26"/>
                    <a:pt x="50" y="38"/>
                  </a:cubicBezTo>
                  <a:cubicBezTo>
                    <a:pt x="55" y="33"/>
                    <a:pt x="50" y="22"/>
                    <a:pt x="43" y="15"/>
                  </a:cubicBezTo>
                  <a:cubicBezTo>
                    <a:pt x="38" y="10"/>
                    <a:pt x="32" y="6"/>
                    <a:pt x="26" y="4"/>
                  </a:cubicBezTo>
                  <a:cubicBezTo>
                    <a:pt x="18" y="1"/>
                    <a:pt x="9" y="0"/>
                    <a:pt x="0" y="1"/>
                  </a:cubicBezTo>
                  <a:cubicBezTo>
                    <a:pt x="11" y="15"/>
                    <a:pt x="18" y="33"/>
                    <a:pt x="35"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8" name="Freeform 55">
              <a:extLst>
                <a:ext uri="{FF2B5EF4-FFF2-40B4-BE49-F238E27FC236}">
                  <a16:creationId xmlns:a16="http://schemas.microsoft.com/office/drawing/2014/main" id="{A5536AE0-90CF-4347-B412-080928FFFFCC}"/>
                </a:ext>
              </a:extLst>
            </p:cNvPr>
            <p:cNvSpPr>
              <a:spLocks/>
            </p:cNvSpPr>
            <p:nvPr/>
          </p:nvSpPr>
          <p:spPr bwMode="auto">
            <a:xfrm>
              <a:off x="0" y="213"/>
              <a:ext cx="131" cy="96"/>
            </a:xfrm>
            <a:custGeom>
              <a:avLst/>
              <a:gdLst>
                <a:gd name="T0" fmla="*/ 37 w 55"/>
                <a:gd name="T1" fmla="*/ 38 h 40"/>
                <a:gd name="T2" fmla="*/ 50 w 55"/>
                <a:gd name="T3" fmla="*/ 38 h 40"/>
                <a:gd name="T4" fmla="*/ 17 w 55"/>
                <a:gd name="T5" fmla="*/ 11 h 40"/>
                <a:gd name="T6" fmla="*/ 51 w 55"/>
                <a:gd name="T7" fmla="*/ 36 h 40"/>
                <a:gd name="T8" fmla="*/ 43 w 55"/>
                <a:gd name="T9" fmla="*/ 13 h 40"/>
                <a:gd name="T10" fmla="*/ 25 w 55"/>
                <a:gd name="T11" fmla="*/ 3 h 40"/>
                <a:gd name="T12" fmla="*/ 0 w 55"/>
                <a:gd name="T13" fmla="*/ 2 h 40"/>
                <a:gd name="T14" fmla="*/ 37 w 55"/>
                <a:gd name="T15" fmla="*/ 38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40">
                  <a:moveTo>
                    <a:pt x="37" y="38"/>
                  </a:moveTo>
                  <a:cubicBezTo>
                    <a:pt x="44" y="40"/>
                    <a:pt x="47" y="40"/>
                    <a:pt x="50" y="38"/>
                  </a:cubicBezTo>
                  <a:cubicBezTo>
                    <a:pt x="42" y="28"/>
                    <a:pt x="30" y="17"/>
                    <a:pt x="17" y="11"/>
                  </a:cubicBezTo>
                  <a:cubicBezTo>
                    <a:pt x="28" y="16"/>
                    <a:pt x="42" y="21"/>
                    <a:pt x="51" y="36"/>
                  </a:cubicBezTo>
                  <a:cubicBezTo>
                    <a:pt x="55" y="31"/>
                    <a:pt x="51" y="20"/>
                    <a:pt x="43" y="13"/>
                  </a:cubicBezTo>
                  <a:cubicBezTo>
                    <a:pt x="38" y="9"/>
                    <a:pt x="32" y="5"/>
                    <a:pt x="25" y="3"/>
                  </a:cubicBezTo>
                  <a:cubicBezTo>
                    <a:pt x="17" y="0"/>
                    <a:pt x="8" y="0"/>
                    <a:pt x="0" y="2"/>
                  </a:cubicBezTo>
                  <a:cubicBezTo>
                    <a:pt x="11" y="15"/>
                    <a:pt x="19" y="32"/>
                    <a:pt x="37"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9" name="Freeform 56">
              <a:extLst>
                <a:ext uri="{FF2B5EF4-FFF2-40B4-BE49-F238E27FC236}">
                  <a16:creationId xmlns:a16="http://schemas.microsoft.com/office/drawing/2014/main" id="{ECFB243E-A509-4A1C-9A17-948685DE5D04}"/>
                </a:ext>
              </a:extLst>
            </p:cNvPr>
            <p:cNvSpPr>
              <a:spLocks/>
            </p:cNvSpPr>
            <p:nvPr/>
          </p:nvSpPr>
          <p:spPr bwMode="auto">
            <a:xfrm>
              <a:off x="57" y="311"/>
              <a:ext cx="86" cy="142"/>
            </a:xfrm>
            <a:custGeom>
              <a:avLst/>
              <a:gdLst>
                <a:gd name="T0" fmla="*/ 34 w 36"/>
                <a:gd name="T1" fmla="*/ 18 h 59"/>
                <a:gd name="T2" fmla="*/ 33 w 36"/>
                <a:gd name="T3" fmla="*/ 5 h 59"/>
                <a:gd name="T4" fmla="*/ 11 w 36"/>
                <a:gd name="T5" fmla="*/ 41 h 59"/>
                <a:gd name="T6" fmla="*/ 31 w 36"/>
                <a:gd name="T7" fmla="*/ 3 h 59"/>
                <a:gd name="T8" fmla="*/ 9 w 36"/>
                <a:gd name="T9" fmla="*/ 15 h 59"/>
                <a:gd name="T10" fmla="*/ 1 w 36"/>
                <a:gd name="T11" fmla="*/ 33 h 59"/>
                <a:gd name="T12" fmla="*/ 3 w 36"/>
                <a:gd name="T13" fmla="*/ 59 h 59"/>
                <a:gd name="T14" fmla="*/ 34 w 36"/>
                <a:gd name="T15" fmla="*/ 18 h 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59">
                  <a:moveTo>
                    <a:pt x="34" y="18"/>
                  </a:moveTo>
                  <a:cubicBezTo>
                    <a:pt x="36" y="10"/>
                    <a:pt x="35" y="7"/>
                    <a:pt x="33" y="5"/>
                  </a:cubicBezTo>
                  <a:cubicBezTo>
                    <a:pt x="24" y="14"/>
                    <a:pt x="14" y="27"/>
                    <a:pt x="11" y="41"/>
                  </a:cubicBezTo>
                  <a:cubicBezTo>
                    <a:pt x="14" y="29"/>
                    <a:pt x="17" y="15"/>
                    <a:pt x="31" y="3"/>
                  </a:cubicBezTo>
                  <a:cubicBezTo>
                    <a:pt x="26" y="0"/>
                    <a:pt x="15" y="6"/>
                    <a:pt x="9" y="15"/>
                  </a:cubicBezTo>
                  <a:cubicBezTo>
                    <a:pt x="5" y="20"/>
                    <a:pt x="3" y="26"/>
                    <a:pt x="1" y="33"/>
                  </a:cubicBezTo>
                  <a:cubicBezTo>
                    <a:pt x="0" y="42"/>
                    <a:pt x="0" y="51"/>
                    <a:pt x="3" y="59"/>
                  </a:cubicBezTo>
                  <a:cubicBezTo>
                    <a:pt x="15" y="46"/>
                    <a:pt x="31" y="36"/>
                    <a:pt x="34"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0" name="Freeform 57">
              <a:extLst>
                <a:ext uri="{FF2B5EF4-FFF2-40B4-BE49-F238E27FC236}">
                  <a16:creationId xmlns:a16="http://schemas.microsoft.com/office/drawing/2014/main" id="{16CC3D28-322C-4AA7-99DB-CEAC40B883BF}"/>
                </a:ext>
              </a:extLst>
            </p:cNvPr>
            <p:cNvSpPr>
              <a:spLocks/>
            </p:cNvSpPr>
            <p:nvPr/>
          </p:nvSpPr>
          <p:spPr bwMode="auto">
            <a:xfrm>
              <a:off x="819" y="239"/>
              <a:ext cx="139" cy="89"/>
            </a:xfrm>
            <a:custGeom>
              <a:avLst/>
              <a:gdLst>
                <a:gd name="T0" fmla="*/ 18 w 58"/>
                <a:gd name="T1" fmla="*/ 36 h 37"/>
                <a:gd name="T2" fmla="*/ 5 w 58"/>
                <a:gd name="T3" fmla="*/ 35 h 37"/>
                <a:gd name="T4" fmla="*/ 40 w 58"/>
                <a:gd name="T5" fmla="*/ 11 h 37"/>
                <a:gd name="T6" fmla="*/ 4 w 58"/>
                <a:gd name="T7" fmla="*/ 33 h 37"/>
                <a:gd name="T8" fmla="*/ 14 w 58"/>
                <a:gd name="T9" fmla="*/ 11 h 37"/>
                <a:gd name="T10" fmla="*/ 33 w 58"/>
                <a:gd name="T11" fmla="*/ 2 h 37"/>
                <a:gd name="T12" fmla="*/ 58 w 58"/>
                <a:gd name="T13" fmla="*/ 4 h 37"/>
                <a:gd name="T14" fmla="*/ 18 w 58"/>
                <a:gd name="T15" fmla="*/ 36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37">
                  <a:moveTo>
                    <a:pt x="18" y="36"/>
                  </a:moveTo>
                  <a:cubicBezTo>
                    <a:pt x="11" y="37"/>
                    <a:pt x="7" y="37"/>
                    <a:pt x="5" y="35"/>
                  </a:cubicBezTo>
                  <a:cubicBezTo>
                    <a:pt x="14" y="25"/>
                    <a:pt x="27" y="16"/>
                    <a:pt x="40" y="11"/>
                  </a:cubicBezTo>
                  <a:cubicBezTo>
                    <a:pt x="29" y="15"/>
                    <a:pt x="15" y="19"/>
                    <a:pt x="4" y="33"/>
                  </a:cubicBezTo>
                  <a:cubicBezTo>
                    <a:pt x="0" y="28"/>
                    <a:pt x="6" y="17"/>
                    <a:pt x="14" y="11"/>
                  </a:cubicBezTo>
                  <a:cubicBezTo>
                    <a:pt x="20" y="7"/>
                    <a:pt x="26" y="4"/>
                    <a:pt x="33" y="2"/>
                  </a:cubicBezTo>
                  <a:cubicBezTo>
                    <a:pt x="41" y="0"/>
                    <a:pt x="50" y="1"/>
                    <a:pt x="58" y="4"/>
                  </a:cubicBezTo>
                  <a:cubicBezTo>
                    <a:pt x="46" y="16"/>
                    <a:pt x="36" y="32"/>
                    <a:pt x="1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1" name="Freeform 58">
              <a:extLst>
                <a:ext uri="{FF2B5EF4-FFF2-40B4-BE49-F238E27FC236}">
                  <a16:creationId xmlns:a16="http://schemas.microsoft.com/office/drawing/2014/main" id="{ACC7AD7A-743D-4BDA-B77E-EE1EA65B7A94}"/>
                </a:ext>
              </a:extLst>
            </p:cNvPr>
            <p:cNvSpPr>
              <a:spLocks/>
            </p:cNvSpPr>
            <p:nvPr/>
          </p:nvSpPr>
          <p:spPr bwMode="auto">
            <a:xfrm>
              <a:off x="805" y="330"/>
              <a:ext cx="79" cy="145"/>
            </a:xfrm>
            <a:custGeom>
              <a:avLst/>
              <a:gdLst>
                <a:gd name="T0" fmla="*/ 0 w 33"/>
                <a:gd name="T1" fmla="*/ 17 h 60"/>
                <a:gd name="T2" fmla="*/ 3 w 33"/>
                <a:gd name="T3" fmla="*/ 4 h 60"/>
                <a:gd name="T4" fmla="*/ 22 w 33"/>
                <a:gd name="T5" fmla="*/ 42 h 60"/>
                <a:gd name="T6" fmla="*/ 5 w 33"/>
                <a:gd name="T7" fmla="*/ 3 h 60"/>
                <a:gd name="T8" fmla="*/ 26 w 33"/>
                <a:gd name="T9" fmla="*/ 16 h 60"/>
                <a:gd name="T10" fmla="*/ 32 w 33"/>
                <a:gd name="T11" fmla="*/ 35 h 60"/>
                <a:gd name="T12" fmla="*/ 28 w 33"/>
                <a:gd name="T13" fmla="*/ 60 h 60"/>
                <a:gd name="T14" fmla="*/ 0 w 33"/>
                <a:gd name="T15" fmla="*/ 17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60">
                  <a:moveTo>
                    <a:pt x="0" y="17"/>
                  </a:moveTo>
                  <a:cubicBezTo>
                    <a:pt x="0" y="9"/>
                    <a:pt x="1" y="6"/>
                    <a:pt x="3" y="4"/>
                  </a:cubicBezTo>
                  <a:cubicBezTo>
                    <a:pt x="11" y="14"/>
                    <a:pt x="20" y="28"/>
                    <a:pt x="22" y="42"/>
                  </a:cubicBezTo>
                  <a:cubicBezTo>
                    <a:pt x="20" y="30"/>
                    <a:pt x="18" y="15"/>
                    <a:pt x="5" y="3"/>
                  </a:cubicBezTo>
                  <a:cubicBezTo>
                    <a:pt x="11" y="0"/>
                    <a:pt x="21" y="7"/>
                    <a:pt x="26" y="16"/>
                  </a:cubicBezTo>
                  <a:cubicBezTo>
                    <a:pt x="29" y="22"/>
                    <a:pt x="31" y="28"/>
                    <a:pt x="32" y="35"/>
                  </a:cubicBezTo>
                  <a:cubicBezTo>
                    <a:pt x="33" y="44"/>
                    <a:pt x="31" y="53"/>
                    <a:pt x="28" y="60"/>
                  </a:cubicBezTo>
                  <a:cubicBezTo>
                    <a:pt x="17" y="47"/>
                    <a:pt x="2" y="35"/>
                    <a:pt x="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2" name="Freeform 59">
              <a:extLst>
                <a:ext uri="{FF2B5EF4-FFF2-40B4-BE49-F238E27FC236}">
                  <a16:creationId xmlns:a16="http://schemas.microsoft.com/office/drawing/2014/main" id="{BE6BF279-5DBD-4198-9295-F78A284B87C8}"/>
                </a:ext>
              </a:extLst>
            </p:cNvPr>
            <p:cNvSpPr>
              <a:spLocks/>
            </p:cNvSpPr>
            <p:nvPr/>
          </p:nvSpPr>
          <p:spPr bwMode="auto">
            <a:xfrm>
              <a:off x="638" y="-1"/>
              <a:ext cx="71" cy="144"/>
            </a:xfrm>
            <a:custGeom>
              <a:avLst/>
              <a:gdLst>
                <a:gd name="T0" fmla="*/ 23 w 30"/>
                <a:gd name="T1" fmla="*/ 0 h 60"/>
                <a:gd name="T2" fmla="*/ 0 w 30"/>
                <a:gd name="T3" fmla="*/ 46 h 60"/>
                <a:gd name="T4" fmla="*/ 7 w 30"/>
                <a:gd name="T5" fmla="*/ 60 h 60"/>
                <a:gd name="T6" fmla="*/ 19 w 30"/>
                <a:gd name="T7" fmla="*/ 18 h 60"/>
                <a:gd name="T8" fmla="*/ 10 w 30"/>
                <a:gd name="T9" fmla="*/ 60 h 60"/>
                <a:gd name="T10" fmla="*/ 26 w 30"/>
                <a:gd name="T11" fmla="*/ 44 h 60"/>
                <a:gd name="T12" fmla="*/ 30 w 30"/>
                <a:gd name="T13" fmla="*/ 25 h 60"/>
                <a:gd name="T14" fmla="*/ 23 w 30"/>
                <a:gd name="T15" fmla="*/ 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60">
                  <a:moveTo>
                    <a:pt x="23" y="0"/>
                  </a:moveTo>
                  <a:cubicBezTo>
                    <a:pt x="14" y="15"/>
                    <a:pt x="0" y="28"/>
                    <a:pt x="0" y="46"/>
                  </a:cubicBezTo>
                  <a:cubicBezTo>
                    <a:pt x="0" y="57"/>
                    <a:pt x="3" y="60"/>
                    <a:pt x="7" y="60"/>
                  </a:cubicBezTo>
                  <a:cubicBezTo>
                    <a:pt x="13" y="46"/>
                    <a:pt x="18" y="33"/>
                    <a:pt x="19" y="18"/>
                  </a:cubicBezTo>
                  <a:cubicBezTo>
                    <a:pt x="18" y="32"/>
                    <a:pt x="17" y="47"/>
                    <a:pt x="10" y="60"/>
                  </a:cubicBezTo>
                  <a:cubicBezTo>
                    <a:pt x="16" y="58"/>
                    <a:pt x="22" y="52"/>
                    <a:pt x="26" y="44"/>
                  </a:cubicBezTo>
                  <a:cubicBezTo>
                    <a:pt x="28" y="38"/>
                    <a:pt x="30" y="32"/>
                    <a:pt x="30" y="25"/>
                  </a:cubicBezTo>
                  <a:cubicBezTo>
                    <a:pt x="30" y="16"/>
                    <a:pt x="28" y="8"/>
                    <a:pt x="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93" name="Group 30">
            <a:extLst>
              <a:ext uri="{FF2B5EF4-FFF2-40B4-BE49-F238E27FC236}">
                <a16:creationId xmlns:a16="http://schemas.microsoft.com/office/drawing/2014/main" id="{8A0E6531-F395-4045-9666-09AC225B7B05}"/>
              </a:ext>
            </a:extLst>
          </p:cNvPr>
          <p:cNvGrpSpPr>
            <a:grpSpLocks noChangeAspect="1"/>
          </p:cNvGrpSpPr>
          <p:nvPr/>
        </p:nvGrpSpPr>
        <p:grpSpPr bwMode="auto">
          <a:xfrm rot="3366138">
            <a:off x="9856353" y="712905"/>
            <a:ext cx="2213061" cy="1099600"/>
            <a:chOff x="0" y="-1"/>
            <a:chExt cx="958" cy="476"/>
          </a:xfrm>
          <a:solidFill>
            <a:schemeClr val="bg1">
              <a:lumMod val="95000"/>
            </a:schemeClr>
          </a:solidFill>
        </p:grpSpPr>
        <p:sp>
          <p:nvSpPr>
            <p:cNvPr id="2494" name="Freeform 31">
              <a:extLst>
                <a:ext uri="{FF2B5EF4-FFF2-40B4-BE49-F238E27FC236}">
                  <a16:creationId xmlns:a16="http://schemas.microsoft.com/office/drawing/2014/main" id="{5A9FFAAB-ACE6-4E65-AFF3-D96E9FA9B020}"/>
                </a:ext>
              </a:extLst>
            </p:cNvPr>
            <p:cNvSpPr>
              <a:spLocks/>
            </p:cNvSpPr>
            <p:nvPr/>
          </p:nvSpPr>
          <p:spPr bwMode="auto">
            <a:xfrm>
              <a:off x="432" y="11"/>
              <a:ext cx="189" cy="177"/>
            </a:xfrm>
            <a:custGeom>
              <a:avLst/>
              <a:gdLst>
                <a:gd name="T0" fmla="*/ 74 w 79"/>
                <a:gd name="T1" fmla="*/ 74 h 74"/>
                <a:gd name="T2" fmla="*/ 59 w 79"/>
                <a:gd name="T3" fmla="*/ 46 h 74"/>
                <a:gd name="T4" fmla="*/ 42 w 79"/>
                <a:gd name="T5" fmla="*/ 31 h 74"/>
                <a:gd name="T6" fmla="*/ 25 w 79"/>
                <a:gd name="T7" fmla="*/ 26 h 74"/>
                <a:gd name="T8" fmla="*/ 12 w 79"/>
                <a:gd name="T9" fmla="*/ 27 h 74"/>
                <a:gd name="T10" fmla="*/ 5 w 79"/>
                <a:gd name="T11" fmla="*/ 24 h 74"/>
                <a:gd name="T12" fmla="*/ 5 w 79"/>
                <a:gd name="T13" fmla="*/ 11 h 74"/>
                <a:gd name="T14" fmla="*/ 18 w 79"/>
                <a:gd name="T15" fmla="*/ 4 h 74"/>
                <a:gd name="T16" fmla="*/ 48 w 79"/>
                <a:gd name="T17" fmla="*/ 9 h 74"/>
                <a:gd name="T18" fmla="*/ 77 w 79"/>
                <a:gd name="T19" fmla="*/ 56 h 74"/>
                <a:gd name="T20" fmla="*/ 74 w 79"/>
                <a:gd name="T21"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 h="74">
                  <a:moveTo>
                    <a:pt x="74" y="74"/>
                  </a:moveTo>
                  <a:cubicBezTo>
                    <a:pt x="72" y="62"/>
                    <a:pt x="65" y="54"/>
                    <a:pt x="59" y="46"/>
                  </a:cubicBezTo>
                  <a:cubicBezTo>
                    <a:pt x="54" y="40"/>
                    <a:pt x="48" y="35"/>
                    <a:pt x="42" y="31"/>
                  </a:cubicBezTo>
                  <a:cubicBezTo>
                    <a:pt x="37" y="27"/>
                    <a:pt x="31" y="26"/>
                    <a:pt x="25" y="26"/>
                  </a:cubicBezTo>
                  <a:cubicBezTo>
                    <a:pt x="21" y="27"/>
                    <a:pt x="16" y="27"/>
                    <a:pt x="12" y="27"/>
                  </a:cubicBezTo>
                  <a:cubicBezTo>
                    <a:pt x="10" y="26"/>
                    <a:pt x="7" y="25"/>
                    <a:pt x="5" y="24"/>
                  </a:cubicBezTo>
                  <a:cubicBezTo>
                    <a:pt x="0" y="20"/>
                    <a:pt x="0" y="14"/>
                    <a:pt x="5" y="11"/>
                  </a:cubicBezTo>
                  <a:cubicBezTo>
                    <a:pt x="9" y="9"/>
                    <a:pt x="13" y="6"/>
                    <a:pt x="18" y="4"/>
                  </a:cubicBezTo>
                  <a:cubicBezTo>
                    <a:pt x="29" y="0"/>
                    <a:pt x="39" y="1"/>
                    <a:pt x="48" y="9"/>
                  </a:cubicBezTo>
                  <a:cubicBezTo>
                    <a:pt x="62" y="21"/>
                    <a:pt x="73" y="37"/>
                    <a:pt x="77" y="56"/>
                  </a:cubicBezTo>
                  <a:cubicBezTo>
                    <a:pt x="79" y="62"/>
                    <a:pt x="78" y="68"/>
                    <a:pt x="74"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5" name="Freeform 32">
              <a:extLst>
                <a:ext uri="{FF2B5EF4-FFF2-40B4-BE49-F238E27FC236}">
                  <a16:creationId xmlns:a16="http://schemas.microsoft.com/office/drawing/2014/main" id="{086CE602-656F-4E58-ADDC-98EEBEEC8E41}"/>
                </a:ext>
              </a:extLst>
            </p:cNvPr>
            <p:cNvSpPr>
              <a:spLocks/>
            </p:cNvSpPr>
            <p:nvPr/>
          </p:nvSpPr>
          <p:spPr bwMode="auto">
            <a:xfrm>
              <a:off x="354" y="220"/>
              <a:ext cx="255" cy="93"/>
            </a:xfrm>
            <a:custGeom>
              <a:avLst/>
              <a:gdLst>
                <a:gd name="T0" fmla="*/ 3 w 107"/>
                <a:gd name="T1" fmla="*/ 18 h 39"/>
                <a:gd name="T2" fmla="*/ 11 w 107"/>
                <a:gd name="T3" fmla="*/ 29 h 39"/>
                <a:gd name="T4" fmla="*/ 25 w 107"/>
                <a:gd name="T5" fmla="*/ 38 h 39"/>
                <a:gd name="T6" fmla="*/ 42 w 107"/>
                <a:gd name="T7" fmla="*/ 39 h 39"/>
                <a:gd name="T8" fmla="*/ 83 w 107"/>
                <a:gd name="T9" fmla="*/ 32 h 39"/>
                <a:gd name="T10" fmla="*/ 107 w 107"/>
                <a:gd name="T11" fmla="*/ 1 h 39"/>
                <a:gd name="T12" fmla="*/ 64 w 107"/>
                <a:gd name="T13" fmla="*/ 25 h 39"/>
                <a:gd name="T14" fmla="*/ 53 w 107"/>
                <a:gd name="T15" fmla="*/ 24 h 39"/>
                <a:gd name="T16" fmla="*/ 37 w 107"/>
                <a:gd name="T17" fmla="*/ 15 h 39"/>
                <a:gd name="T18" fmla="*/ 22 w 107"/>
                <a:gd name="T19" fmla="*/ 4 h 39"/>
                <a:gd name="T20" fmla="*/ 5 w 107"/>
                <a:gd name="T21" fmla="*/ 3 h 39"/>
                <a:gd name="T22" fmla="*/ 3 w 107"/>
                <a:gd name="T23" fmla="*/ 1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7" h="39">
                  <a:moveTo>
                    <a:pt x="3" y="18"/>
                  </a:moveTo>
                  <a:cubicBezTo>
                    <a:pt x="4" y="22"/>
                    <a:pt x="8" y="26"/>
                    <a:pt x="11" y="29"/>
                  </a:cubicBezTo>
                  <a:cubicBezTo>
                    <a:pt x="15" y="33"/>
                    <a:pt x="20" y="36"/>
                    <a:pt x="25" y="38"/>
                  </a:cubicBezTo>
                  <a:cubicBezTo>
                    <a:pt x="31" y="39"/>
                    <a:pt x="36" y="39"/>
                    <a:pt x="42" y="39"/>
                  </a:cubicBezTo>
                  <a:cubicBezTo>
                    <a:pt x="56" y="38"/>
                    <a:pt x="70" y="37"/>
                    <a:pt x="83" y="32"/>
                  </a:cubicBezTo>
                  <a:cubicBezTo>
                    <a:pt x="95" y="26"/>
                    <a:pt x="106" y="15"/>
                    <a:pt x="107" y="1"/>
                  </a:cubicBezTo>
                  <a:cubicBezTo>
                    <a:pt x="97" y="14"/>
                    <a:pt x="81" y="24"/>
                    <a:pt x="64" y="25"/>
                  </a:cubicBezTo>
                  <a:cubicBezTo>
                    <a:pt x="60" y="25"/>
                    <a:pt x="57" y="25"/>
                    <a:pt x="53" y="24"/>
                  </a:cubicBezTo>
                  <a:cubicBezTo>
                    <a:pt x="47" y="23"/>
                    <a:pt x="42" y="19"/>
                    <a:pt x="37" y="15"/>
                  </a:cubicBezTo>
                  <a:cubicBezTo>
                    <a:pt x="32" y="11"/>
                    <a:pt x="28" y="7"/>
                    <a:pt x="22" y="4"/>
                  </a:cubicBezTo>
                  <a:cubicBezTo>
                    <a:pt x="17" y="2"/>
                    <a:pt x="10" y="0"/>
                    <a:pt x="5" y="3"/>
                  </a:cubicBezTo>
                  <a:cubicBezTo>
                    <a:pt x="0" y="6"/>
                    <a:pt x="1" y="13"/>
                    <a:pt x="3"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6" name="Freeform 33">
              <a:extLst>
                <a:ext uri="{FF2B5EF4-FFF2-40B4-BE49-F238E27FC236}">
                  <a16:creationId xmlns:a16="http://schemas.microsoft.com/office/drawing/2014/main" id="{DD7F080F-A5CF-4884-91B2-6D809A3E11F3}"/>
                </a:ext>
              </a:extLst>
            </p:cNvPr>
            <p:cNvSpPr>
              <a:spLocks/>
            </p:cNvSpPr>
            <p:nvPr/>
          </p:nvSpPr>
          <p:spPr bwMode="auto">
            <a:xfrm>
              <a:off x="342" y="66"/>
              <a:ext cx="86" cy="142"/>
            </a:xfrm>
            <a:custGeom>
              <a:avLst/>
              <a:gdLst>
                <a:gd name="T0" fmla="*/ 1 w 36"/>
                <a:gd name="T1" fmla="*/ 35 h 59"/>
                <a:gd name="T2" fmla="*/ 10 w 36"/>
                <a:gd name="T3" fmla="*/ 16 h 59"/>
                <a:gd name="T4" fmla="*/ 32 w 36"/>
                <a:gd name="T5" fmla="*/ 0 h 59"/>
                <a:gd name="T6" fmla="*/ 36 w 36"/>
                <a:gd name="T7" fmla="*/ 5 h 59"/>
                <a:gd name="T8" fmla="*/ 35 w 36"/>
                <a:gd name="T9" fmla="*/ 9 h 59"/>
                <a:gd name="T10" fmla="*/ 22 w 36"/>
                <a:gd name="T11" fmla="*/ 45 h 59"/>
                <a:gd name="T12" fmla="*/ 20 w 36"/>
                <a:gd name="T13" fmla="*/ 52 h 59"/>
                <a:gd name="T14" fmla="*/ 7 w 36"/>
                <a:gd name="T15" fmla="*/ 53 h 59"/>
                <a:gd name="T16" fmla="*/ 3 w 36"/>
                <a:gd name="T17" fmla="*/ 45 h 59"/>
                <a:gd name="T18" fmla="*/ 1 w 36"/>
                <a:gd name="T19" fmla="*/ 35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59">
                  <a:moveTo>
                    <a:pt x="1" y="35"/>
                  </a:moveTo>
                  <a:cubicBezTo>
                    <a:pt x="3" y="27"/>
                    <a:pt x="9" y="24"/>
                    <a:pt x="10" y="16"/>
                  </a:cubicBezTo>
                  <a:cubicBezTo>
                    <a:pt x="11" y="8"/>
                    <a:pt x="24" y="0"/>
                    <a:pt x="32" y="0"/>
                  </a:cubicBezTo>
                  <a:cubicBezTo>
                    <a:pt x="35" y="1"/>
                    <a:pt x="36" y="2"/>
                    <a:pt x="36" y="5"/>
                  </a:cubicBezTo>
                  <a:cubicBezTo>
                    <a:pt x="36" y="6"/>
                    <a:pt x="35" y="8"/>
                    <a:pt x="35" y="9"/>
                  </a:cubicBezTo>
                  <a:cubicBezTo>
                    <a:pt x="29" y="21"/>
                    <a:pt x="25" y="33"/>
                    <a:pt x="22" y="45"/>
                  </a:cubicBezTo>
                  <a:cubicBezTo>
                    <a:pt x="21" y="47"/>
                    <a:pt x="21" y="50"/>
                    <a:pt x="20" y="52"/>
                  </a:cubicBezTo>
                  <a:cubicBezTo>
                    <a:pt x="17" y="58"/>
                    <a:pt x="10" y="59"/>
                    <a:pt x="7" y="53"/>
                  </a:cubicBezTo>
                  <a:cubicBezTo>
                    <a:pt x="5" y="50"/>
                    <a:pt x="4" y="48"/>
                    <a:pt x="3" y="45"/>
                  </a:cubicBezTo>
                  <a:cubicBezTo>
                    <a:pt x="4" y="45"/>
                    <a:pt x="0" y="40"/>
                    <a:pt x="1"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7" name="Freeform 34">
              <a:extLst>
                <a:ext uri="{FF2B5EF4-FFF2-40B4-BE49-F238E27FC236}">
                  <a16:creationId xmlns:a16="http://schemas.microsoft.com/office/drawing/2014/main" id="{BBEFA7B5-82A2-4743-B46B-B4C9427DCDC5}"/>
                </a:ext>
              </a:extLst>
            </p:cNvPr>
            <p:cNvSpPr>
              <a:spLocks/>
            </p:cNvSpPr>
            <p:nvPr/>
          </p:nvSpPr>
          <p:spPr bwMode="auto">
            <a:xfrm>
              <a:off x="439" y="73"/>
              <a:ext cx="127" cy="108"/>
            </a:xfrm>
            <a:custGeom>
              <a:avLst/>
              <a:gdLst>
                <a:gd name="T0" fmla="*/ 0 w 53"/>
                <a:gd name="T1" fmla="*/ 16 h 45"/>
                <a:gd name="T2" fmla="*/ 37 w 53"/>
                <a:gd name="T3" fmla="*/ 10 h 45"/>
                <a:gd name="T4" fmla="*/ 51 w 53"/>
                <a:gd name="T5" fmla="*/ 28 h 45"/>
                <a:gd name="T6" fmla="*/ 45 w 53"/>
                <a:gd name="T7" fmla="*/ 45 h 45"/>
                <a:gd name="T8" fmla="*/ 42 w 53"/>
                <a:gd name="T9" fmla="*/ 39 h 45"/>
                <a:gd name="T10" fmla="*/ 32 w 53"/>
                <a:gd name="T11" fmla="*/ 22 h 45"/>
                <a:gd name="T12" fmla="*/ 10 w 53"/>
                <a:gd name="T13" fmla="*/ 14 h 45"/>
                <a:gd name="T14" fmla="*/ 0 w 53"/>
                <a:gd name="T15" fmla="*/ 16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45">
                  <a:moveTo>
                    <a:pt x="0" y="16"/>
                  </a:moveTo>
                  <a:cubicBezTo>
                    <a:pt x="10" y="2"/>
                    <a:pt x="25" y="0"/>
                    <a:pt x="37" y="10"/>
                  </a:cubicBezTo>
                  <a:cubicBezTo>
                    <a:pt x="43" y="15"/>
                    <a:pt x="48" y="21"/>
                    <a:pt x="51" y="28"/>
                  </a:cubicBezTo>
                  <a:cubicBezTo>
                    <a:pt x="53" y="35"/>
                    <a:pt x="52" y="39"/>
                    <a:pt x="45" y="45"/>
                  </a:cubicBezTo>
                  <a:cubicBezTo>
                    <a:pt x="44" y="42"/>
                    <a:pt x="43" y="41"/>
                    <a:pt x="42" y="39"/>
                  </a:cubicBezTo>
                  <a:cubicBezTo>
                    <a:pt x="40" y="32"/>
                    <a:pt x="37" y="27"/>
                    <a:pt x="32" y="22"/>
                  </a:cubicBezTo>
                  <a:cubicBezTo>
                    <a:pt x="26" y="16"/>
                    <a:pt x="19" y="13"/>
                    <a:pt x="10" y="14"/>
                  </a:cubicBezTo>
                  <a:cubicBezTo>
                    <a:pt x="7" y="15"/>
                    <a:pt x="3" y="15"/>
                    <a:pt x="0"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8" name="Freeform 35">
              <a:extLst>
                <a:ext uri="{FF2B5EF4-FFF2-40B4-BE49-F238E27FC236}">
                  <a16:creationId xmlns:a16="http://schemas.microsoft.com/office/drawing/2014/main" id="{A32B5268-4FFD-4233-982D-2D08E125E8FC}"/>
                </a:ext>
              </a:extLst>
            </p:cNvPr>
            <p:cNvSpPr>
              <a:spLocks/>
            </p:cNvSpPr>
            <p:nvPr/>
          </p:nvSpPr>
          <p:spPr bwMode="auto">
            <a:xfrm>
              <a:off x="451" y="196"/>
              <a:ext cx="127" cy="72"/>
            </a:xfrm>
            <a:custGeom>
              <a:avLst/>
              <a:gdLst>
                <a:gd name="T0" fmla="*/ 0 w 53"/>
                <a:gd name="T1" fmla="*/ 21 h 30"/>
                <a:gd name="T2" fmla="*/ 26 w 53"/>
                <a:gd name="T3" fmla="*/ 14 h 30"/>
                <a:gd name="T4" fmla="*/ 53 w 53"/>
                <a:gd name="T5" fmla="*/ 0 h 30"/>
                <a:gd name="T6" fmla="*/ 0 w 53"/>
                <a:gd name="T7" fmla="*/ 21 h 30"/>
              </a:gdLst>
              <a:ahLst/>
              <a:cxnLst>
                <a:cxn ang="0">
                  <a:pos x="T0" y="T1"/>
                </a:cxn>
                <a:cxn ang="0">
                  <a:pos x="T2" y="T3"/>
                </a:cxn>
                <a:cxn ang="0">
                  <a:pos x="T4" y="T5"/>
                </a:cxn>
                <a:cxn ang="0">
                  <a:pos x="T6" y="T7"/>
                </a:cxn>
              </a:cxnLst>
              <a:rect l="0" t="0" r="r" b="b"/>
              <a:pathLst>
                <a:path w="53" h="30">
                  <a:moveTo>
                    <a:pt x="0" y="21"/>
                  </a:moveTo>
                  <a:cubicBezTo>
                    <a:pt x="7" y="18"/>
                    <a:pt x="19" y="18"/>
                    <a:pt x="26" y="14"/>
                  </a:cubicBezTo>
                  <a:cubicBezTo>
                    <a:pt x="42" y="3"/>
                    <a:pt x="45" y="0"/>
                    <a:pt x="53" y="0"/>
                  </a:cubicBezTo>
                  <a:cubicBezTo>
                    <a:pt x="48" y="20"/>
                    <a:pt x="16" y="30"/>
                    <a:pt x="0"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9" name="Freeform 36">
              <a:extLst>
                <a:ext uri="{FF2B5EF4-FFF2-40B4-BE49-F238E27FC236}">
                  <a16:creationId xmlns:a16="http://schemas.microsoft.com/office/drawing/2014/main" id="{FD48FD4F-6CE2-438A-BA68-6E3CEC0BFEA6}"/>
                </a:ext>
              </a:extLst>
            </p:cNvPr>
            <p:cNvSpPr>
              <a:spLocks/>
            </p:cNvSpPr>
            <p:nvPr/>
          </p:nvSpPr>
          <p:spPr bwMode="auto">
            <a:xfrm>
              <a:off x="466" y="131"/>
              <a:ext cx="62" cy="82"/>
            </a:xfrm>
            <a:custGeom>
              <a:avLst/>
              <a:gdLst>
                <a:gd name="T0" fmla="*/ 24 w 26"/>
                <a:gd name="T1" fmla="*/ 18 h 34"/>
                <a:gd name="T2" fmla="*/ 22 w 26"/>
                <a:gd name="T3" fmla="*/ 30 h 34"/>
                <a:gd name="T4" fmla="*/ 7 w 26"/>
                <a:gd name="T5" fmla="*/ 28 h 34"/>
                <a:gd name="T6" fmla="*/ 1 w 26"/>
                <a:gd name="T7" fmla="*/ 17 h 34"/>
                <a:gd name="T8" fmla="*/ 0 w 26"/>
                <a:gd name="T9" fmla="*/ 9 h 34"/>
                <a:gd name="T10" fmla="*/ 12 w 26"/>
                <a:gd name="T11" fmla="*/ 2 h 34"/>
                <a:gd name="T12" fmla="*/ 24 w 26"/>
                <a:gd name="T13" fmla="*/ 18 h 34"/>
              </a:gdLst>
              <a:ahLst/>
              <a:cxnLst>
                <a:cxn ang="0">
                  <a:pos x="T0" y="T1"/>
                </a:cxn>
                <a:cxn ang="0">
                  <a:pos x="T2" y="T3"/>
                </a:cxn>
                <a:cxn ang="0">
                  <a:pos x="T4" y="T5"/>
                </a:cxn>
                <a:cxn ang="0">
                  <a:pos x="T6" y="T7"/>
                </a:cxn>
                <a:cxn ang="0">
                  <a:pos x="T8" y="T9"/>
                </a:cxn>
                <a:cxn ang="0">
                  <a:pos x="T10" y="T11"/>
                </a:cxn>
                <a:cxn ang="0">
                  <a:pos x="T12" y="T13"/>
                </a:cxn>
              </a:cxnLst>
              <a:rect l="0" t="0" r="r" b="b"/>
              <a:pathLst>
                <a:path w="26" h="34">
                  <a:moveTo>
                    <a:pt x="24" y="18"/>
                  </a:moveTo>
                  <a:cubicBezTo>
                    <a:pt x="26" y="23"/>
                    <a:pt x="24" y="27"/>
                    <a:pt x="22" y="30"/>
                  </a:cubicBezTo>
                  <a:cubicBezTo>
                    <a:pt x="18" y="34"/>
                    <a:pt x="11" y="32"/>
                    <a:pt x="7" y="28"/>
                  </a:cubicBezTo>
                  <a:cubicBezTo>
                    <a:pt x="5" y="24"/>
                    <a:pt x="2" y="21"/>
                    <a:pt x="1" y="17"/>
                  </a:cubicBezTo>
                  <a:cubicBezTo>
                    <a:pt x="0" y="15"/>
                    <a:pt x="0" y="11"/>
                    <a:pt x="0" y="9"/>
                  </a:cubicBezTo>
                  <a:cubicBezTo>
                    <a:pt x="1" y="3"/>
                    <a:pt x="7" y="0"/>
                    <a:pt x="12" y="2"/>
                  </a:cubicBezTo>
                  <a:cubicBezTo>
                    <a:pt x="19" y="5"/>
                    <a:pt x="23" y="11"/>
                    <a:pt x="24"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0" name="Freeform 37">
              <a:extLst>
                <a:ext uri="{FF2B5EF4-FFF2-40B4-BE49-F238E27FC236}">
                  <a16:creationId xmlns:a16="http://schemas.microsoft.com/office/drawing/2014/main" id="{CC4D8D7C-F4FE-4F19-A0CB-7C3608BBA1C8}"/>
                </a:ext>
              </a:extLst>
            </p:cNvPr>
            <p:cNvSpPr>
              <a:spLocks/>
            </p:cNvSpPr>
            <p:nvPr/>
          </p:nvSpPr>
          <p:spPr bwMode="auto">
            <a:xfrm>
              <a:off x="408" y="124"/>
              <a:ext cx="58" cy="98"/>
            </a:xfrm>
            <a:custGeom>
              <a:avLst/>
              <a:gdLst>
                <a:gd name="T0" fmla="*/ 24 w 24"/>
                <a:gd name="T1" fmla="*/ 2 h 41"/>
                <a:gd name="T2" fmla="*/ 19 w 24"/>
                <a:gd name="T3" fmla="*/ 8 h 41"/>
                <a:gd name="T4" fmla="*/ 20 w 24"/>
                <a:gd name="T5" fmla="*/ 36 h 41"/>
                <a:gd name="T6" fmla="*/ 24 w 24"/>
                <a:gd name="T7" fmla="*/ 39 h 41"/>
                <a:gd name="T8" fmla="*/ 11 w 24"/>
                <a:gd name="T9" fmla="*/ 38 h 41"/>
                <a:gd name="T10" fmla="*/ 12 w 24"/>
                <a:gd name="T11" fmla="*/ 5 h 41"/>
                <a:gd name="T12" fmla="*/ 24 w 24"/>
                <a:gd name="T13" fmla="*/ 2 h 41"/>
              </a:gdLst>
              <a:ahLst/>
              <a:cxnLst>
                <a:cxn ang="0">
                  <a:pos x="T0" y="T1"/>
                </a:cxn>
                <a:cxn ang="0">
                  <a:pos x="T2" y="T3"/>
                </a:cxn>
                <a:cxn ang="0">
                  <a:pos x="T4" y="T5"/>
                </a:cxn>
                <a:cxn ang="0">
                  <a:pos x="T6" y="T7"/>
                </a:cxn>
                <a:cxn ang="0">
                  <a:pos x="T8" y="T9"/>
                </a:cxn>
                <a:cxn ang="0">
                  <a:pos x="T10" y="T11"/>
                </a:cxn>
                <a:cxn ang="0">
                  <a:pos x="T12" y="T13"/>
                </a:cxn>
              </a:cxnLst>
              <a:rect l="0" t="0" r="r" b="b"/>
              <a:pathLst>
                <a:path w="24" h="41">
                  <a:moveTo>
                    <a:pt x="24" y="2"/>
                  </a:moveTo>
                  <a:cubicBezTo>
                    <a:pt x="22" y="5"/>
                    <a:pt x="21" y="7"/>
                    <a:pt x="19" y="8"/>
                  </a:cubicBezTo>
                  <a:cubicBezTo>
                    <a:pt x="11" y="17"/>
                    <a:pt x="12" y="28"/>
                    <a:pt x="20" y="36"/>
                  </a:cubicBezTo>
                  <a:cubicBezTo>
                    <a:pt x="21" y="37"/>
                    <a:pt x="22" y="37"/>
                    <a:pt x="24" y="39"/>
                  </a:cubicBezTo>
                  <a:cubicBezTo>
                    <a:pt x="19" y="41"/>
                    <a:pt x="15" y="40"/>
                    <a:pt x="11" y="38"/>
                  </a:cubicBezTo>
                  <a:cubicBezTo>
                    <a:pt x="0" y="30"/>
                    <a:pt x="0" y="13"/>
                    <a:pt x="12" y="5"/>
                  </a:cubicBezTo>
                  <a:cubicBezTo>
                    <a:pt x="15" y="3"/>
                    <a:pt x="18" y="0"/>
                    <a:pt x="24"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1" name="Freeform 38">
              <a:extLst>
                <a:ext uri="{FF2B5EF4-FFF2-40B4-BE49-F238E27FC236}">
                  <a16:creationId xmlns:a16="http://schemas.microsoft.com/office/drawing/2014/main" id="{E49A9816-53CD-40C6-B352-52482A7063D1}"/>
                </a:ext>
              </a:extLst>
            </p:cNvPr>
            <p:cNvSpPr>
              <a:spLocks/>
            </p:cNvSpPr>
            <p:nvPr/>
          </p:nvSpPr>
          <p:spPr bwMode="auto">
            <a:xfrm>
              <a:off x="719" y="155"/>
              <a:ext cx="107" cy="151"/>
            </a:xfrm>
            <a:custGeom>
              <a:avLst/>
              <a:gdLst>
                <a:gd name="T0" fmla="*/ 37 w 45"/>
                <a:gd name="T1" fmla="*/ 63 h 63"/>
                <a:gd name="T2" fmla="*/ 33 w 45"/>
                <a:gd name="T3" fmla="*/ 40 h 63"/>
                <a:gd name="T4" fmla="*/ 26 w 45"/>
                <a:gd name="T5" fmla="*/ 25 h 63"/>
                <a:gd name="T6" fmla="*/ 15 w 45"/>
                <a:gd name="T7" fmla="*/ 17 h 63"/>
                <a:gd name="T8" fmla="*/ 7 w 45"/>
                <a:gd name="T9" fmla="*/ 14 h 63"/>
                <a:gd name="T10" fmla="*/ 2 w 45"/>
                <a:gd name="T11" fmla="*/ 10 h 63"/>
                <a:gd name="T12" fmla="*/ 6 w 45"/>
                <a:gd name="T13" fmla="*/ 2 h 63"/>
                <a:gd name="T14" fmla="*/ 16 w 45"/>
                <a:gd name="T15" fmla="*/ 0 h 63"/>
                <a:gd name="T16" fmla="*/ 36 w 45"/>
                <a:gd name="T17" fmla="*/ 11 h 63"/>
                <a:gd name="T18" fmla="*/ 43 w 45"/>
                <a:gd name="T19" fmla="*/ 51 h 63"/>
                <a:gd name="T20" fmla="*/ 37 w 45"/>
                <a:gd name="T21" fmla="*/ 63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 h="63">
                  <a:moveTo>
                    <a:pt x="37" y="63"/>
                  </a:moveTo>
                  <a:cubicBezTo>
                    <a:pt x="38" y="54"/>
                    <a:pt x="36" y="47"/>
                    <a:pt x="33" y="40"/>
                  </a:cubicBezTo>
                  <a:cubicBezTo>
                    <a:pt x="32" y="34"/>
                    <a:pt x="29" y="29"/>
                    <a:pt x="26" y="25"/>
                  </a:cubicBezTo>
                  <a:cubicBezTo>
                    <a:pt x="24" y="21"/>
                    <a:pt x="20" y="18"/>
                    <a:pt x="15" y="17"/>
                  </a:cubicBezTo>
                  <a:cubicBezTo>
                    <a:pt x="12" y="16"/>
                    <a:pt x="9" y="15"/>
                    <a:pt x="7" y="14"/>
                  </a:cubicBezTo>
                  <a:cubicBezTo>
                    <a:pt x="5" y="13"/>
                    <a:pt x="3" y="11"/>
                    <a:pt x="2" y="10"/>
                  </a:cubicBezTo>
                  <a:cubicBezTo>
                    <a:pt x="0" y="6"/>
                    <a:pt x="2" y="2"/>
                    <a:pt x="6" y="2"/>
                  </a:cubicBezTo>
                  <a:cubicBezTo>
                    <a:pt x="9" y="1"/>
                    <a:pt x="13" y="0"/>
                    <a:pt x="16" y="0"/>
                  </a:cubicBezTo>
                  <a:cubicBezTo>
                    <a:pt x="25" y="0"/>
                    <a:pt x="32" y="4"/>
                    <a:pt x="36" y="11"/>
                  </a:cubicBezTo>
                  <a:cubicBezTo>
                    <a:pt x="42" y="23"/>
                    <a:pt x="45" y="37"/>
                    <a:pt x="43" y="51"/>
                  </a:cubicBezTo>
                  <a:cubicBezTo>
                    <a:pt x="43" y="55"/>
                    <a:pt x="41" y="59"/>
                    <a:pt x="37" y="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2" name="Freeform 39">
              <a:extLst>
                <a:ext uri="{FF2B5EF4-FFF2-40B4-BE49-F238E27FC236}">
                  <a16:creationId xmlns:a16="http://schemas.microsoft.com/office/drawing/2014/main" id="{B37137EA-6AAE-420B-8C6F-1CB6A42B7948}"/>
                </a:ext>
              </a:extLst>
            </p:cNvPr>
            <p:cNvSpPr>
              <a:spLocks/>
            </p:cNvSpPr>
            <p:nvPr/>
          </p:nvSpPr>
          <p:spPr bwMode="auto">
            <a:xfrm>
              <a:off x="616" y="265"/>
              <a:ext cx="182" cy="99"/>
            </a:xfrm>
            <a:custGeom>
              <a:avLst/>
              <a:gdLst>
                <a:gd name="T0" fmla="*/ 0 w 76"/>
                <a:gd name="T1" fmla="*/ 10 h 41"/>
                <a:gd name="T2" fmla="*/ 3 w 76"/>
                <a:gd name="T3" fmla="*/ 20 h 41"/>
                <a:gd name="T4" fmla="*/ 10 w 76"/>
                <a:gd name="T5" fmla="*/ 30 h 41"/>
                <a:gd name="T6" fmla="*/ 21 w 76"/>
                <a:gd name="T7" fmla="*/ 35 h 41"/>
                <a:gd name="T8" fmla="*/ 51 w 76"/>
                <a:gd name="T9" fmla="*/ 41 h 41"/>
                <a:gd name="T10" fmla="*/ 76 w 76"/>
                <a:gd name="T11" fmla="*/ 26 h 41"/>
                <a:gd name="T12" fmla="*/ 40 w 76"/>
                <a:gd name="T13" fmla="*/ 31 h 41"/>
                <a:gd name="T14" fmla="*/ 33 w 76"/>
                <a:gd name="T15" fmla="*/ 28 h 41"/>
                <a:gd name="T16" fmla="*/ 24 w 76"/>
                <a:gd name="T17" fmla="*/ 17 h 41"/>
                <a:gd name="T18" fmla="*/ 17 w 76"/>
                <a:gd name="T19" fmla="*/ 6 h 41"/>
                <a:gd name="T20" fmla="*/ 5 w 76"/>
                <a:gd name="T21" fmla="*/ 1 h 41"/>
                <a:gd name="T22" fmla="*/ 0 w 76"/>
                <a:gd name="T23" fmla="*/ 1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41">
                  <a:moveTo>
                    <a:pt x="0" y="10"/>
                  </a:moveTo>
                  <a:cubicBezTo>
                    <a:pt x="0" y="14"/>
                    <a:pt x="1" y="17"/>
                    <a:pt x="3" y="20"/>
                  </a:cubicBezTo>
                  <a:cubicBezTo>
                    <a:pt x="5" y="24"/>
                    <a:pt x="7" y="27"/>
                    <a:pt x="10" y="30"/>
                  </a:cubicBezTo>
                  <a:cubicBezTo>
                    <a:pt x="13" y="32"/>
                    <a:pt x="17" y="33"/>
                    <a:pt x="21" y="35"/>
                  </a:cubicBezTo>
                  <a:cubicBezTo>
                    <a:pt x="31" y="38"/>
                    <a:pt x="41" y="41"/>
                    <a:pt x="51" y="41"/>
                  </a:cubicBezTo>
                  <a:cubicBezTo>
                    <a:pt x="61" y="40"/>
                    <a:pt x="72" y="35"/>
                    <a:pt x="76" y="26"/>
                  </a:cubicBezTo>
                  <a:cubicBezTo>
                    <a:pt x="65" y="33"/>
                    <a:pt x="52" y="35"/>
                    <a:pt x="40" y="31"/>
                  </a:cubicBezTo>
                  <a:cubicBezTo>
                    <a:pt x="37" y="30"/>
                    <a:pt x="35" y="29"/>
                    <a:pt x="33" y="28"/>
                  </a:cubicBezTo>
                  <a:cubicBezTo>
                    <a:pt x="29" y="25"/>
                    <a:pt x="26" y="21"/>
                    <a:pt x="24" y="17"/>
                  </a:cubicBezTo>
                  <a:cubicBezTo>
                    <a:pt x="22" y="13"/>
                    <a:pt x="20" y="9"/>
                    <a:pt x="17" y="6"/>
                  </a:cubicBezTo>
                  <a:cubicBezTo>
                    <a:pt x="14" y="3"/>
                    <a:pt x="9" y="0"/>
                    <a:pt x="5" y="1"/>
                  </a:cubicBezTo>
                  <a:cubicBezTo>
                    <a:pt x="1" y="1"/>
                    <a:pt x="0" y="6"/>
                    <a:pt x="0"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3" name="Freeform 40">
              <a:extLst>
                <a:ext uri="{FF2B5EF4-FFF2-40B4-BE49-F238E27FC236}">
                  <a16:creationId xmlns:a16="http://schemas.microsoft.com/office/drawing/2014/main" id="{C6822301-8323-432F-8405-D6093B0DC90B}"/>
                </a:ext>
              </a:extLst>
            </p:cNvPr>
            <p:cNvSpPr>
              <a:spLocks/>
            </p:cNvSpPr>
            <p:nvPr/>
          </p:nvSpPr>
          <p:spPr bwMode="auto">
            <a:xfrm>
              <a:off x="628" y="167"/>
              <a:ext cx="86" cy="89"/>
            </a:xfrm>
            <a:custGeom>
              <a:avLst/>
              <a:gdLst>
                <a:gd name="T0" fmla="*/ 3 w 36"/>
                <a:gd name="T1" fmla="*/ 17 h 37"/>
                <a:gd name="T2" fmla="*/ 14 w 36"/>
                <a:gd name="T3" fmla="*/ 6 h 37"/>
                <a:gd name="T4" fmla="*/ 33 w 36"/>
                <a:gd name="T5" fmla="*/ 2 h 37"/>
                <a:gd name="T6" fmla="*/ 35 w 36"/>
                <a:gd name="T7" fmla="*/ 6 h 37"/>
                <a:gd name="T8" fmla="*/ 32 w 36"/>
                <a:gd name="T9" fmla="*/ 9 h 37"/>
                <a:gd name="T10" fmla="*/ 14 w 36"/>
                <a:gd name="T11" fmla="*/ 30 h 37"/>
                <a:gd name="T12" fmla="*/ 11 w 36"/>
                <a:gd name="T13" fmla="*/ 34 h 37"/>
                <a:gd name="T14" fmla="*/ 2 w 36"/>
                <a:gd name="T15" fmla="*/ 31 h 37"/>
                <a:gd name="T16" fmla="*/ 2 w 36"/>
                <a:gd name="T17" fmla="*/ 24 h 37"/>
                <a:gd name="T18" fmla="*/ 3 w 36"/>
                <a:gd name="T19" fmla="*/ 1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7">
                  <a:moveTo>
                    <a:pt x="3" y="17"/>
                  </a:moveTo>
                  <a:cubicBezTo>
                    <a:pt x="6" y="12"/>
                    <a:pt x="11" y="12"/>
                    <a:pt x="14" y="6"/>
                  </a:cubicBezTo>
                  <a:cubicBezTo>
                    <a:pt x="16" y="2"/>
                    <a:pt x="28" y="0"/>
                    <a:pt x="33" y="2"/>
                  </a:cubicBezTo>
                  <a:cubicBezTo>
                    <a:pt x="35" y="3"/>
                    <a:pt x="36" y="4"/>
                    <a:pt x="35" y="6"/>
                  </a:cubicBezTo>
                  <a:cubicBezTo>
                    <a:pt x="34" y="7"/>
                    <a:pt x="33" y="8"/>
                    <a:pt x="32" y="9"/>
                  </a:cubicBezTo>
                  <a:cubicBezTo>
                    <a:pt x="25" y="15"/>
                    <a:pt x="20" y="22"/>
                    <a:pt x="14" y="30"/>
                  </a:cubicBezTo>
                  <a:cubicBezTo>
                    <a:pt x="13" y="31"/>
                    <a:pt x="12" y="33"/>
                    <a:pt x="11" y="34"/>
                  </a:cubicBezTo>
                  <a:cubicBezTo>
                    <a:pt x="7" y="37"/>
                    <a:pt x="3" y="36"/>
                    <a:pt x="2" y="31"/>
                  </a:cubicBezTo>
                  <a:cubicBezTo>
                    <a:pt x="2" y="29"/>
                    <a:pt x="2" y="27"/>
                    <a:pt x="2" y="24"/>
                  </a:cubicBezTo>
                  <a:cubicBezTo>
                    <a:pt x="2" y="25"/>
                    <a:pt x="0" y="21"/>
                    <a:pt x="3"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4" name="Freeform 41">
              <a:extLst>
                <a:ext uri="{FF2B5EF4-FFF2-40B4-BE49-F238E27FC236}">
                  <a16:creationId xmlns:a16="http://schemas.microsoft.com/office/drawing/2014/main" id="{A0BB8A90-EF05-4B1F-A1C9-001245BE4B00}"/>
                </a:ext>
              </a:extLst>
            </p:cNvPr>
            <p:cNvSpPr>
              <a:spLocks/>
            </p:cNvSpPr>
            <p:nvPr/>
          </p:nvSpPr>
          <p:spPr bwMode="auto">
            <a:xfrm>
              <a:off x="709" y="191"/>
              <a:ext cx="77" cy="94"/>
            </a:xfrm>
            <a:custGeom>
              <a:avLst/>
              <a:gdLst>
                <a:gd name="T0" fmla="*/ 0 w 32"/>
                <a:gd name="T1" fmla="*/ 7 h 39"/>
                <a:gd name="T2" fmla="*/ 27 w 32"/>
                <a:gd name="T3" fmla="*/ 13 h 39"/>
                <a:gd name="T4" fmla="*/ 32 w 32"/>
                <a:gd name="T5" fmla="*/ 29 h 39"/>
                <a:gd name="T6" fmla="*/ 24 w 32"/>
                <a:gd name="T7" fmla="*/ 39 h 39"/>
                <a:gd name="T8" fmla="*/ 23 w 32"/>
                <a:gd name="T9" fmla="*/ 34 h 39"/>
                <a:gd name="T10" fmla="*/ 21 w 32"/>
                <a:gd name="T11" fmla="*/ 20 h 39"/>
                <a:gd name="T12" fmla="*/ 8 w 32"/>
                <a:gd name="T13" fmla="*/ 9 h 39"/>
                <a:gd name="T14" fmla="*/ 0 w 32"/>
                <a:gd name="T15" fmla="*/ 7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39">
                  <a:moveTo>
                    <a:pt x="0" y="7"/>
                  </a:moveTo>
                  <a:cubicBezTo>
                    <a:pt x="11" y="0"/>
                    <a:pt x="22" y="3"/>
                    <a:pt x="27" y="13"/>
                  </a:cubicBezTo>
                  <a:cubicBezTo>
                    <a:pt x="30" y="18"/>
                    <a:pt x="32" y="23"/>
                    <a:pt x="32" y="29"/>
                  </a:cubicBezTo>
                  <a:cubicBezTo>
                    <a:pt x="32" y="34"/>
                    <a:pt x="30" y="36"/>
                    <a:pt x="24" y="39"/>
                  </a:cubicBezTo>
                  <a:cubicBezTo>
                    <a:pt x="24" y="37"/>
                    <a:pt x="23" y="35"/>
                    <a:pt x="23" y="34"/>
                  </a:cubicBezTo>
                  <a:cubicBezTo>
                    <a:pt x="23" y="29"/>
                    <a:pt x="23" y="24"/>
                    <a:pt x="21" y="20"/>
                  </a:cubicBezTo>
                  <a:cubicBezTo>
                    <a:pt x="18" y="14"/>
                    <a:pt x="14" y="10"/>
                    <a:pt x="8" y="9"/>
                  </a:cubicBezTo>
                  <a:cubicBezTo>
                    <a:pt x="5" y="8"/>
                    <a:pt x="3" y="7"/>
                    <a:pt x="0"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5" name="Freeform 42">
              <a:extLst>
                <a:ext uri="{FF2B5EF4-FFF2-40B4-BE49-F238E27FC236}">
                  <a16:creationId xmlns:a16="http://schemas.microsoft.com/office/drawing/2014/main" id="{B144B618-BE5A-4917-B4E2-401F70701012}"/>
                </a:ext>
              </a:extLst>
            </p:cNvPr>
            <p:cNvSpPr>
              <a:spLocks/>
            </p:cNvSpPr>
            <p:nvPr/>
          </p:nvSpPr>
          <p:spPr bwMode="auto">
            <a:xfrm>
              <a:off x="681" y="277"/>
              <a:ext cx="105" cy="58"/>
            </a:xfrm>
            <a:custGeom>
              <a:avLst/>
              <a:gdLst>
                <a:gd name="T0" fmla="*/ 2 w 44"/>
                <a:gd name="T1" fmla="*/ 10 h 24"/>
                <a:gd name="T2" fmla="*/ 21 w 44"/>
                <a:gd name="T3" fmla="*/ 14 h 24"/>
                <a:gd name="T4" fmla="*/ 42 w 44"/>
                <a:gd name="T5" fmla="*/ 11 h 24"/>
                <a:gd name="T6" fmla="*/ 2 w 44"/>
                <a:gd name="T7" fmla="*/ 10 h 24"/>
              </a:gdLst>
              <a:ahLst/>
              <a:cxnLst>
                <a:cxn ang="0">
                  <a:pos x="T0" y="T1"/>
                </a:cxn>
                <a:cxn ang="0">
                  <a:pos x="T2" y="T3"/>
                </a:cxn>
                <a:cxn ang="0">
                  <a:pos x="T4" y="T5"/>
                </a:cxn>
                <a:cxn ang="0">
                  <a:pos x="T6" y="T7"/>
                </a:cxn>
              </a:cxnLst>
              <a:rect l="0" t="0" r="r" b="b"/>
              <a:pathLst>
                <a:path w="44" h="24">
                  <a:moveTo>
                    <a:pt x="2" y="10"/>
                  </a:moveTo>
                  <a:cubicBezTo>
                    <a:pt x="0" y="5"/>
                    <a:pt x="14" y="14"/>
                    <a:pt x="21" y="14"/>
                  </a:cubicBezTo>
                  <a:cubicBezTo>
                    <a:pt x="28" y="14"/>
                    <a:pt x="44" y="0"/>
                    <a:pt x="42" y="11"/>
                  </a:cubicBezTo>
                  <a:cubicBezTo>
                    <a:pt x="37" y="24"/>
                    <a:pt x="10" y="23"/>
                    <a:pt x="2"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6" name="Freeform 43">
              <a:extLst>
                <a:ext uri="{FF2B5EF4-FFF2-40B4-BE49-F238E27FC236}">
                  <a16:creationId xmlns:a16="http://schemas.microsoft.com/office/drawing/2014/main" id="{F2E27FAE-D2F3-4B8D-B7C6-EAC95EC0F40C}"/>
                </a:ext>
              </a:extLst>
            </p:cNvPr>
            <p:cNvSpPr>
              <a:spLocks/>
            </p:cNvSpPr>
            <p:nvPr/>
          </p:nvSpPr>
          <p:spPr bwMode="auto">
            <a:xfrm>
              <a:off x="712" y="232"/>
              <a:ext cx="43" cy="62"/>
            </a:xfrm>
            <a:custGeom>
              <a:avLst/>
              <a:gdLst>
                <a:gd name="T0" fmla="*/ 16 w 18"/>
                <a:gd name="T1" fmla="*/ 17 h 26"/>
                <a:gd name="T2" fmla="*/ 11 w 18"/>
                <a:gd name="T3" fmla="*/ 24 h 26"/>
                <a:gd name="T4" fmla="*/ 1 w 18"/>
                <a:gd name="T5" fmla="*/ 19 h 26"/>
                <a:gd name="T6" fmla="*/ 0 w 18"/>
                <a:gd name="T7" fmla="*/ 11 h 26"/>
                <a:gd name="T8" fmla="*/ 3 w 18"/>
                <a:gd name="T9" fmla="*/ 4 h 26"/>
                <a:gd name="T10" fmla="*/ 13 w 18"/>
                <a:gd name="T11" fmla="*/ 3 h 26"/>
                <a:gd name="T12" fmla="*/ 16 w 18"/>
                <a:gd name="T13" fmla="*/ 17 h 26"/>
              </a:gdLst>
              <a:ahLst/>
              <a:cxnLst>
                <a:cxn ang="0">
                  <a:pos x="T0" y="T1"/>
                </a:cxn>
                <a:cxn ang="0">
                  <a:pos x="T2" y="T3"/>
                </a:cxn>
                <a:cxn ang="0">
                  <a:pos x="T4" y="T5"/>
                </a:cxn>
                <a:cxn ang="0">
                  <a:pos x="T6" y="T7"/>
                </a:cxn>
                <a:cxn ang="0">
                  <a:pos x="T8" y="T9"/>
                </a:cxn>
                <a:cxn ang="0">
                  <a:pos x="T10" y="T11"/>
                </a:cxn>
                <a:cxn ang="0">
                  <a:pos x="T12" y="T13"/>
                </a:cxn>
              </a:cxnLst>
              <a:rect l="0" t="0" r="r" b="b"/>
              <a:pathLst>
                <a:path w="18" h="26">
                  <a:moveTo>
                    <a:pt x="16" y="17"/>
                  </a:moveTo>
                  <a:cubicBezTo>
                    <a:pt x="16" y="19"/>
                    <a:pt x="14" y="22"/>
                    <a:pt x="11" y="24"/>
                  </a:cubicBezTo>
                  <a:cubicBezTo>
                    <a:pt x="7" y="26"/>
                    <a:pt x="2" y="23"/>
                    <a:pt x="1" y="19"/>
                  </a:cubicBezTo>
                  <a:cubicBezTo>
                    <a:pt x="0" y="16"/>
                    <a:pt x="0" y="14"/>
                    <a:pt x="0" y="11"/>
                  </a:cubicBezTo>
                  <a:cubicBezTo>
                    <a:pt x="0" y="9"/>
                    <a:pt x="2" y="6"/>
                    <a:pt x="3" y="4"/>
                  </a:cubicBezTo>
                  <a:cubicBezTo>
                    <a:pt x="5" y="1"/>
                    <a:pt x="9" y="0"/>
                    <a:pt x="13" y="3"/>
                  </a:cubicBezTo>
                  <a:cubicBezTo>
                    <a:pt x="16" y="7"/>
                    <a:pt x="18" y="12"/>
                    <a:pt x="16"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7" name="Freeform 44">
              <a:extLst>
                <a:ext uri="{FF2B5EF4-FFF2-40B4-BE49-F238E27FC236}">
                  <a16:creationId xmlns:a16="http://schemas.microsoft.com/office/drawing/2014/main" id="{34194AFE-7536-4653-891D-D4EBB701723B}"/>
                </a:ext>
              </a:extLst>
            </p:cNvPr>
            <p:cNvSpPr>
              <a:spLocks/>
            </p:cNvSpPr>
            <p:nvPr/>
          </p:nvSpPr>
          <p:spPr bwMode="auto">
            <a:xfrm>
              <a:off x="671" y="215"/>
              <a:ext cx="62" cy="65"/>
            </a:xfrm>
            <a:custGeom>
              <a:avLst/>
              <a:gdLst>
                <a:gd name="T0" fmla="*/ 26 w 26"/>
                <a:gd name="T1" fmla="*/ 4 h 27"/>
                <a:gd name="T2" fmla="*/ 20 w 26"/>
                <a:gd name="T3" fmla="*/ 6 h 27"/>
                <a:gd name="T4" fmla="*/ 11 w 26"/>
                <a:gd name="T5" fmla="*/ 24 h 27"/>
                <a:gd name="T6" fmla="*/ 13 w 26"/>
                <a:gd name="T7" fmla="*/ 27 h 27"/>
                <a:gd name="T8" fmla="*/ 5 w 26"/>
                <a:gd name="T9" fmla="*/ 22 h 27"/>
                <a:gd name="T10" fmla="*/ 17 w 26"/>
                <a:gd name="T11" fmla="*/ 1 h 27"/>
                <a:gd name="T12" fmla="*/ 26 w 26"/>
                <a:gd name="T13" fmla="*/ 4 h 27"/>
              </a:gdLst>
              <a:ahLst/>
              <a:cxnLst>
                <a:cxn ang="0">
                  <a:pos x="T0" y="T1"/>
                </a:cxn>
                <a:cxn ang="0">
                  <a:pos x="T2" y="T3"/>
                </a:cxn>
                <a:cxn ang="0">
                  <a:pos x="T4" y="T5"/>
                </a:cxn>
                <a:cxn ang="0">
                  <a:pos x="T6" y="T7"/>
                </a:cxn>
                <a:cxn ang="0">
                  <a:pos x="T8" y="T9"/>
                </a:cxn>
                <a:cxn ang="0">
                  <a:pos x="T10" y="T11"/>
                </a:cxn>
                <a:cxn ang="0">
                  <a:pos x="T12" y="T13"/>
                </a:cxn>
              </a:cxnLst>
              <a:rect l="0" t="0" r="r" b="b"/>
              <a:pathLst>
                <a:path w="26" h="27">
                  <a:moveTo>
                    <a:pt x="26" y="4"/>
                  </a:moveTo>
                  <a:cubicBezTo>
                    <a:pt x="24" y="5"/>
                    <a:pt x="22" y="6"/>
                    <a:pt x="20" y="6"/>
                  </a:cubicBezTo>
                  <a:cubicBezTo>
                    <a:pt x="12" y="9"/>
                    <a:pt x="8" y="16"/>
                    <a:pt x="11" y="24"/>
                  </a:cubicBezTo>
                  <a:cubicBezTo>
                    <a:pt x="12" y="25"/>
                    <a:pt x="12" y="26"/>
                    <a:pt x="13" y="27"/>
                  </a:cubicBezTo>
                  <a:cubicBezTo>
                    <a:pt x="9" y="27"/>
                    <a:pt x="6" y="25"/>
                    <a:pt x="5" y="22"/>
                  </a:cubicBezTo>
                  <a:cubicBezTo>
                    <a:pt x="0" y="13"/>
                    <a:pt x="6" y="2"/>
                    <a:pt x="17" y="1"/>
                  </a:cubicBezTo>
                  <a:cubicBezTo>
                    <a:pt x="20" y="1"/>
                    <a:pt x="23" y="0"/>
                    <a:pt x="2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8" name="Freeform 45">
              <a:extLst>
                <a:ext uri="{FF2B5EF4-FFF2-40B4-BE49-F238E27FC236}">
                  <a16:creationId xmlns:a16="http://schemas.microsoft.com/office/drawing/2014/main" id="{5BC0E9FC-5B9D-4F0A-B914-915DDD7D1564}"/>
                </a:ext>
              </a:extLst>
            </p:cNvPr>
            <p:cNvSpPr>
              <a:spLocks/>
            </p:cNvSpPr>
            <p:nvPr/>
          </p:nvSpPr>
          <p:spPr bwMode="auto">
            <a:xfrm>
              <a:off x="215" y="213"/>
              <a:ext cx="131" cy="137"/>
            </a:xfrm>
            <a:custGeom>
              <a:avLst/>
              <a:gdLst>
                <a:gd name="T0" fmla="*/ 0 w 55"/>
                <a:gd name="T1" fmla="*/ 54 h 57"/>
                <a:gd name="T2" fmla="*/ 21 w 55"/>
                <a:gd name="T3" fmla="*/ 43 h 57"/>
                <a:gd name="T4" fmla="*/ 33 w 55"/>
                <a:gd name="T5" fmla="*/ 31 h 57"/>
                <a:gd name="T6" fmla="*/ 36 w 55"/>
                <a:gd name="T7" fmla="*/ 18 h 57"/>
                <a:gd name="T8" fmla="*/ 36 w 55"/>
                <a:gd name="T9" fmla="*/ 9 h 57"/>
                <a:gd name="T10" fmla="*/ 38 w 55"/>
                <a:gd name="T11" fmla="*/ 3 h 57"/>
                <a:gd name="T12" fmla="*/ 47 w 55"/>
                <a:gd name="T13" fmla="*/ 4 h 57"/>
                <a:gd name="T14" fmla="*/ 52 w 55"/>
                <a:gd name="T15" fmla="*/ 13 h 57"/>
                <a:gd name="T16" fmla="*/ 49 w 55"/>
                <a:gd name="T17" fmla="*/ 35 h 57"/>
                <a:gd name="T18" fmla="*/ 14 w 55"/>
                <a:gd name="T19" fmla="*/ 56 h 57"/>
                <a:gd name="T20" fmla="*/ 0 w 55"/>
                <a:gd name="T21" fmla="*/ 5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 h="57">
                  <a:moveTo>
                    <a:pt x="0" y="54"/>
                  </a:moveTo>
                  <a:cubicBezTo>
                    <a:pt x="9" y="52"/>
                    <a:pt x="15" y="48"/>
                    <a:pt x="21" y="43"/>
                  </a:cubicBezTo>
                  <a:cubicBezTo>
                    <a:pt x="25" y="39"/>
                    <a:pt x="29" y="35"/>
                    <a:pt x="33" y="31"/>
                  </a:cubicBezTo>
                  <a:cubicBezTo>
                    <a:pt x="36" y="27"/>
                    <a:pt x="36" y="23"/>
                    <a:pt x="36" y="18"/>
                  </a:cubicBezTo>
                  <a:cubicBezTo>
                    <a:pt x="36" y="15"/>
                    <a:pt x="35" y="12"/>
                    <a:pt x="36" y="9"/>
                  </a:cubicBezTo>
                  <a:cubicBezTo>
                    <a:pt x="36" y="7"/>
                    <a:pt x="37" y="5"/>
                    <a:pt x="38" y="3"/>
                  </a:cubicBezTo>
                  <a:cubicBezTo>
                    <a:pt x="40" y="0"/>
                    <a:pt x="45" y="0"/>
                    <a:pt x="47" y="4"/>
                  </a:cubicBezTo>
                  <a:cubicBezTo>
                    <a:pt x="49" y="7"/>
                    <a:pt x="51" y="10"/>
                    <a:pt x="52" y="13"/>
                  </a:cubicBezTo>
                  <a:cubicBezTo>
                    <a:pt x="55" y="21"/>
                    <a:pt x="54" y="28"/>
                    <a:pt x="49" y="35"/>
                  </a:cubicBezTo>
                  <a:cubicBezTo>
                    <a:pt x="39" y="45"/>
                    <a:pt x="28" y="53"/>
                    <a:pt x="14" y="56"/>
                  </a:cubicBezTo>
                  <a:cubicBezTo>
                    <a:pt x="10" y="57"/>
                    <a:pt x="5" y="57"/>
                    <a:pt x="0"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9" name="Freeform 46">
              <a:extLst>
                <a:ext uri="{FF2B5EF4-FFF2-40B4-BE49-F238E27FC236}">
                  <a16:creationId xmlns:a16="http://schemas.microsoft.com/office/drawing/2014/main" id="{7AE78564-7DB4-480C-946A-96094674B2EC}"/>
                </a:ext>
              </a:extLst>
            </p:cNvPr>
            <p:cNvSpPr>
              <a:spLocks/>
            </p:cNvSpPr>
            <p:nvPr/>
          </p:nvSpPr>
          <p:spPr bwMode="auto">
            <a:xfrm>
              <a:off x="127" y="155"/>
              <a:ext cx="67" cy="187"/>
            </a:xfrm>
            <a:custGeom>
              <a:avLst/>
              <a:gdLst>
                <a:gd name="T0" fmla="*/ 16 w 28"/>
                <a:gd name="T1" fmla="*/ 1 h 78"/>
                <a:gd name="T2" fmla="*/ 7 w 28"/>
                <a:gd name="T3" fmla="*/ 7 h 78"/>
                <a:gd name="T4" fmla="*/ 1 w 28"/>
                <a:gd name="T5" fmla="*/ 18 h 78"/>
                <a:gd name="T6" fmla="*/ 0 w 28"/>
                <a:gd name="T7" fmla="*/ 30 h 78"/>
                <a:gd name="T8" fmla="*/ 5 w 28"/>
                <a:gd name="T9" fmla="*/ 60 h 78"/>
                <a:gd name="T10" fmla="*/ 28 w 28"/>
                <a:gd name="T11" fmla="*/ 78 h 78"/>
                <a:gd name="T12" fmla="*/ 10 w 28"/>
                <a:gd name="T13" fmla="*/ 46 h 78"/>
                <a:gd name="T14" fmla="*/ 11 w 28"/>
                <a:gd name="T15" fmla="*/ 38 h 78"/>
                <a:gd name="T16" fmla="*/ 17 w 28"/>
                <a:gd name="T17" fmla="*/ 26 h 78"/>
                <a:gd name="T18" fmla="*/ 25 w 28"/>
                <a:gd name="T19" fmla="*/ 15 h 78"/>
                <a:gd name="T20" fmla="*/ 26 w 28"/>
                <a:gd name="T21" fmla="*/ 3 h 78"/>
                <a:gd name="T22" fmla="*/ 16 w 28"/>
                <a:gd name="T23" fmla="*/ 1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8" h="78">
                  <a:moveTo>
                    <a:pt x="16" y="1"/>
                  </a:moveTo>
                  <a:cubicBezTo>
                    <a:pt x="12" y="2"/>
                    <a:pt x="10" y="5"/>
                    <a:pt x="7" y="7"/>
                  </a:cubicBezTo>
                  <a:cubicBezTo>
                    <a:pt x="5" y="10"/>
                    <a:pt x="2" y="14"/>
                    <a:pt x="1" y="18"/>
                  </a:cubicBezTo>
                  <a:cubicBezTo>
                    <a:pt x="0" y="22"/>
                    <a:pt x="0" y="26"/>
                    <a:pt x="0" y="30"/>
                  </a:cubicBezTo>
                  <a:cubicBezTo>
                    <a:pt x="0" y="40"/>
                    <a:pt x="1" y="50"/>
                    <a:pt x="5" y="60"/>
                  </a:cubicBezTo>
                  <a:cubicBezTo>
                    <a:pt x="9" y="69"/>
                    <a:pt x="17" y="77"/>
                    <a:pt x="28" y="78"/>
                  </a:cubicBezTo>
                  <a:cubicBezTo>
                    <a:pt x="17" y="70"/>
                    <a:pt x="11" y="58"/>
                    <a:pt x="10" y="46"/>
                  </a:cubicBezTo>
                  <a:cubicBezTo>
                    <a:pt x="10" y="43"/>
                    <a:pt x="10" y="41"/>
                    <a:pt x="11" y="38"/>
                  </a:cubicBezTo>
                  <a:cubicBezTo>
                    <a:pt x="12" y="34"/>
                    <a:pt x="15" y="30"/>
                    <a:pt x="17" y="26"/>
                  </a:cubicBezTo>
                  <a:cubicBezTo>
                    <a:pt x="20" y="23"/>
                    <a:pt x="23" y="20"/>
                    <a:pt x="25" y="15"/>
                  </a:cubicBezTo>
                  <a:cubicBezTo>
                    <a:pt x="27" y="12"/>
                    <a:pt x="28" y="7"/>
                    <a:pt x="26" y="3"/>
                  </a:cubicBezTo>
                  <a:cubicBezTo>
                    <a:pt x="24" y="0"/>
                    <a:pt x="19" y="0"/>
                    <a:pt x="16"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0" name="Freeform 47">
              <a:extLst>
                <a:ext uri="{FF2B5EF4-FFF2-40B4-BE49-F238E27FC236}">
                  <a16:creationId xmlns:a16="http://schemas.microsoft.com/office/drawing/2014/main" id="{0B0A9CA9-1CB2-4C92-8A9C-4FACBE07C5A0}"/>
                </a:ext>
              </a:extLst>
            </p:cNvPr>
            <p:cNvSpPr>
              <a:spLocks/>
            </p:cNvSpPr>
            <p:nvPr/>
          </p:nvSpPr>
          <p:spPr bwMode="auto">
            <a:xfrm>
              <a:off x="205" y="143"/>
              <a:ext cx="103" cy="67"/>
            </a:xfrm>
            <a:custGeom>
              <a:avLst/>
              <a:gdLst>
                <a:gd name="T0" fmla="*/ 17 w 43"/>
                <a:gd name="T1" fmla="*/ 1 h 28"/>
                <a:gd name="T2" fmla="*/ 31 w 43"/>
                <a:gd name="T3" fmla="*/ 8 h 28"/>
                <a:gd name="T4" fmla="*/ 42 w 43"/>
                <a:gd name="T5" fmla="*/ 25 h 28"/>
                <a:gd name="T6" fmla="*/ 39 w 43"/>
                <a:gd name="T7" fmla="*/ 27 h 28"/>
                <a:gd name="T8" fmla="*/ 35 w 43"/>
                <a:gd name="T9" fmla="*/ 26 h 28"/>
                <a:gd name="T10" fmla="*/ 10 w 43"/>
                <a:gd name="T11" fmla="*/ 17 h 28"/>
                <a:gd name="T12" fmla="*/ 4 w 43"/>
                <a:gd name="T13" fmla="*/ 15 h 28"/>
                <a:gd name="T14" fmla="*/ 4 w 43"/>
                <a:gd name="T15" fmla="*/ 6 h 28"/>
                <a:gd name="T16" fmla="*/ 10 w 43"/>
                <a:gd name="T17" fmla="*/ 3 h 28"/>
                <a:gd name="T18" fmla="*/ 17 w 43"/>
                <a:gd name="T19" fmla="*/ 1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28">
                  <a:moveTo>
                    <a:pt x="17" y="1"/>
                  </a:moveTo>
                  <a:cubicBezTo>
                    <a:pt x="23" y="3"/>
                    <a:pt x="25" y="7"/>
                    <a:pt x="31" y="8"/>
                  </a:cubicBezTo>
                  <a:cubicBezTo>
                    <a:pt x="37" y="9"/>
                    <a:pt x="43" y="19"/>
                    <a:pt x="42" y="25"/>
                  </a:cubicBezTo>
                  <a:cubicBezTo>
                    <a:pt x="42" y="27"/>
                    <a:pt x="41" y="28"/>
                    <a:pt x="39" y="27"/>
                  </a:cubicBezTo>
                  <a:cubicBezTo>
                    <a:pt x="38" y="27"/>
                    <a:pt x="37" y="27"/>
                    <a:pt x="35" y="26"/>
                  </a:cubicBezTo>
                  <a:cubicBezTo>
                    <a:pt x="27" y="22"/>
                    <a:pt x="18" y="19"/>
                    <a:pt x="10" y="17"/>
                  </a:cubicBezTo>
                  <a:cubicBezTo>
                    <a:pt x="8" y="16"/>
                    <a:pt x="6" y="16"/>
                    <a:pt x="4" y="15"/>
                  </a:cubicBezTo>
                  <a:cubicBezTo>
                    <a:pt x="0" y="13"/>
                    <a:pt x="0" y="8"/>
                    <a:pt x="4" y="6"/>
                  </a:cubicBezTo>
                  <a:cubicBezTo>
                    <a:pt x="6" y="5"/>
                    <a:pt x="7" y="4"/>
                    <a:pt x="10" y="3"/>
                  </a:cubicBezTo>
                  <a:cubicBezTo>
                    <a:pt x="10" y="3"/>
                    <a:pt x="13" y="0"/>
                    <a:pt x="17"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1" name="Freeform 48">
              <a:extLst>
                <a:ext uri="{FF2B5EF4-FFF2-40B4-BE49-F238E27FC236}">
                  <a16:creationId xmlns:a16="http://schemas.microsoft.com/office/drawing/2014/main" id="{A56C6C62-0C4B-4F1E-8323-E3E82160C3B6}"/>
                </a:ext>
              </a:extLst>
            </p:cNvPr>
            <p:cNvSpPr>
              <a:spLocks/>
            </p:cNvSpPr>
            <p:nvPr/>
          </p:nvSpPr>
          <p:spPr bwMode="auto">
            <a:xfrm>
              <a:off x="222" y="217"/>
              <a:ext cx="79" cy="94"/>
            </a:xfrm>
            <a:custGeom>
              <a:avLst/>
              <a:gdLst>
                <a:gd name="T0" fmla="*/ 21 w 33"/>
                <a:gd name="T1" fmla="*/ 0 h 39"/>
                <a:gd name="T2" fmla="*/ 25 w 33"/>
                <a:gd name="T3" fmla="*/ 27 h 39"/>
                <a:gd name="T4" fmla="*/ 12 w 33"/>
                <a:gd name="T5" fmla="*/ 37 h 39"/>
                <a:gd name="T6" fmla="*/ 0 w 33"/>
                <a:gd name="T7" fmla="*/ 33 h 39"/>
                <a:gd name="T8" fmla="*/ 5 w 33"/>
                <a:gd name="T9" fmla="*/ 31 h 39"/>
                <a:gd name="T10" fmla="*/ 17 w 33"/>
                <a:gd name="T11" fmla="*/ 23 h 39"/>
                <a:gd name="T12" fmla="*/ 23 w 33"/>
                <a:gd name="T13" fmla="*/ 7 h 39"/>
                <a:gd name="T14" fmla="*/ 21 w 33"/>
                <a:gd name="T15" fmla="*/ 0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39">
                  <a:moveTo>
                    <a:pt x="21" y="0"/>
                  </a:moveTo>
                  <a:cubicBezTo>
                    <a:pt x="32" y="7"/>
                    <a:pt x="33" y="18"/>
                    <a:pt x="25" y="27"/>
                  </a:cubicBezTo>
                  <a:cubicBezTo>
                    <a:pt x="22" y="32"/>
                    <a:pt x="17" y="35"/>
                    <a:pt x="12" y="37"/>
                  </a:cubicBezTo>
                  <a:cubicBezTo>
                    <a:pt x="7" y="39"/>
                    <a:pt x="4" y="38"/>
                    <a:pt x="0" y="33"/>
                  </a:cubicBezTo>
                  <a:cubicBezTo>
                    <a:pt x="2" y="32"/>
                    <a:pt x="3" y="31"/>
                    <a:pt x="5" y="31"/>
                  </a:cubicBezTo>
                  <a:cubicBezTo>
                    <a:pt x="9" y="29"/>
                    <a:pt x="13" y="27"/>
                    <a:pt x="17" y="23"/>
                  </a:cubicBezTo>
                  <a:cubicBezTo>
                    <a:pt x="21" y="19"/>
                    <a:pt x="24" y="14"/>
                    <a:pt x="23" y="7"/>
                  </a:cubicBezTo>
                  <a:cubicBezTo>
                    <a:pt x="22" y="5"/>
                    <a:pt x="22" y="2"/>
                    <a:pt x="2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2" name="Freeform 49">
              <a:extLst>
                <a:ext uri="{FF2B5EF4-FFF2-40B4-BE49-F238E27FC236}">
                  <a16:creationId xmlns:a16="http://schemas.microsoft.com/office/drawing/2014/main" id="{7BFD87DB-6AF4-4017-9217-353B5CEA676D}"/>
                </a:ext>
              </a:extLst>
            </p:cNvPr>
            <p:cNvSpPr>
              <a:spLocks/>
            </p:cNvSpPr>
            <p:nvPr/>
          </p:nvSpPr>
          <p:spPr bwMode="auto">
            <a:xfrm>
              <a:off x="160" y="222"/>
              <a:ext cx="53" cy="96"/>
            </a:xfrm>
            <a:custGeom>
              <a:avLst/>
              <a:gdLst>
                <a:gd name="T0" fmla="*/ 6 w 22"/>
                <a:gd name="T1" fmla="*/ 1 h 40"/>
                <a:gd name="T2" fmla="*/ 12 w 22"/>
                <a:gd name="T3" fmla="*/ 4 h 40"/>
                <a:gd name="T4" fmla="*/ 22 w 22"/>
                <a:gd name="T5" fmla="*/ 40 h 40"/>
                <a:gd name="T6" fmla="*/ 6 w 22"/>
                <a:gd name="T7" fmla="*/ 1 h 40"/>
              </a:gdLst>
              <a:ahLst/>
              <a:cxnLst>
                <a:cxn ang="0">
                  <a:pos x="T0" y="T1"/>
                </a:cxn>
                <a:cxn ang="0">
                  <a:pos x="T2" y="T3"/>
                </a:cxn>
                <a:cxn ang="0">
                  <a:pos x="T4" y="T5"/>
                </a:cxn>
                <a:cxn ang="0">
                  <a:pos x="T6" y="T7"/>
                </a:cxn>
              </a:cxnLst>
              <a:rect l="0" t="0" r="r" b="b"/>
              <a:pathLst>
                <a:path w="22" h="40">
                  <a:moveTo>
                    <a:pt x="6" y="1"/>
                  </a:moveTo>
                  <a:cubicBezTo>
                    <a:pt x="8" y="0"/>
                    <a:pt x="10" y="0"/>
                    <a:pt x="12" y="4"/>
                  </a:cubicBezTo>
                  <a:cubicBezTo>
                    <a:pt x="15" y="13"/>
                    <a:pt x="8" y="20"/>
                    <a:pt x="22" y="40"/>
                  </a:cubicBezTo>
                  <a:cubicBezTo>
                    <a:pt x="4" y="36"/>
                    <a:pt x="0" y="13"/>
                    <a:pt x="6"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3" name="Freeform 50">
              <a:extLst>
                <a:ext uri="{FF2B5EF4-FFF2-40B4-BE49-F238E27FC236}">
                  <a16:creationId xmlns:a16="http://schemas.microsoft.com/office/drawing/2014/main" id="{41FF2C54-CF25-44EC-A9DF-668536EAB997}"/>
                </a:ext>
              </a:extLst>
            </p:cNvPr>
            <p:cNvSpPr>
              <a:spLocks/>
            </p:cNvSpPr>
            <p:nvPr/>
          </p:nvSpPr>
          <p:spPr bwMode="auto">
            <a:xfrm>
              <a:off x="203" y="237"/>
              <a:ext cx="55" cy="43"/>
            </a:xfrm>
            <a:custGeom>
              <a:avLst/>
              <a:gdLst>
                <a:gd name="T0" fmla="*/ 10 w 23"/>
                <a:gd name="T1" fmla="*/ 17 h 18"/>
                <a:gd name="T2" fmla="*/ 3 w 23"/>
                <a:gd name="T3" fmla="*/ 14 h 18"/>
                <a:gd name="T4" fmla="*/ 3 w 23"/>
                <a:gd name="T5" fmla="*/ 5 h 18"/>
                <a:gd name="T6" fmla="*/ 11 w 23"/>
                <a:gd name="T7" fmla="*/ 0 h 18"/>
                <a:gd name="T8" fmla="*/ 17 w 23"/>
                <a:gd name="T9" fmla="*/ 0 h 18"/>
                <a:gd name="T10" fmla="*/ 22 w 23"/>
                <a:gd name="T11" fmla="*/ 9 h 18"/>
                <a:gd name="T12" fmla="*/ 10 w 23"/>
                <a:gd name="T13" fmla="*/ 17 h 18"/>
              </a:gdLst>
              <a:ahLst/>
              <a:cxnLst>
                <a:cxn ang="0">
                  <a:pos x="T0" y="T1"/>
                </a:cxn>
                <a:cxn ang="0">
                  <a:pos x="T2" y="T3"/>
                </a:cxn>
                <a:cxn ang="0">
                  <a:pos x="T4" y="T5"/>
                </a:cxn>
                <a:cxn ang="0">
                  <a:pos x="T6" y="T7"/>
                </a:cxn>
                <a:cxn ang="0">
                  <a:pos x="T8" y="T9"/>
                </a:cxn>
                <a:cxn ang="0">
                  <a:pos x="T10" y="T11"/>
                </a:cxn>
                <a:cxn ang="0">
                  <a:pos x="T12" y="T13"/>
                </a:cxn>
              </a:cxnLst>
              <a:rect l="0" t="0" r="r" b="b"/>
              <a:pathLst>
                <a:path w="23" h="18">
                  <a:moveTo>
                    <a:pt x="10" y="17"/>
                  </a:moveTo>
                  <a:cubicBezTo>
                    <a:pt x="6" y="18"/>
                    <a:pt x="5" y="15"/>
                    <a:pt x="3" y="14"/>
                  </a:cubicBezTo>
                  <a:cubicBezTo>
                    <a:pt x="0" y="11"/>
                    <a:pt x="0" y="8"/>
                    <a:pt x="3" y="5"/>
                  </a:cubicBezTo>
                  <a:cubicBezTo>
                    <a:pt x="6" y="3"/>
                    <a:pt x="8" y="2"/>
                    <a:pt x="11" y="0"/>
                  </a:cubicBezTo>
                  <a:cubicBezTo>
                    <a:pt x="13" y="0"/>
                    <a:pt x="15" y="0"/>
                    <a:pt x="17" y="0"/>
                  </a:cubicBezTo>
                  <a:cubicBezTo>
                    <a:pt x="21" y="1"/>
                    <a:pt x="23" y="5"/>
                    <a:pt x="22" y="9"/>
                  </a:cubicBezTo>
                  <a:cubicBezTo>
                    <a:pt x="20" y="14"/>
                    <a:pt x="16" y="17"/>
                    <a:pt x="1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4" name="Freeform 51">
              <a:extLst>
                <a:ext uri="{FF2B5EF4-FFF2-40B4-BE49-F238E27FC236}">
                  <a16:creationId xmlns:a16="http://schemas.microsoft.com/office/drawing/2014/main" id="{7F448E67-E2DE-4730-A1A7-8742939D1268}"/>
                </a:ext>
              </a:extLst>
            </p:cNvPr>
            <p:cNvSpPr>
              <a:spLocks/>
            </p:cNvSpPr>
            <p:nvPr/>
          </p:nvSpPr>
          <p:spPr bwMode="auto">
            <a:xfrm>
              <a:off x="198" y="196"/>
              <a:ext cx="74" cy="48"/>
            </a:xfrm>
            <a:custGeom>
              <a:avLst/>
              <a:gdLst>
                <a:gd name="T0" fmla="*/ 28 w 31"/>
                <a:gd name="T1" fmla="*/ 20 h 20"/>
                <a:gd name="T2" fmla="*/ 24 w 31"/>
                <a:gd name="T3" fmla="*/ 16 h 20"/>
                <a:gd name="T4" fmla="*/ 4 w 31"/>
                <a:gd name="T5" fmla="*/ 14 h 20"/>
                <a:gd name="T6" fmla="*/ 2 w 31"/>
                <a:gd name="T7" fmla="*/ 16 h 20"/>
                <a:gd name="T8" fmla="*/ 4 w 31"/>
                <a:gd name="T9" fmla="*/ 7 h 20"/>
                <a:gd name="T10" fmla="*/ 28 w 31"/>
                <a:gd name="T11" fmla="*/ 11 h 20"/>
                <a:gd name="T12" fmla="*/ 28 w 31"/>
                <a:gd name="T13" fmla="*/ 20 h 20"/>
              </a:gdLst>
              <a:ahLst/>
              <a:cxnLst>
                <a:cxn ang="0">
                  <a:pos x="T0" y="T1"/>
                </a:cxn>
                <a:cxn ang="0">
                  <a:pos x="T2" y="T3"/>
                </a:cxn>
                <a:cxn ang="0">
                  <a:pos x="T4" y="T5"/>
                </a:cxn>
                <a:cxn ang="0">
                  <a:pos x="T6" y="T7"/>
                </a:cxn>
                <a:cxn ang="0">
                  <a:pos x="T8" y="T9"/>
                </a:cxn>
                <a:cxn ang="0">
                  <a:pos x="T10" y="T11"/>
                </a:cxn>
                <a:cxn ang="0">
                  <a:pos x="T12" y="T13"/>
                </a:cxn>
              </a:cxnLst>
              <a:rect l="0" t="0" r="r" b="b"/>
              <a:pathLst>
                <a:path w="31" h="20">
                  <a:moveTo>
                    <a:pt x="28" y="20"/>
                  </a:moveTo>
                  <a:cubicBezTo>
                    <a:pt x="27" y="19"/>
                    <a:pt x="25" y="17"/>
                    <a:pt x="24" y="16"/>
                  </a:cubicBezTo>
                  <a:cubicBezTo>
                    <a:pt x="19" y="9"/>
                    <a:pt x="11" y="8"/>
                    <a:pt x="4" y="14"/>
                  </a:cubicBezTo>
                  <a:cubicBezTo>
                    <a:pt x="4" y="15"/>
                    <a:pt x="3" y="15"/>
                    <a:pt x="2" y="16"/>
                  </a:cubicBezTo>
                  <a:cubicBezTo>
                    <a:pt x="0" y="12"/>
                    <a:pt x="2" y="10"/>
                    <a:pt x="4" y="7"/>
                  </a:cubicBezTo>
                  <a:cubicBezTo>
                    <a:pt x="11" y="0"/>
                    <a:pt x="23" y="2"/>
                    <a:pt x="28" y="11"/>
                  </a:cubicBezTo>
                  <a:cubicBezTo>
                    <a:pt x="29" y="14"/>
                    <a:pt x="31" y="16"/>
                    <a:pt x="28"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5" name="Freeform 52">
              <a:extLst>
                <a:ext uri="{FF2B5EF4-FFF2-40B4-BE49-F238E27FC236}">
                  <a16:creationId xmlns:a16="http://schemas.microsoft.com/office/drawing/2014/main" id="{C699B76E-E262-4C2C-902C-A83BAC9A99E5}"/>
                </a:ext>
              </a:extLst>
            </p:cNvPr>
            <p:cNvSpPr>
              <a:spLocks/>
            </p:cNvSpPr>
            <p:nvPr/>
          </p:nvSpPr>
          <p:spPr bwMode="auto">
            <a:xfrm>
              <a:off x="702" y="54"/>
              <a:ext cx="129" cy="96"/>
            </a:xfrm>
            <a:custGeom>
              <a:avLst/>
              <a:gdLst>
                <a:gd name="T0" fmla="*/ 7 w 54"/>
                <a:gd name="T1" fmla="*/ 19 h 40"/>
                <a:gd name="T2" fmla="*/ 1 w 54"/>
                <a:gd name="T3" fmla="*/ 32 h 40"/>
                <a:gd name="T4" fmla="*/ 39 w 54"/>
                <a:gd name="T5" fmla="*/ 12 h 40"/>
                <a:gd name="T6" fmla="*/ 2 w 54"/>
                <a:gd name="T7" fmla="*/ 34 h 40"/>
                <a:gd name="T8" fmla="*/ 27 w 54"/>
                <a:gd name="T9" fmla="*/ 35 h 40"/>
                <a:gd name="T10" fmla="*/ 43 w 54"/>
                <a:gd name="T11" fmla="*/ 23 h 40"/>
                <a:gd name="T12" fmla="*/ 54 w 54"/>
                <a:gd name="T13" fmla="*/ 0 h 40"/>
                <a:gd name="T14" fmla="*/ 7 w 54"/>
                <a:gd name="T15" fmla="*/ 19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 h="40">
                  <a:moveTo>
                    <a:pt x="7" y="19"/>
                  </a:moveTo>
                  <a:cubicBezTo>
                    <a:pt x="2" y="25"/>
                    <a:pt x="0" y="29"/>
                    <a:pt x="1" y="32"/>
                  </a:cubicBezTo>
                  <a:cubicBezTo>
                    <a:pt x="15" y="28"/>
                    <a:pt x="28" y="21"/>
                    <a:pt x="39" y="12"/>
                  </a:cubicBezTo>
                  <a:cubicBezTo>
                    <a:pt x="28" y="21"/>
                    <a:pt x="24" y="29"/>
                    <a:pt x="2" y="34"/>
                  </a:cubicBezTo>
                  <a:cubicBezTo>
                    <a:pt x="6" y="40"/>
                    <a:pt x="17" y="39"/>
                    <a:pt x="27" y="35"/>
                  </a:cubicBezTo>
                  <a:cubicBezTo>
                    <a:pt x="33" y="32"/>
                    <a:pt x="38" y="28"/>
                    <a:pt x="43" y="23"/>
                  </a:cubicBezTo>
                  <a:cubicBezTo>
                    <a:pt x="49" y="17"/>
                    <a:pt x="53" y="9"/>
                    <a:pt x="54" y="0"/>
                  </a:cubicBezTo>
                  <a:cubicBezTo>
                    <a:pt x="38" y="5"/>
                    <a:pt x="19" y="6"/>
                    <a:pt x="7"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6" name="Freeform 53">
              <a:extLst>
                <a:ext uri="{FF2B5EF4-FFF2-40B4-BE49-F238E27FC236}">
                  <a16:creationId xmlns:a16="http://schemas.microsoft.com/office/drawing/2014/main" id="{FB936705-7146-4EFC-809B-56A840F9368C}"/>
                </a:ext>
              </a:extLst>
            </p:cNvPr>
            <p:cNvSpPr>
              <a:spLocks/>
            </p:cNvSpPr>
            <p:nvPr/>
          </p:nvSpPr>
          <p:spPr bwMode="auto">
            <a:xfrm>
              <a:off x="241" y="23"/>
              <a:ext cx="93" cy="132"/>
            </a:xfrm>
            <a:custGeom>
              <a:avLst/>
              <a:gdLst>
                <a:gd name="T0" fmla="*/ 19 w 39"/>
                <a:gd name="T1" fmla="*/ 48 h 55"/>
                <a:gd name="T2" fmla="*/ 32 w 39"/>
                <a:gd name="T3" fmla="*/ 54 h 55"/>
                <a:gd name="T4" fmla="*/ 12 w 39"/>
                <a:gd name="T5" fmla="*/ 16 h 55"/>
                <a:gd name="T6" fmla="*/ 34 w 39"/>
                <a:gd name="T7" fmla="*/ 53 h 55"/>
                <a:gd name="T8" fmla="*/ 35 w 39"/>
                <a:gd name="T9" fmla="*/ 28 h 55"/>
                <a:gd name="T10" fmla="*/ 23 w 39"/>
                <a:gd name="T11" fmla="*/ 12 h 55"/>
                <a:gd name="T12" fmla="*/ 0 w 39"/>
                <a:gd name="T13" fmla="*/ 0 h 55"/>
                <a:gd name="T14" fmla="*/ 19 w 39"/>
                <a:gd name="T15" fmla="*/ 48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55">
                  <a:moveTo>
                    <a:pt x="19" y="48"/>
                  </a:moveTo>
                  <a:cubicBezTo>
                    <a:pt x="24" y="53"/>
                    <a:pt x="29" y="55"/>
                    <a:pt x="32" y="54"/>
                  </a:cubicBezTo>
                  <a:cubicBezTo>
                    <a:pt x="27" y="40"/>
                    <a:pt x="21" y="26"/>
                    <a:pt x="12" y="16"/>
                  </a:cubicBezTo>
                  <a:cubicBezTo>
                    <a:pt x="19" y="24"/>
                    <a:pt x="28" y="31"/>
                    <a:pt x="34" y="53"/>
                  </a:cubicBezTo>
                  <a:cubicBezTo>
                    <a:pt x="39" y="49"/>
                    <a:pt x="39" y="38"/>
                    <a:pt x="35" y="28"/>
                  </a:cubicBezTo>
                  <a:cubicBezTo>
                    <a:pt x="32" y="22"/>
                    <a:pt x="28" y="16"/>
                    <a:pt x="23" y="12"/>
                  </a:cubicBezTo>
                  <a:cubicBezTo>
                    <a:pt x="17" y="6"/>
                    <a:pt x="9" y="2"/>
                    <a:pt x="0" y="0"/>
                  </a:cubicBezTo>
                  <a:cubicBezTo>
                    <a:pt x="5" y="17"/>
                    <a:pt x="5" y="36"/>
                    <a:pt x="19"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7" name="Freeform 54">
              <a:extLst>
                <a:ext uri="{FF2B5EF4-FFF2-40B4-BE49-F238E27FC236}">
                  <a16:creationId xmlns:a16="http://schemas.microsoft.com/office/drawing/2014/main" id="{CC3D1DA7-1B6A-473B-8475-4B1E52D67E50}"/>
                </a:ext>
              </a:extLst>
            </p:cNvPr>
            <p:cNvSpPr>
              <a:spLocks/>
            </p:cNvSpPr>
            <p:nvPr/>
          </p:nvSpPr>
          <p:spPr bwMode="auto">
            <a:xfrm>
              <a:off x="91" y="54"/>
              <a:ext cx="131" cy="101"/>
            </a:xfrm>
            <a:custGeom>
              <a:avLst/>
              <a:gdLst>
                <a:gd name="T0" fmla="*/ 35 w 55"/>
                <a:gd name="T1" fmla="*/ 39 h 42"/>
                <a:gd name="T2" fmla="*/ 49 w 55"/>
                <a:gd name="T3" fmla="*/ 40 h 42"/>
                <a:gd name="T4" fmla="*/ 17 w 55"/>
                <a:gd name="T5" fmla="*/ 12 h 42"/>
                <a:gd name="T6" fmla="*/ 50 w 55"/>
                <a:gd name="T7" fmla="*/ 38 h 42"/>
                <a:gd name="T8" fmla="*/ 43 w 55"/>
                <a:gd name="T9" fmla="*/ 15 h 42"/>
                <a:gd name="T10" fmla="*/ 26 w 55"/>
                <a:gd name="T11" fmla="*/ 4 h 42"/>
                <a:gd name="T12" fmla="*/ 0 w 55"/>
                <a:gd name="T13" fmla="*/ 1 h 42"/>
                <a:gd name="T14" fmla="*/ 35 w 55"/>
                <a:gd name="T15" fmla="*/ 39 h 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42">
                  <a:moveTo>
                    <a:pt x="35" y="39"/>
                  </a:moveTo>
                  <a:cubicBezTo>
                    <a:pt x="42" y="42"/>
                    <a:pt x="47" y="42"/>
                    <a:pt x="49" y="40"/>
                  </a:cubicBezTo>
                  <a:cubicBezTo>
                    <a:pt x="40" y="29"/>
                    <a:pt x="29" y="19"/>
                    <a:pt x="17" y="12"/>
                  </a:cubicBezTo>
                  <a:cubicBezTo>
                    <a:pt x="28" y="19"/>
                    <a:pt x="42" y="26"/>
                    <a:pt x="50" y="38"/>
                  </a:cubicBezTo>
                  <a:cubicBezTo>
                    <a:pt x="55" y="33"/>
                    <a:pt x="50" y="22"/>
                    <a:pt x="43" y="15"/>
                  </a:cubicBezTo>
                  <a:cubicBezTo>
                    <a:pt x="38" y="10"/>
                    <a:pt x="32" y="6"/>
                    <a:pt x="26" y="4"/>
                  </a:cubicBezTo>
                  <a:cubicBezTo>
                    <a:pt x="18" y="1"/>
                    <a:pt x="9" y="0"/>
                    <a:pt x="0" y="1"/>
                  </a:cubicBezTo>
                  <a:cubicBezTo>
                    <a:pt x="11" y="15"/>
                    <a:pt x="18" y="33"/>
                    <a:pt x="35"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8" name="Freeform 55">
              <a:extLst>
                <a:ext uri="{FF2B5EF4-FFF2-40B4-BE49-F238E27FC236}">
                  <a16:creationId xmlns:a16="http://schemas.microsoft.com/office/drawing/2014/main" id="{6BA6ACAE-2342-4D52-8A3D-98CC8E481EED}"/>
                </a:ext>
              </a:extLst>
            </p:cNvPr>
            <p:cNvSpPr>
              <a:spLocks/>
            </p:cNvSpPr>
            <p:nvPr/>
          </p:nvSpPr>
          <p:spPr bwMode="auto">
            <a:xfrm>
              <a:off x="0" y="213"/>
              <a:ext cx="131" cy="96"/>
            </a:xfrm>
            <a:custGeom>
              <a:avLst/>
              <a:gdLst>
                <a:gd name="T0" fmla="*/ 37 w 55"/>
                <a:gd name="T1" fmla="*/ 38 h 40"/>
                <a:gd name="T2" fmla="*/ 50 w 55"/>
                <a:gd name="T3" fmla="*/ 38 h 40"/>
                <a:gd name="T4" fmla="*/ 17 w 55"/>
                <a:gd name="T5" fmla="*/ 11 h 40"/>
                <a:gd name="T6" fmla="*/ 51 w 55"/>
                <a:gd name="T7" fmla="*/ 36 h 40"/>
                <a:gd name="T8" fmla="*/ 43 w 55"/>
                <a:gd name="T9" fmla="*/ 13 h 40"/>
                <a:gd name="T10" fmla="*/ 25 w 55"/>
                <a:gd name="T11" fmla="*/ 3 h 40"/>
                <a:gd name="T12" fmla="*/ 0 w 55"/>
                <a:gd name="T13" fmla="*/ 2 h 40"/>
                <a:gd name="T14" fmla="*/ 37 w 55"/>
                <a:gd name="T15" fmla="*/ 38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40">
                  <a:moveTo>
                    <a:pt x="37" y="38"/>
                  </a:moveTo>
                  <a:cubicBezTo>
                    <a:pt x="44" y="40"/>
                    <a:pt x="47" y="40"/>
                    <a:pt x="50" y="38"/>
                  </a:cubicBezTo>
                  <a:cubicBezTo>
                    <a:pt x="42" y="28"/>
                    <a:pt x="30" y="17"/>
                    <a:pt x="17" y="11"/>
                  </a:cubicBezTo>
                  <a:cubicBezTo>
                    <a:pt x="28" y="16"/>
                    <a:pt x="42" y="21"/>
                    <a:pt x="51" y="36"/>
                  </a:cubicBezTo>
                  <a:cubicBezTo>
                    <a:pt x="55" y="31"/>
                    <a:pt x="51" y="20"/>
                    <a:pt x="43" y="13"/>
                  </a:cubicBezTo>
                  <a:cubicBezTo>
                    <a:pt x="38" y="9"/>
                    <a:pt x="32" y="5"/>
                    <a:pt x="25" y="3"/>
                  </a:cubicBezTo>
                  <a:cubicBezTo>
                    <a:pt x="17" y="0"/>
                    <a:pt x="8" y="0"/>
                    <a:pt x="0" y="2"/>
                  </a:cubicBezTo>
                  <a:cubicBezTo>
                    <a:pt x="11" y="15"/>
                    <a:pt x="19" y="32"/>
                    <a:pt x="37"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9" name="Freeform 56">
              <a:extLst>
                <a:ext uri="{FF2B5EF4-FFF2-40B4-BE49-F238E27FC236}">
                  <a16:creationId xmlns:a16="http://schemas.microsoft.com/office/drawing/2014/main" id="{B5FAB04B-C3BC-4671-A30E-17F116EC124D}"/>
                </a:ext>
              </a:extLst>
            </p:cNvPr>
            <p:cNvSpPr>
              <a:spLocks/>
            </p:cNvSpPr>
            <p:nvPr/>
          </p:nvSpPr>
          <p:spPr bwMode="auto">
            <a:xfrm>
              <a:off x="57" y="311"/>
              <a:ext cx="86" cy="142"/>
            </a:xfrm>
            <a:custGeom>
              <a:avLst/>
              <a:gdLst>
                <a:gd name="T0" fmla="*/ 34 w 36"/>
                <a:gd name="T1" fmla="*/ 18 h 59"/>
                <a:gd name="T2" fmla="*/ 33 w 36"/>
                <a:gd name="T3" fmla="*/ 5 h 59"/>
                <a:gd name="T4" fmla="*/ 11 w 36"/>
                <a:gd name="T5" fmla="*/ 41 h 59"/>
                <a:gd name="T6" fmla="*/ 31 w 36"/>
                <a:gd name="T7" fmla="*/ 3 h 59"/>
                <a:gd name="T8" fmla="*/ 9 w 36"/>
                <a:gd name="T9" fmla="*/ 15 h 59"/>
                <a:gd name="T10" fmla="*/ 1 w 36"/>
                <a:gd name="T11" fmla="*/ 33 h 59"/>
                <a:gd name="T12" fmla="*/ 3 w 36"/>
                <a:gd name="T13" fmla="*/ 59 h 59"/>
                <a:gd name="T14" fmla="*/ 34 w 36"/>
                <a:gd name="T15" fmla="*/ 18 h 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59">
                  <a:moveTo>
                    <a:pt x="34" y="18"/>
                  </a:moveTo>
                  <a:cubicBezTo>
                    <a:pt x="36" y="10"/>
                    <a:pt x="35" y="7"/>
                    <a:pt x="33" y="5"/>
                  </a:cubicBezTo>
                  <a:cubicBezTo>
                    <a:pt x="24" y="14"/>
                    <a:pt x="14" y="27"/>
                    <a:pt x="11" y="41"/>
                  </a:cubicBezTo>
                  <a:cubicBezTo>
                    <a:pt x="14" y="29"/>
                    <a:pt x="17" y="15"/>
                    <a:pt x="31" y="3"/>
                  </a:cubicBezTo>
                  <a:cubicBezTo>
                    <a:pt x="26" y="0"/>
                    <a:pt x="15" y="6"/>
                    <a:pt x="9" y="15"/>
                  </a:cubicBezTo>
                  <a:cubicBezTo>
                    <a:pt x="5" y="20"/>
                    <a:pt x="3" y="26"/>
                    <a:pt x="1" y="33"/>
                  </a:cubicBezTo>
                  <a:cubicBezTo>
                    <a:pt x="0" y="42"/>
                    <a:pt x="0" y="51"/>
                    <a:pt x="3" y="59"/>
                  </a:cubicBezTo>
                  <a:cubicBezTo>
                    <a:pt x="15" y="46"/>
                    <a:pt x="31" y="36"/>
                    <a:pt x="34"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0" name="Freeform 57">
              <a:extLst>
                <a:ext uri="{FF2B5EF4-FFF2-40B4-BE49-F238E27FC236}">
                  <a16:creationId xmlns:a16="http://schemas.microsoft.com/office/drawing/2014/main" id="{8D2B5DF8-E4D6-44E0-BB78-F17F5E405044}"/>
                </a:ext>
              </a:extLst>
            </p:cNvPr>
            <p:cNvSpPr>
              <a:spLocks/>
            </p:cNvSpPr>
            <p:nvPr/>
          </p:nvSpPr>
          <p:spPr bwMode="auto">
            <a:xfrm>
              <a:off x="819" y="239"/>
              <a:ext cx="139" cy="89"/>
            </a:xfrm>
            <a:custGeom>
              <a:avLst/>
              <a:gdLst>
                <a:gd name="T0" fmla="*/ 18 w 58"/>
                <a:gd name="T1" fmla="*/ 36 h 37"/>
                <a:gd name="T2" fmla="*/ 5 w 58"/>
                <a:gd name="T3" fmla="*/ 35 h 37"/>
                <a:gd name="T4" fmla="*/ 40 w 58"/>
                <a:gd name="T5" fmla="*/ 11 h 37"/>
                <a:gd name="T6" fmla="*/ 4 w 58"/>
                <a:gd name="T7" fmla="*/ 33 h 37"/>
                <a:gd name="T8" fmla="*/ 14 w 58"/>
                <a:gd name="T9" fmla="*/ 11 h 37"/>
                <a:gd name="T10" fmla="*/ 33 w 58"/>
                <a:gd name="T11" fmla="*/ 2 h 37"/>
                <a:gd name="T12" fmla="*/ 58 w 58"/>
                <a:gd name="T13" fmla="*/ 4 h 37"/>
                <a:gd name="T14" fmla="*/ 18 w 58"/>
                <a:gd name="T15" fmla="*/ 36 h 3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 h="37">
                  <a:moveTo>
                    <a:pt x="18" y="36"/>
                  </a:moveTo>
                  <a:cubicBezTo>
                    <a:pt x="11" y="37"/>
                    <a:pt x="7" y="37"/>
                    <a:pt x="5" y="35"/>
                  </a:cubicBezTo>
                  <a:cubicBezTo>
                    <a:pt x="14" y="25"/>
                    <a:pt x="27" y="16"/>
                    <a:pt x="40" y="11"/>
                  </a:cubicBezTo>
                  <a:cubicBezTo>
                    <a:pt x="29" y="15"/>
                    <a:pt x="15" y="19"/>
                    <a:pt x="4" y="33"/>
                  </a:cubicBezTo>
                  <a:cubicBezTo>
                    <a:pt x="0" y="28"/>
                    <a:pt x="6" y="17"/>
                    <a:pt x="14" y="11"/>
                  </a:cubicBezTo>
                  <a:cubicBezTo>
                    <a:pt x="20" y="7"/>
                    <a:pt x="26" y="4"/>
                    <a:pt x="33" y="2"/>
                  </a:cubicBezTo>
                  <a:cubicBezTo>
                    <a:pt x="41" y="0"/>
                    <a:pt x="50" y="1"/>
                    <a:pt x="58" y="4"/>
                  </a:cubicBezTo>
                  <a:cubicBezTo>
                    <a:pt x="46" y="16"/>
                    <a:pt x="36" y="32"/>
                    <a:pt x="1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1" name="Freeform 58">
              <a:extLst>
                <a:ext uri="{FF2B5EF4-FFF2-40B4-BE49-F238E27FC236}">
                  <a16:creationId xmlns:a16="http://schemas.microsoft.com/office/drawing/2014/main" id="{CAC5305A-0800-4363-8B5B-3E3FBBFCC24B}"/>
                </a:ext>
              </a:extLst>
            </p:cNvPr>
            <p:cNvSpPr>
              <a:spLocks/>
            </p:cNvSpPr>
            <p:nvPr/>
          </p:nvSpPr>
          <p:spPr bwMode="auto">
            <a:xfrm>
              <a:off x="805" y="330"/>
              <a:ext cx="79" cy="145"/>
            </a:xfrm>
            <a:custGeom>
              <a:avLst/>
              <a:gdLst>
                <a:gd name="T0" fmla="*/ 0 w 33"/>
                <a:gd name="T1" fmla="*/ 17 h 60"/>
                <a:gd name="T2" fmla="*/ 3 w 33"/>
                <a:gd name="T3" fmla="*/ 4 h 60"/>
                <a:gd name="T4" fmla="*/ 22 w 33"/>
                <a:gd name="T5" fmla="*/ 42 h 60"/>
                <a:gd name="T6" fmla="*/ 5 w 33"/>
                <a:gd name="T7" fmla="*/ 3 h 60"/>
                <a:gd name="T8" fmla="*/ 26 w 33"/>
                <a:gd name="T9" fmla="*/ 16 h 60"/>
                <a:gd name="T10" fmla="*/ 32 w 33"/>
                <a:gd name="T11" fmla="*/ 35 h 60"/>
                <a:gd name="T12" fmla="*/ 28 w 33"/>
                <a:gd name="T13" fmla="*/ 60 h 60"/>
                <a:gd name="T14" fmla="*/ 0 w 33"/>
                <a:gd name="T15" fmla="*/ 17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 h="60">
                  <a:moveTo>
                    <a:pt x="0" y="17"/>
                  </a:moveTo>
                  <a:cubicBezTo>
                    <a:pt x="0" y="9"/>
                    <a:pt x="1" y="6"/>
                    <a:pt x="3" y="4"/>
                  </a:cubicBezTo>
                  <a:cubicBezTo>
                    <a:pt x="11" y="14"/>
                    <a:pt x="20" y="28"/>
                    <a:pt x="22" y="42"/>
                  </a:cubicBezTo>
                  <a:cubicBezTo>
                    <a:pt x="20" y="30"/>
                    <a:pt x="18" y="15"/>
                    <a:pt x="5" y="3"/>
                  </a:cubicBezTo>
                  <a:cubicBezTo>
                    <a:pt x="11" y="0"/>
                    <a:pt x="21" y="7"/>
                    <a:pt x="26" y="16"/>
                  </a:cubicBezTo>
                  <a:cubicBezTo>
                    <a:pt x="29" y="22"/>
                    <a:pt x="31" y="28"/>
                    <a:pt x="32" y="35"/>
                  </a:cubicBezTo>
                  <a:cubicBezTo>
                    <a:pt x="33" y="44"/>
                    <a:pt x="31" y="53"/>
                    <a:pt x="28" y="60"/>
                  </a:cubicBezTo>
                  <a:cubicBezTo>
                    <a:pt x="17" y="47"/>
                    <a:pt x="2" y="35"/>
                    <a:pt x="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2" name="Freeform 59">
              <a:extLst>
                <a:ext uri="{FF2B5EF4-FFF2-40B4-BE49-F238E27FC236}">
                  <a16:creationId xmlns:a16="http://schemas.microsoft.com/office/drawing/2014/main" id="{84530037-8A6F-4491-B769-1C1250DBEE2D}"/>
                </a:ext>
              </a:extLst>
            </p:cNvPr>
            <p:cNvSpPr>
              <a:spLocks/>
            </p:cNvSpPr>
            <p:nvPr/>
          </p:nvSpPr>
          <p:spPr bwMode="auto">
            <a:xfrm>
              <a:off x="638" y="-1"/>
              <a:ext cx="71" cy="144"/>
            </a:xfrm>
            <a:custGeom>
              <a:avLst/>
              <a:gdLst>
                <a:gd name="T0" fmla="*/ 23 w 30"/>
                <a:gd name="T1" fmla="*/ 0 h 60"/>
                <a:gd name="T2" fmla="*/ 0 w 30"/>
                <a:gd name="T3" fmla="*/ 46 h 60"/>
                <a:gd name="T4" fmla="*/ 7 w 30"/>
                <a:gd name="T5" fmla="*/ 60 h 60"/>
                <a:gd name="T6" fmla="*/ 19 w 30"/>
                <a:gd name="T7" fmla="*/ 18 h 60"/>
                <a:gd name="T8" fmla="*/ 10 w 30"/>
                <a:gd name="T9" fmla="*/ 60 h 60"/>
                <a:gd name="T10" fmla="*/ 26 w 30"/>
                <a:gd name="T11" fmla="*/ 44 h 60"/>
                <a:gd name="T12" fmla="*/ 30 w 30"/>
                <a:gd name="T13" fmla="*/ 25 h 60"/>
                <a:gd name="T14" fmla="*/ 23 w 30"/>
                <a:gd name="T15" fmla="*/ 0 h 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60">
                  <a:moveTo>
                    <a:pt x="23" y="0"/>
                  </a:moveTo>
                  <a:cubicBezTo>
                    <a:pt x="14" y="15"/>
                    <a:pt x="0" y="28"/>
                    <a:pt x="0" y="46"/>
                  </a:cubicBezTo>
                  <a:cubicBezTo>
                    <a:pt x="0" y="57"/>
                    <a:pt x="3" y="60"/>
                    <a:pt x="7" y="60"/>
                  </a:cubicBezTo>
                  <a:cubicBezTo>
                    <a:pt x="13" y="46"/>
                    <a:pt x="18" y="33"/>
                    <a:pt x="19" y="18"/>
                  </a:cubicBezTo>
                  <a:cubicBezTo>
                    <a:pt x="18" y="32"/>
                    <a:pt x="17" y="47"/>
                    <a:pt x="10" y="60"/>
                  </a:cubicBezTo>
                  <a:cubicBezTo>
                    <a:pt x="16" y="58"/>
                    <a:pt x="22" y="52"/>
                    <a:pt x="26" y="44"/>
                  </a:cubicBezTo>
                  <a:cubicBezTo>
                    <a:pt x="28" y="38"/>
                    <a:pt x="30" y="32"/>
                    <a:pt x="30" y="25"/>
                  </a:cubicBezTo>
                  <a:cubicBezTo>
                    <a:pt x="30" y="16"/>
                    <a:pt x="28" y="8"/>
                    <a:pt x="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 name="Rectangle 5">
            <a:extLst>
              <a:ext uri="{FF2B5EF4-FFF2-40B4-BE49-F238E27FC236}">
                <a16:creationId xmlns:a16="http://schemas.microsoft.com/office/drawing/2014/main" id="{B76C6697-DD47-426F-ABFE-54A0306E4367}"/>
              </a:ext>
            </a:extLst>
          </p:cNvPr>
          <p:cNvSpPr/>
          <p:nvPr/>
        </p:nvSpPr>
        <p:spPr>
          <a:xfrm>
            <a:off x="3707257" y="6432308"/>
            <a:ext cx="5015604" cy="369332"/>
          </a:xfrm>
          <a:prstGeom prst="rect">
            <a:avLst/>
          </a:prstGeom>
        </p:spPr>
        <p:txBody>
          <a:bodyPr wrap="none">
            <a:spAutoFit/>
          </a:bodyPr>
          <a:lstStyle/>
          <a:p>
            <a:pPr algn="ctr"/>
            <a:r>
              <a:rPr lang="en-US" dirty="0">
                <a:solidFill>
                  <a:schemeClr val="bg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https://free-powerpoint-templates-download.com/</a:t>
            </a:r>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7552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Placeholder 37">
            <a:extLst>
              <a:ext uri="{FF2B5EF4-FFF2-40B4-BE49-F238E27FC236}">
                <a16:creationId xmlns:a16="http://schemas.microsoft.com/office/drawing/2014/main" id="{BC060A76-5B9F-4A5E-B20B-84727056860E}"/>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36" name="Picture Placeholder 35">
            <a:extLst>
              <a:ext uri="{FF2B5EF4-FFF2-40B4-BE49-F238E27FC236}">
                <a16:creationId xmlns:a16="http://schemas.microsoft.com/office/drawing/2014/main" id="{E14BF8CA-69B6-44BA-B603-AC9C512A3F8E}"/>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34" name="Picture Placeholder 33">
            <a:extLst>
              <a:ext uri="{FF2B5EF4-FFF2-40B4-BE49-F238E27FC236}">
                <a16:creationId xmlns:a16="http://schemas.microsoft.com/office/drawing/2014/main" id="{C77AABCA-0021-4CCE-851E-93425C4E9E92}"/>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pic>
        <p:nvPicPr>
          <p:cNvPr id="40" name="Picture Placeholder 39">
            <a:extLst>
              <a:ext uri="{FF2B5EF4-FFF2-40B4-BE49-F238E27FC236}">
                <a16:creationId xmlns:a16="http://schemas.microsoft.com/office/drawing/2014/main" id="{09625637-204F-4667-8AC4-CB382F868E16}"/>
              </a:ext>
            </a:extLst>
          </p:cNvPr>
          <p:cNvPicPr>
            <a:picLocks noGrp="1" noChangeAspect="1"/>
          </p:cNvPicPr>
          <p:nvPr>
            <p:ph type="pic" sz="quarter" idx="13"/>
          </p:nvPr>
        </p:nvPicPr>
        <p:blipFill>
          <a:blip r:embed="rId5" cstate="email">
            <a:extLst>
              <a:ext uri="{28A0092B-C50C-407E-A947-70E740481C1C}">
                <a14:useLocalDpi xmlns:a14="http://schemas.microsoft.com/office/drawing/2010/main"/>
              </a:ext>
            </a:extLst>
          </a:blip>
          <a:srcRect/>
          <a:stretch>
            <a:fillRect/>
          </a:stretch>
        </p:blipFill>
        <p:spPr/>
      </p:pic>
      <p:sp>
        <p:nvSpPr>
          <p:cNvPr id="42" name="Title 41">
            <a:extLst>
              <a:ext uri="{FF2B5EF4-FFF2-40B4-BE49-F238E27FC236}">
                <a16:creationId xmlns:a16="http://schemas.microsoft.com/office/drawing/2014/main" id="{4F53C4BD-AF10-4072-A2CD-2C2CCE99CCD9}"/>
              </a:ext>
            </a:extLst>
          </p:cNvPr>
          <p:cNvSpPr>
            <a:spLocks noGrp="1"/>
          </p:cNvSpPr>
          <p:nvPr>
            <p:ph type="title"/>
          </p:nvPr>
        </p:nvSpPr>
        <p:spPr>
          <a:xfrm>
            <a:off x="457201" y="1869195"/>
            <a:ext cx="5029199" cy="2302755"/>
          </a:xfrm>
        </p:spPr>
        <p:txBody>
          <a:bodyPr/>
          <a:lstStyle/>
          <a:p>
            <a:r>
              <a:rPr lang="en-US" dirty="0">
                <a:solidFill>
                  <a:srgbClr val="FB677F"/>
                </a:solidFill>
              </a:rPr>
              <a:t>Download this Spring</a:t>
            </a:r>
            <a:r>
              <a:rPr lang="en-US" dirty="0">
                <a:solidFill>
                  <a:srgbClr val="6DCFD2"/>
                </a:solidFill>
              </a:rPr>
              <a:t> PowerPoint Template</a:t>
            </a:r>
          </a:p>
        </p:txBody>
      </p:sp>
      <p:sp>
        <p:nvSpPr>
          <p:cNvPr id="44" name="Rectángulo 61">
            <a:extLst>
              <a:ext uri="{FF2B5EF4-FFF2-40B4-BE49-F238E27FC236}">
                <a16:creationId xmlns:a16="http://schemas.microsoft.com/office/drawing/2014/main" id="{5918EB2E-6333-47BE-BB78-7F797551F912}"/>
              </a:ext>
            </a:extLst>
          </p:cNvPr>
          <p:cNvSpPr/>
          <p:nvPr/>
        </p:nvSpPr>
        <p:spPr>
          <a:xfrm>
            <a:off x="457201" y="4460564"/>
            <a:ext cx="4723687" cy="1200329"/>
          </a:xfrm>
          <a:prstGeom prst="rect">
            <a:avLst/>
          </a:prstGeom>
        </p:spPr>
        <p:txBody>
          <a:bodyPr wrap="square">
            <a:spAutoFit/>
          </a:bodyPr>
          <a:lstStyle/>
          <a:p>
            <a:r>
              <a:rPr lang="en-US" b="1" dirty="0">
                <a:solidFill>
                  <a:srgbClr val="CD539A"/>
                </a:solidFill>
              </a:rPr>
              <a:t>Lorem ipsum </a:t>
            </a:r>
            <a:r>
              <a:rPr lang="en-US" dirty="0"/>
              <a:t>dolor sit amet, consectetur adipiscing elit. Curabitur eros leo, accumsan quis arcu ac, molestie ornare justo. Vivamus non diam metus..</a:t>
            </a:r>
            <a:endParaRPr lang="en-US" sz="1600" dirty="0"/>
          </a:p>
        </p:txBody>
      </p:sp>
      <p:grpSp>
        <p:nvGrpSpPr>
          <p:cNvPr id="45" name="Group 59">
            <a:extLst>
              <a:ext uri="{FF2B5EF4-FFF2-40B4-BE49-F238E27FC236}">
                <a16:creationId xmlns:a16="http://schemas.microsoft.com/office/drawing/2014/main" id="{95B31A36-B042-4243-A825-87A98A772023}"/>
              </a:ext>
            </a:extLst>
          </p:cNvPr>
          <p:cNvGrpSpPr>
            <a:grpSpLocks/>
          </p:cNvGrpSpPr>
          <p:nvPr/>
        </p:nvGrpSpPr>
        <p:grpSpPr bwMode="auto">
          <a:xfrm>
            <a:off x="594519" y="1595506"/>
            <a:ext cx="738981" cy="129382"/>
            <a:chOff x="1703388" y="2006913"/>
            <a:chExt cx="1478230" cy="258682"/>
          </a:xfrm>
        </p:grpSpPr>
        <p:sp>
          <p:nvSpPr>
            <p:cNvPr id="46" name="Oval 45">
              <a:extLst>
                <a:ext uri="{FF2B5EF4-FFF2-40B4-BE49-F238E27FC236}">
                  <a16:creationId xmlns:a16="http://schemas.microsoft.com/office/drawing/2014/main" id="{EF4EDEB4-8AF5-469B-BCB7-A919A5C864DF}"/>
                </a:ext>
              </a:extLst>
            </p:cNvPr>
            <p:cNvSpPr/>
            <p:nvPr/>
          </p:nvSpPr>
          <p:spPr>
            <a:xfrm>
              <a:off x="1703388" y="2006913"/>
              <a:ext cx="258809" cy="258682"/>
            </a:xfrm>
            <a:prstGeom prst="ellipse">
              <a:avLst/>
            </a:prstGeom>
            <a:solidFill>
              <a:srgbClr val="CD539A"/>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47" name="Oval 46">
              <a:extLst>
                <a:ext uri="{FF2B5EF4-FFF2-40B4-BE49-F238E27FC236}">
                  <a16:creationId xmlns:a16="http://schemas.microsoft.com/office/drawing/2014/main" id="{43701A09-16D7-4E51-9F24-0C78F0322D5D}"/>
                </a:ext>
              </a:extLst>
            </p:cNvPr>
            <p:cNvSpPr/>
            <p:nvPr/>
          </p:nvSpPr>
          <p:spPr>
            <a:xfrm>
              <a:off x="2008243" y="2006913"/>
              <a:ext cx="258809" cy="258682"/>
            </a:xfrm>
            <a:prstGeom prst="ellipse">
              <a:avLst/>
            </a:prstGeom>
            <a:solidFill>
              <a:srgbClr val="FB677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48" name="Oval 47">
              <a:extLst>
                <a:ext uri="{FF2B5EF4-FFF2-40B4-BE49-F238E27FC236}">
                  <a16:creationId xmlns:a16="http://schemas.microsoft.com/office/drawing/2014/main" id="{765E9D26-4945-46A1-8302-F914A23C7375}"/>
                </a:ext>
              </a:extLst>
            </p:cNvPr>
            <p:cNvSpPr/>
            <p:nvPr/>
          </p:nvSpPr>
          <p:spPr>
            <a:xfrm>
              <a:off x="2313099" y="2006913"/>
              <a:ext cx="258809" cy="258682"/>
            </a:xfrm>
            <a:prstGeom prst="ellipse">
              <a:avLst/>
            </a:prstGeom>
            <a:solidFill>
              <a:srgbClr val="6DCFD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49" name="Oval 48">
              <a:extLst>
                <a:ext uri="{FF2B5EF4-FFF2-40B4-BE49-F238E27FC236}">
                  <a16:creationId xmlns:a16="http://schemas.microsoft.com/office/drawing/2014/main" id="{CD4E9D57-139D-4086-8247-7D762A986DE7}"/>
                </a:ext>
              </a:extLst>
            </p:cNvPr>
            <p:cNvSpPr/>
            <p:nvPr/>
          </p:nvSpPr>
          <p:spPr>
            <a:xfrm>
              <a:off x="2617954" y="2006913"/>
              <a:ext cx="258809" cy="258682"/>
            </a:xfrm>
            <a:prstGeom prst="ellipse">
              <a:avLst/>
            </a:prstGeom>
            <a:solidFill>
              <a:srgbClr val="FEC2C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50" name="Oval 49">
              <a:extLst>
                <a:ext uri="{FF2B5EF4-FFF2-40B4-BE49-F238E27FC236}">
                  <a16:creationId xmlns:a16="http://schemas.microsoft.com/office/drawing/2014/main" id="{AC6F18FA-CBFF-4913-BEC3-7B795BABE85F}"/>
                </a:ext>
              </a:extLst>
            </p:cNvPr>
            <p:cNvSpPr/>
            <p:nvPr/>
          </p:nvSpPr>
          <p:spPr>
            <a:xfrm>
              <a:off x="2922809" y="2006913"/>
              <a:ext cx="258809" cy="258682"/>
            </a:xfrm>
            <a:prstGeom prst="ellipse">
              <a:avLst/>
            </a:prstGeom>
            <a:solidFill>
              <a:srgbClr val="CFEA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grpSp>
    </p:spTree>
    <p:extLst>
      <p:ext uri="{BB962C8B-B14F-4D97-AF65-F5344CB8AC3E}">
        <p14:creationId xmlns:p14="http://schemas.microsoft.com/office/powerpoint/2010/main" val="1578883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9D85A47D-8EB6-4A44-8A27-7573D3FED106}"/>
              </a:ext>
            </a:extLst>
          </p:cNvPr>
          <p:cNvSpPr>
            <a:spLocks/>
          </p:cNvSpPr>
          <p:nvPr/>
        </p:nvSpPr>
        <p:spPr bwMode="auto">
          <a:xfrm>
            <a:off x="-538162" y="785916"/>
            <a:ext cx="6330084" cy="5437904"/>
          </a:xfrm>
          <a:custGeom>
            <a:avLst/>
            <a:gdLst>
              <a:gd name="T0" fmla="*/ 1208 w 1759"/>
              <a:gd name="T1" fmla="*/ 1275 h 1511"/>
              <a:gd name="T2" fmla="*/ 1169 w 1759"/>
              <a:gd name="T3" fmla="*/ 1457 h 1511"/>
              <a:gd name="T4" fmla="*/ 534 w 1759"/>
              <a:gd name="T5" fmla="*/ 417 h 1511"/>
              <a:gd name="T6" fmla="*/ 1010 w 1759"/>
              <a:gd name="T7" fmla="*/ 1211 h 1511"/>
              <a:gd name="T8" fmla="*/ 1007 w 1759"/>
              <a:gd name="T9" fmla="*/ 670 h 1511"/>
              <a:gd name="T10" fmla="*/ 489 w 1759"/>
              <a:gd name="T11" fmla="*/ 0 h 1511"/>
              <a:gd name="T12" fmla="*/ 919 w 1759"/>
              <a:gd name="T13" fmla="*/ 1283 h 1511"/>
              <a:gd name="T14" fmla="*/ 1164 w 1759"/>
              <a:gd name="T15" fmla="*/ 1510 h 1511"/>
              <a:gd name="T16" fmla="*/ 1168 w 1759"/>
              <a:gd name="T17" fmla="*/ 1488 h 1511"/>
              <a:gd name="T18" fmla="*/ 1170 w 1759"/>
              <a:gd name="T19" fmla="*/ 1511 h 1511"/>
              <a:gd name="T20" fmla="*/ 1214 w 1759"/>
              <a:gd name="T21" fmla="*/ 1498 h 1511"/>
              <a:gd name="T22" fmla="*/ 1540 w 1759"/>
              <a:gd name="T23" fmla="*/ 691 h 1511"/>
              <a:gd name="T24" fmla="*/ 1286 w 1759"/>
              <a:gd name="T25" fmla="*/ 1296 h 1511"/>
              <a:gd name="T26" fmla="*/ 1593 w 1759"/>
              <a:gd name="T27" fmla="*/ 1066 h 1511"/>
              <a:gd name="T28" fmla="*/ 1759 w 1759"/>
              <a:gd name="T29" fmla="*/ 489 h 1511"/>
              <a:gd name="T30" fmla="*/ 1208 w 1759"/>
              <a:gd name="T31" fmla="*/ 1275 h 15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59" h="1511">
                <a:moveTo>
                  <a:pt x="1208" y="1275"/>
                </a:moveTo>
                <a:cubicBezTo>
                  <a:pt x="1208" y="1275"/>
                  <a:pt x="1175" y="1370"/>
                  <a:pt x="1169" y="1457"/>
                </a:cubicBezTo>
                <a:cubicBezTo>
                  <a:pt x="1115" y="1415"/>
                  <a:pt x="620" y="1020"/>
                  <a:pt x="534" y="417"/>
                </a:cubicBezTo>
                <a:cubicBezTo>
                  <a:pt x="534" y="417"/>
                  <a:pt x="690" y="920"/>
                  <a:pt x="1010" y="1211"/>
                </a:cubicBezTo>
                <a:cubicBezTo>
                  <a:pt x="1010" y="1211"/>
                  <a:pt x="1207" y="888"/>
                  <a:pt x="1007" y="670"/>
                </a:cubicBezTo>
                <a:cubicBezTo>
                  <a:pt x="807" y="453"/>
                  <a:pt x="511" y="286"/>
                  <a:pt x="489" y="0"/>
                </a:cubicBezTo>
                <a:cubicBezTo>
                  <a:pt x="489" y="0"/>
                  <a:pt x="0" y="1067"/>
                  <a:pt x="919" y="1283"/>
                </a:cubicBezTo>
                <a:cubicBezTo>
                  <a:pt x="919" y="1283"/>
                  <a:pt x="1050" y="1441"/>
                  <a:pt x="1164" y="1510"/>
                </a:cubicBezTo>
                <a:cubicBezTo>
                  <a:pt x="1168" y="1488"/>
                  <a:pt x="1168" y="1488"/>
                  <a:pt x="1168" y="1488"/>
                </a:cubicBezTo>
                <a:cubicBezTo>
                  <a:pt x="1169" y="1496"/>
                  <a:pt x="1169" y="1504"/>
                  <a:pt x="1170" y="1511"/>
                </a:cubicBezTo>
                <a:cubicBezTo>
                  <a:pt x="1214" y="1498"/>
                  <a:pt x="1214" y="1498"/>
                  <a:pt x="1214" y="1498"/>
                </a:cubicBezTo>
                <a:cubicBezTo>
                  <a:pt x="1214" y="1498"/>
                  <a:pt x="1214" y="1011"/>
                  <a:pt x="1540" y="691"/>
                </a:cubicBezTo>
                <a:cubicBezTo>
                  <a:pt x="1540" y="691"/>
                  <a:pt x="1318" y="991"/>
                  <a:pt x="1286" y="1296"/>
                </a:cubicBezTo>
                <a:cubicBezTo>
                  <a:pt x="1286" y="1296"/>
                  <a:pt x="1531" y="1266"/>
                  <a:pt x="1593" y="1066"/>
                </a:cubicBezTo>
                <a:cubicBezTo>
                  <a:pt x="1651" y="880"/>
                  <a:pt x="1604" y="622"/>
                  <a:pt x="1759" y="489"/>
                </a:cubicBezTo>
                <a:cubicBezTo>
                  <a:pt x="1759" y="489"/>
                  <a:pt x="945" y="660"/>
                  <a:pt x="1208" y="1275"/>
                </a:cubicBezTo>
                <a:close/>
              </a:path>
            </a:pathLst>
          </a:custGeom>
          <a:blipFill>
            <a:blip r:embed="rId2" cstate="email">
              <a:extLst>
                <a:ext uri="{28A0092B-C50C-407E-A947-70E740481C1C}">
                  <a14:useLocalDpi xmlns:a14="http://schemas.microsoft.com/office/drawing/2010/main"/>
                </a:ext>
              </a:extLst>
            </a:blip>
            <a:stretch>
              <a:fillRect/>
            </a:stretch>
          </a:blipFill>
          <a:ln>
            <a:noFill/>
          </a:ln>
        </p:spPr>
        <p:txBody>
          <a:bodyPr vert="horz" wrap="square" lIns="91440" tIns="45720" rIns="91440" bIns="45720" numCol="1" anchor="t" anchorCtr="0" compatLnSpc="1">
            <a:prstTxWarp prst="textNoShape">
              <a:avLst/>
            </a:prstTxWarp>
          </a:bodyPr>
          <a:lstStyle/>
          <a:p>
            <a:endParaRPr lang="en-US" dirty="0"/>
          </a:p>
        </p:txBody>
      </p:sp>
      <p:sp>
        <p:nvSpPr>
          <p:cNvPr id="5" name="Title 4">
            <a:extLst>
              <a:ext uri="{FF2B5EF4-FFF2-40B4-BE49-F238E27FC236}">
                <a16:creationId xmlns:a16="http://schemas.microsoft.com/office/drawing/2014/main" id="{D83EE8EE-23A6-4B33-A6A6-DE7C91BBF69B}"/>
              </a:ext>
            </a:extLst>
          </p:cNvPr>
          <p:cNvSpPr>
            <a:spLocks noGrp="1"/>
          </p:cNvSpPr>
          <p:nvPr>
            <p:ph type="title"/>
          </p:nvPr>
        </p:nvSpPr>
        <p:spPr/>
        <p:txBody>
          <a:bodyPr/>
          <a:lstStyle/>
          <a:p>
            <a:r>
              <a:rPr lang="en-US" dirty="0">
                <a:solidFill>
                  <a:srgbClr val="CD539A"/>
                </a:solidFill>
              </a:rPr>
              <a:t>Add your </a:t>
            </a:r>
            <a:r>
              <a:rPr lang="en-US" dirty="0">
                <a:solidFill>
                  <a:srgbClr val="99CC33"/>
                </a:solidFill>
              </a:rPr>
              <a:t>title </a:t>
            </a:r>
            <a:br>
              <a:rPr lang="en-US" dirty="0">
                <a:solidFill>
                  <a:srgbClr val="99CC33"/>
                </a:solidFill>
              </a:rPr>
            </a:br>
            <a:r>
              <a:rPr lang="en-US" dirty="0">
                <a:solidFill>
                  <a:srgbClr val="99CC33"/>
                </a:solidFill>
              </a:rPr>
              <a:t>Here</a:t>
            </a:r>
          </a:p>
        </p:txBody>
      </p:sp>
      <p:sp>
        <p:nvSpPr>
          <p:cNvPr id="14" name="Rectángulo 61">
            <a:extLst>
              <a:ext uri="{FF2B5EF4-FFF2-40B4-BE49-F238E27FC236}">
                <a16:creationId xmlns:a16="http://schemas.microsoft.com/office/drawing/2014/main" id="{306E574A-8FE7-4BD3-8E83-5DD08C5927A4}"/>
              </a:ext>
            </a:extLst>
          </p:cNvPr>
          <p:cNvSpPr/>
          <p:nvPr/>
        </p:nvSpPr>
        <p:spPr>
          <a:xfrm>
            <a:off x="6096000" y="3654124"/>
            <a:ext cx="4723687" cy="1200329"/>
          </a:xfrm>
          <a:prstGeom prst="rect">
            <a:avLst/>
          </a:prstGeom>
        </p:spPr>
        <p:txBody>
          <a:bodyPr wrap="square">
            <a:spAutoFit/>
          </a:bodyPr>
          <a:lstStyle/>
          <a:p>
            <a:r>
              <a:rPr lang="en-US" b="1" dirty="0">
                <a:solidFill>
                  <a:srgbClr val="CD539A"/>
                </a:solidFill>
              </a:rPr>
              <a:t>Lorem ipsum </a:t>
            </a:r>
            <a:r>
              <a:rPr lang="en-US" dirty="0"/>
              <a:t>dolor sit amet, consectetur adipiscing elit. Curabitur eros leo, accumsan quis arcu ac, molestie ornare justo. Vivamus non diam metus..</a:t>
            </a:r>
            <a:endParaRPr lang="en-US" sz="1600" dirty="0"/>
          </a:p>
        </p:txBody>
      </p:sp>
      <p:grpSp>
        <p:nvGrpSpPr>
          <p:cNvPr id="15" name="Group 59">
            <a:extLst>
              <a:ext uri="{FF2B5EF4-FFF2-40B4-BE49-F238E27FC236}">
                <a16:creationId xmlns:a16="http://schemas.microsoft.com/office/drawing/2014/main" id="{F42D37DB-5356-43AC-982F-821F3A51699F}"/>
              </a:ext>
            </a:extLst>
          </p:cNvPr>
          <p:cNvGrpSpPr>
            <a:grpSpLocks/>
          </p:cNvGrpSpPr>
          <p:nvPr/>
        </p:nvGrpSpPr>
        <p:grpSpPr bwMode="auto">
          <a:xfrm>
            <a:off x="6228325" y="2069724"/>
            <a:ext cx="738981" cy="129382"/>
            <a:chOff x="1703388" y="2006913"/>
            <a:chExt cx="1478230" cy="258682"/>
          </a:xfrm>
        </p:grpSpPr>
        <p:sp>
          <p:nvSpPr>
            <p:cNvPr id="16" name="Oval 15">
              <a:extLst>
                <a:ext uri="{FF2B5EF4-FFF2-40B4-BE49-F238E27FC236}">
                  <a16:creationId xmlns:a16="http://schemas.microsoft.com/office/drawing/2014/main" id="{AA07531A-0E3D-455D-A1B4-CAB3EA79FD2D}"/>
                </a:ext>
              </a:extLst>
            </p:cNvPr>
            <p:cNvSpPr/>
            <p:nvPr/>
          </p:nvSpPr>
          <p:spPr>
            <a:xfrm>
              <a:off x="1703388" y="2006913"/>
              <a:ext cx="258809" cy="258682"/>
            </a:xfrm>
            <a:prstGeom prst="ellipse">
              <a:avLst/>
            </a:prstGeom>
            <a:solidFill>
              <a:srgbClr val="CD539A"/>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17" name="Oval 16">
              <a:extLst>
                <a:ext uri="{FF2B5EF4-FFF2-40B4-BE49-F238E27FC236}">
                  <a16:creationId xmlns:a16="http://schemas.microsoft.com/office/drawing/2014/main" id="{749D1DF0-9D01-4A1E-BC22-261CFF7BE154}"/>
                </a:ext>
              </a:extLst>
            </p:cNvPr>
            <p:cNvSpPr/>
            <p:nvPr/>
          </p:nvSpPr>
          <p:spPr>
            <a:xfrm>
              <a:off x="2008243" y="2006913"/>
              <a:ext cx="258809" cy="258682"/>
            </a:xfrm>
            <a:prstGeom prst="ellipse">
              <a:avLst/>
            </a:prstGeom>
            <a:solidFill>
              <a:srgbClr val="FB677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18" name="Oval 17">
              <a:extLst>
                <a:ext uri="{FF2B5EF4-FFF2-40B4-BE49-F238E27FC236}">
                  <a16:creationId xmlns:a16="http://schemas.microsoft.com/office/drawing/2014/main" id="{14CC385D-E765-4C73-891F-B7AF2CF4CDA2}"/>
                </a:ext>
              </a:extLst>
            </p:cNvPr>
            <p:cNvSpPr/>
            <p:nvPr/>
          </p:nvSpPr>
          <p:spPr>
            <a:xfrm>
              <a:off x="2313099" y="2006913"/>
              <a:ext cx="258809" cy="258682"/>
            </a:xfrm>
            <a:prstGeom prst="ellipse">
              <a:avLst/>
            </a:prstGeom>
            <a:solidFill>
              <a:srgbClr val="6DCFD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19" name="Oval 18">
              <a:extLst>
                <a:ext uri="{FF2B5EF4-FFF2-40B4-BE49-F238E27FC236}">
                  <a16:creationId xmlns:a16="http://schemas.microsoft.com/office/drawing/2014/main" id="{55F7C61B-C8B1-4DE0-96EC-57DD38D3451B}"/>
                </a:ext>
              </a:extLst>
            </p:cNvPr>
            <p:cNvSpPr/>
            <p:nvPr/>
          </p:nvSpPr>
          <p:spPr>
            <a:xfrm>
              <a:off x="2617954" y="2006913"/>
              <a:ext cx="258809" cy="258682"/>
            </a:xfrm>
            <a:prstGeom prst="ellipse">
              <a:avLst/>
            </a:prstGeom>
            <a:solidFill>
              <a:srgbClr val="FEC2C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1" name="Oval 20">
              <a:extLst>
                <a:ext uri="{FF2B5EF4-FFF2-40B4-BE49-F238E27FC236}">
                  <a16:creationId xmlns:a16="http://schemas.microsoft.com/office/drawing/2014/main" id="{1A5B888B-3630-450F-BE68-2FA5C2B06782}"/>
                </a:ext>
              </a:extLst>
            </p:cNvPr>
            <p:cNvSpPr/>
            <p:nvPr/>
          </p:nvSpPr>
          <p:spPr>
            <a:xfrm>
              <a:off x="2922809" y="2006913"/>
              <a:ext cx="258809" cy="258682"/>
            </a:xfrm>
            <a:prstGeom prst="ellipse">
              <a:avLst/>
            </a:prstGeom>
            <a:solidFill>
              <a:srgbClr val="CFEA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grpSp>
    </p:spTree>
    <p:extLst>
      <p:ext uri="{BB962C8B-B14F-4D97-AF65-F5344CB8AC3E}">
        <p14:creationId xmlns:p14="http://schemas.microsoft.com/office/powerpoint/2010/main" val="2456112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ángulo 61">
            <a:extLst>
              <a:ext uri="{FF2B5EF4-FFF2-40B4-BE49-F238E27FC236}">
                <a16:creationId xmlns:a16="http://schemas.microsoft.com/office/drawing/2014/main" id="{F9540116-9B88-4AF8-A3A4-1A0B25840C94}"/>
              </a:ext>
            </a:extLst>
          </p:cNvPr>
          <p:cNvSpPr/>
          <p:nvPr/>
        </p:nvSpPr>
        <p:spPr>
          <a:xfrm>
            <a:off x="388258" y="3784124"/>
            <a:ext cx="3428525" cy="1754326"/>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
        <p:nvSpPr>
          <p:cNvPr id="50" name="Rectángulo 61">
            <a:extLst>
              <a:ext uri="{FF2B5EF4-FFF2-40B4-BE49-F238E27FC236}">
                <a16:creationId xmlns:a16="http://schemas.microsoft.com/office/drawing/2014/main" id="{69D92A32-6649-417C-8C60-D859C3F9758A}"/>
              </a:ext>
            </a:extLst>
          </p:cNvPr>
          <p:cNvSpPr/>
          <p:nvPr/>
        </p:nvSpPr>
        <p:spPr>
          <a:xfrm>
            <a:off x="8454227" y="3784124"/>
            <a:ext cx="3428525" cy="1754326"/>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grpSp>
        <p:nvGrpSpPr>
          <p:cNvPr id="10" name="Group 9">
            <a:extLst>
              <a:ext uri="{FF2B5EF4-FFF2-40B4-BE49-F238E27FC236}">
                <a16:creationId xmlns:a16="http://schemas.microsoft.com/office/drawing/2014/main" id="{5DEB324B-A86C-44D3-914A-7E84087D7009}"/>
              </a:ext>
            </a:extLst>
          </p:cNvPr>
          <p:cNvGrpSpPr/>
          <p:nvPr/>
        </p:nvGrpSpPr>
        <p:grpSpPr>
          <a:xfrm>
            <a:off x="4076225" y="227695"/>
            <a:ext cx="4104963" cy="6187620"/>
            <a:chOff x="4256088" y="111580"/>
            <a:chExt cx="3302213" cy="4977594"/>
          </a:xfrm>
          <a:blipFill>
            <a:blip r:embed="rId2"/>
            <a:stretch>
              <a:fillRect/>
            </a:stretch>
          </a:blipFill>
        </p:grpSpPr>
        <p:sp>
          <p:nvSpPr>
            <p:cNvPr id="6" name="Freeform 5">
              <a:extLst>
                <a:ext uri="{FF2B5EF4-FFF2-40B4-BE49-F238E27FC236}">
                  <a16:creationId xmlns:a16="http://schemas.microsoft.com/office/drawing/2014/main" id="{55B70EF0-6C7A-4578-84EE-1B32B623E890}"/>
                </a:ext>
              </a:extLst>
            </p:cNvPr>
            <p:cNvSpPr>
              <a:spLocks/>
            </p:cNvSpPr>
            <p:nvPr/>
          </p:nvSpPr>
          <p:spPr bwMode="auto">
            <a:xfrm>
              <a:off x="5751726" y="111580"/>
              <a:ext cx="1806575" cy="3729038"/>
            </a:xfrm>
            <a:custGeom>
              <a:avLst/>
              <a:gdLst>
                <a:gd name="T0" fmla="*/ 152 w 422"/>
                <a:gd name="T1" fmla="*/ 633 h 872"/>
                <a:gd name="T2" fmla="*/ 235 w 422"/>
                <a:gd name="T3" fmla="*/ 169 h 872"/>
                <a:gd name="T4" fmla="*/ 38 w 422"/>
                <a:gd name="T5" fmla="*/ 305 h 872"/>
                <a:gd name="T6" fmla="*/ 90 w 422"/>
                <a:gd name="T7" fmla="*/ 290 h 872"/>
                <a:gd name="T8" fmla="*/ 28 w 422"/>
                <a:gd name="T9" fmla="*/ 386 h 872"/>
                <a:gd name="T10" fmla="*/ 64 w 422"/>
                <a:gd name="T11" fmla="*/ 366 h 872"/>
                <a:gd name="T12" fmla="*/ 38 w 422"/>
                <a:gd name="T13" fmla="*/ 465 h 872"/>
                <a:gd name="T14" fmla="*/ 64 w 422"/>
                <a:gd name="T15" fmla="*/ 435 h 872"/>
                <a:gd name="T16" fmla="*/ 46 w 422"/>
                <a:gd name="T17" fmla="*/ 533 h 872"/>
                <a:gd name="T18" fmla="*/ 66 w 422"/>
                <a:gd name="T19" fmla="*/ 515 h 872"/>
                <a:gd name="T20" fmla="*/ 73 w 422"/>
                <a:gd name="T21" fmla="*/ 655 h 872"/>
                <a:gd name="T22" fmla="*/ 0 w 422"/>
                <a:gd name="T23" fmla="*/ 872 h 872"/>
                <a:gd name="T24" fmla="*/ 298 w 422"/>
                <a:gd name="T25" fmla="*/ 616 h 872"/>
                <a:gd name="T26" fmla="*/ 305 w 422"/>
                <a:gd name="T27" fmla="*/ 640 h 872"/>
                <a:gd name="T28" fmla="*/ 325 w 422"/>
                <a:gd name="T29" fmla="*/ 567 h 872"/>
                <a:gd name="T30" fmla="*/ 346 w 422"/>
                <a:gd name="T31" fmla="*/ 576 h 872"/>
                <a:gd name="T32" fmla="*/ 345 w 422"/>
                <a:gd name="T33" fmla="*/ 514 h 872"/>
                <a:gd name="T34" fmla="*/ 368 w 422"/>
                <a:gd name="T35" fmla="*/ 520 h 872"/>
                <a:gd name="T36" fmla="*/ 366 w 422"/>
                <a:gd name="T37" fmla="*/ 456 h 872"/>
                <a:gd name="T38" fmla="*/ 388 w 422"/>
                <a:gd name="T39" fmla="*/ 466 h 872"/>
                <a:gd name="T40" fmla="*/ 376 w 422"/>
                <a:gd name="T41" fmla="*/ 373 h 872"/>
                <a:gd name="T42" fmla="*/ 407 w 422"/>
                <a:gd name="T43" fmla="*/ 386 h 872"/>
                <a:gd name="T44" fmla="*/ 271 w 422"/>
                <a:gd name="T45" fmla="*/ 162 h 872"/>
                <a:gd name="T46" fmla="*/ 246 w 422"/>
                <a:gd name="T47" fmla="*/ 12 h 872"/>
                <a:gd name="T48" fmla="*/ 255 w 422"/>
                <a:gd name="T49" fmla="*/ 166 h 872"/>
                <a:gd name="T50" fmla="*/ 152 w 422"/>
                <a:gd name="T51" fmla="*/ 633 h 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22" h="872">
                  <a:moveTo>
                    <a:pt x="152" y="633"/>
                  </a:moveTo>
                  <a:cubicBezTo>
                    <a:pt x="152" y="633"/>
                    <a:pt x="276" y="387"/>
                    <a:pt x="235" y="169"/>
                  </a:cubicBezTo>
                  <a:cubicBezTo>
                    <a:pt x="235" y="169"/>
                    <a:pt x="98" y="183"/>
                    <a:pt x="38" y="305"/>
                  </a:cubicBezTo>
                  <a:cubicBezTo>
                    <a:pt x="38" y="305"/>
                    <a:pt x="74" y="291"/>
                    <a:pt x="90" y="290"/>
                  </a:cubicBezTo>
                  <a:cubicBezTo>
                    <a:pt x="90" y="290"/>
                    <a:pt x="28" y="325"/>
                    <a:pt x="28" y="386"/>
                  </a:cubicBezTo>
                  <a:cubicBezTo>
                    <a:pt x="28" y="386"/>
                    <a:pt x="48" y="365"/>
                    <a:pt x="64" y="366"/>
                  </a:cubicBezTo>
                  <a:cubicBezTo>
                    <a:pt x="64" y="366"/>
                    <a:pt x="23" y="415"/>
                    <a:pt x="38" y="465"/>
                  </a:cubicBezTo>
                  <a:cubicBezTo>
                    <a:pt x="38" y="465"/>
                    <a:pt x="49" y="440"/>
                    <a:pt x="64" y="435"/>
                  </a:cubicBezTo>
                  <a:cubicBezTo>
                    <a:pt x="64" y="435"/>
                    <a:pt x="37" y="495"/>
                    <a:pt x="46" y="533"/>
                  </a:cubicBezTo>
                  <a:cubicBezTo>
                    <a:pt x="46" y="533"/>
                    <a:pt x="55" y="517"/>
                    <a:pt x="66" y="515"/>
                  </a:cubicBezTo>
                  <a:cubicBezTo>
                    <a:pt x="66" y="515"/>
                    <a:pt x="63" y="570"/>
                    <a:pt x="73" y="655"/>
                  </a:cubicBezTo>
                  <a:cubicBezTo>
                    <a:pt x="82" y="741"/>
                    <a:pt x="41" y="836"/>
                    <a:pt x="0" y="872"/>
                  </a:cubicBezTo>
                  <a:cubicBezTo>
                    <a:pt x="0" y="872"/>
                    <a:pt x="214" y="762"/>
                    <a:pt x="298" y="616"/>
                  </a:cubicBezTo>
                  <a:cubicBezTo>
                    <a:pt x="298" y="616"/>
                    <a:pt x="304" y="626"/>
                    <a:pt x="305" y="640"/>
                  </a:cubicBezTo>
                  <a:cubicBezTo>
                    <a:pt x="305" y="640"/>
                    <a:pt x="331" y="603"/>
                    <a:pt x="325" y="567"/>
                  </a:cubicBezTo>
                  <a:cubicBezTo>
                    <a:pt x="325" y="567"/>
                    <a:pt x="334" y="569"/>
                    <a:pt x="346" y="576"/>
                  </a:cubicBezTo>
                  <a:cubicBezTo>
                    <a:pt x="346" y="576"/>
                    <a:pt x="346" y="551"/>
                    <a:pt x="345" y="514"/>
                  </a:cubicBezTo>
                  <a:cubicBezTo>
                    <a:pt x="345" y="514"/>
                    <a:pt x="361" y="519"/>
                    <a:pt x="368" y="520"/>
                  </a:cubicBezTo>
                  <a:cubicBezTo>
                    <a:pt x="368" y="520"/>
                    <a:pt x="372" y="481"/>
                    <a:pt x="366" y="456"/>
                  </a:cubicBezTo>
                  <a:cubicBezTo>
                    <a:pt x="366" y="456"/>
                    <a:pt x="379" y="465"/>
                    <a:pt x="388" y="466"/>
                  </a:cubicBezTo>
                  <a:cubicBezTo>
                    <a:pt x="388" y="466"/>
                    <a:pt x="393" y="406"/>
                    <a:pt x="376" y="373"/>
                  </a:cubicBezTo>
                  <a:cubicBezTo>
                    <a:pt x="376" y="373"/>
                    <a:pt x="387" y="379"/>
                    <a:pt x="407" y="386"/>
                  </a:cubicBezTo>
                  <a:cubicBezTo>
                    <a:pt x="407" y="386"/>
                    <a:pt x="422" y="250"/>
                    <a:pt x="271" y="162"/>
                  </a:cubicBezTo>
                  <a:cubicBezTo>
                    <a:pt x="271" y="162"/>
                    <a:pt x="270" y="24"/>
                    <a:pt x="246" y="12"/>
                  </a:cubicBezTo>
                  <a:cubicBezTo>
                    <a:pt x="221" y="0"/>
                    <a:pt x="249" y="124"/>
                    <a:pt x="255" y="166"/>
                  </a:cubicBezTo>
                  <a:cubicBezTo>
                    <a:pt x="260" y="207"/>
                    <a:pt x="282" y="459"/>
                    <a:pt x="152" y="6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70915430-E353-427F-BE0F-61863260A067}"/>
                </a:ext>
              </a:extLst>
            </p:cNvPr>
            <p:cNvSpPr>
              <a:spLocks/>
            </p:cNvSpPr>
            <p:nvPr/>
          </p:nvSpPr>
          <p:spPr bwMode="auto">
            <a:xfrm>
              <a:off x="4256088" y="1275999"/>
              <a:ext cx="1639888" cy="3813175"/>
            </a:xfrm>
            <a:custGeom>
              <a:avLst/>
              <a:gdLst>
                <a:gd name="T0" fmla="*/ 223 w 383"/>
                <a:gd name="T1" fmla="*/ 636 h 892"/>
                <a:gd name="T2" fmla="*/ 196 w 383"/>
                <a:gd name="T3" fmla="*/ 166 h 892"/>
                <a:gd name="T4" fmla="*/ 375 w 383"/>
                <a:gd name="T5" fmla="*/ 324 h 892"/>
                <a:gd name="T6" fmla="*/ 325 w 383"/>
                <a:gd name="T7" fmla="*/ 303 h 892"/>
                <a:gd name="T8" fmla="*/ 376 w 383"/>
                <a:gd name="T9" fmla="*/ 406 h 892"/>
                <a:gd name="T10" fmla="*/ 343 w 383"/>
                <a:gd name="T11" fmla="*/ 382 h 892"/>
                <a:gd name="T12" fmla="*/ 357 w 383"/>
                <a:gd name="T13" fmla="*/ 483 h 892"/>
                <a:gd name="T14" fmla="*/ 334 w 383"/>
                <a:gd name="T15" fmla="*/ 450 h 892"/>
                <a:gd name="T16" fmla="*/ 341 w 383"/>
                <a:gd name="T17" fmla="*/ 549 h 892"/>
                <a:gd name="T18" fmla="*/ 323 w 383"/>
                <a:gd name="T19" fmla="*/ 530 h 892"/>
                <a:gd name="T20" fmla="*/ 300 w 383"/>
                <a:gd name="T21" fmla="*/ 668 h 892"/>
                <a:gd name="T22" fmla="*/ 346 w 383"/>
                <a:gd name="T23" fmla="*/ 892 h 892"/>
                <a:gd name="T24" fmla="*/ 81 w 383"/>
                <a:gd name="T25" fmla="*/ 603 h 892"/>
                <a:gd name="T26" fmla="*/ 71 w 383"/>
                <a:gd name="T27" fmla="*/ 626 h 892"/>
                <a:gd name="T28" fmla="*/ 59 w 383"/>
                <a:gd name="T29" fmla="*/ 551 h 892"/>
                <a:gd name="T30" fmla="*/ 38 w 383"/>
                <a:gd name="T31" fmla="*/ 557 h 892"/>
                <a:gd name="T32" fmla="*/ 47 w 383"/>
                <a:gd name="T33" fmla="*/ 496 h 892"/>
                <a:gd name="T34" fmla="*/ 22 w 383"/>
                <a:gd name="T35" fmla="*/ 499 h 892"/>
                <a:gd name="T36" fmla="*/ 32 w 383"/>
                <a:gd name="T37" fmla="*/ 435 h 892"/>
                <a:gd name="T38" fmla="*/ 9 w 383"/>
                <a:gd name="T39" fmla="*/ 443 h 892"/>
                <a:gd name="T40" fmla="*/ 32 w 383"/>
                <a:gd name="T41" fmla="*/ 352 h 892"/>
                <a:gd name="T42" fmla="*/ 0 w 383"/>
                <a:gd name="T43" fmla="*/ 362 h 892"/>
                <a:gd name="T44" fmla="*/ 161 w 383"/>
                <a:gd name="T45" fmla="*/ 155 h 892"/>
                <a:gd name="T46" fmla="*/ 204 w 383"/>
                <a:gd name="T47" fmla="*/ 9 h 892"/>
                <a:gd name="T48" fmla="*/ 177 w 383"/>
                <a:gd name="T49" fmla="*/ 160 h 892"/>
                <a:gd name="T50" fmla="*/ 223 w 383"/>
                <a:gd name="T51" fmla="*/ 636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83" h="892">
                  <a:moveTo>
                    <a:pt x="223" y="636"/>
                  </a:moveTo>
                  <a:cubicBezTo>
                    <a:pt x="223" y="636"/>
                    <a:pt x="129" y="377"/>
                    <a:pt x="196" y="166"/>
                  </a:cubicBezTo>
                  <a:cubicBezTo>
                    <a:pt x="196" y="166"/>
                    <a:pt x="330" y="196"/>
                    <a:pt x="375" y="324"/>
                  </a:cubicBezTo>
                  <a:cubicBezTo>
                    <a:pt x="375" y="324"/>
                    <a:pt x="341" y="306"/>
                    <a:pt x="325" y="303"/>
                  </a:cubicBezTo>
                  <a:cubicBezTo>
                    <a:pt x="325" y="303"/>
                    <a:pt x="383" y="345"/>
                    <a:pt x="376" y="406"/>
                  </a:cubicBezTo>
                  <a:cubicBezTo>
                    <a:pt x="376" y="406"/>
                    <a:pt x="358" y="382"/>
                    <a:pt x="343" y="382"/>
                  </a:cubicBezTo>
                  <a:cubicBezTo>
                    <a:pt x="343" y="382"/>
                    <a:pt x="378" y="435"/>
                    <a:pt x="357" y="483"/>
                  </a:cubicBezTo>
                  <a:cubicBezTo>
                    <a:pt x="357" y="483"/>
                    <a:pt x="349" y="457"/>
                    <a:pt x="334" y="450"/>
                  </a:cubicBezTo>
                  <a:cubicBezTo>
                    <a:pt x="334" y="450"/>
                    <a:pt x="354" y="513"/>
                    <a:pt x="341" y="549"/>
                  </a:cubicBezTo>
                  <a:cubicBezTo>
                    <a:pt x="341" y="549"/>
                    <a:pt x="334" y="533"/>
                    <a:pt x="323" y="530"/>
                  </a:cubicBezTo>
                  <a:cubicBezTo>
                    <a:pt x="323" y="530"/>
                    <a:pt x="320" y="585"/>
                    <a:pt x="300" y="668"/>
                  </a:cubicBezTo>
                  <a:cubicBezTo>
                    <a:pt x="280" y="752"/>
                    <a:pt x="310" y="851"/>
                    <a:pt x="346" y="892"/>
                  </a:cubicBezTo>
                  <a:cubicBezTo>
                    <a:pt x="346" y="892"/>
                    <a:pt x="147" y="757"/>
                    <a:pt x="81" y="603"/>
                  </a:cubicBezTo>
                  <a:cubicBezTo>
                    <a:pt x="81" y="603"/>
                    <a:pt x="74" y="611"/>
                    <a:pt x="71" y="626"/>
                  </a:cubicBezTo>
                  <a:cubicBezTo>
                    <a:pt x="71" y="626"/>
                    <a:pt x="50" y="585"/>
                    <a:pt x="59" y="551"/>
                  </a:cubicBezTo>
                  <a:cubicBezTo>
                    <a:pt x="59" y="551"/>
                    <a:pt x="50" y="551"/>
                    <a:pt x="38" y="557"/>
                  </a:cubicBezTo>
                  <a:cubicBezTo>
                    <a:pt x="38" y="557"/>
                    <a:pt x="41" y="532"/>
                    <a:pt x="47" y="496"/>
                  </a:cubicBezTo>
                  <a:cubicBezTo>
                    <a:pt x="47" y="496"/>
                    <a:pt x="30" y="499"/>
                    <a:pt x="22" y="499"/>
                  </a:cubicBezTo>
                  <a:cubicBezTo>
                    <a:pt x="22" y="499"/>
                    <a:pt x="23" y="460"/>
                    <a:pt x="32" y="435"/>
                  </a:cubicBezTo>
                  <a:cubicBezTo>
                    <a:pt x="32" y="435"/>
                    <a:pt x="18" y="443"/>
                    <a:pt x="9" y="443"/>
                  </a:cubicBezTo>
                  <a:cubicBezTo>
                    <a:pt x="9" y="443"/>
                    <a:pt x="11" y="383"/>
                    <a:pt x="32" y="352"/>
                  </a:cubicBezTo>
                  <a:cubicBezTo>
                    <a:pt x="32" y="352"/>
                    <a:pt x="21" y="357"/>
                    <a:pt x="0" y="362"/>
                  </a:cubicBezTo>
                  <a:cubicBezTo>
                    <a:pt x="0" y="362"/>
                    <a:pt x="1" y="224"/>
                    <a:pt x="161" y="155"/>
                  </a:cubicBezTo>
                  <a:cubicBezTo>
                    <a:pt x="161" y="155"/>
                    <a:pt x="178" y="18"/>
                    <a:pt x="204" y="9"/>
                  </a:cubicBezTo>
                  <a:cubicBezTo>
                    <a:pt x="229" y="0"/>
                    <a:pt x="187" y="120"/>
                    <a:pt x="177" y="160"/>
                  </a:cubicBezTo>
                  <a:cubicBezTo>
                    <a:pt x="166" y="201"/>
                    <a:pt x="115" y="448"/>
                    <a:pt x="223" y="6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6" name="Group 59">
            <a:extLst>
              <a:ext uri="{FF2B5EF4-FFF2-40B4-BE49-F238E27FC236}">
                <a16:creationId xmlns:a16="http://schemas.microsoft.com/office/drawing/2014/main" id="{E7C3425B-71A7-4E37-945F-A5E0AAB27158}"/>
              </a:ext>
            </a:extLst>
          </p:cNvPr>
          <p:cNvGrpSpPr>
            <a:grpSpLocks/>
          </p:cNvGrpSpPr>
          <p:nvPr/>
        </p:nvGrpSpPr>
        <p:grpSpPr bwMode="auto">
          <a:xfrm>
            <a:off x="559019" y="1573575"/>
            <a:ext cx="738981" cy="129382"/>
            <a:chOff x="1703388" y="2006913"/>
            <a:chExt cx="1478230" cy="258682"/>
          </a:xfrm>
        </p:grpSpPr>
        <p:sp>
          <p:nvSpPr>
            <p:cNvPr id="17" name="Oval 16">
              <a:extLst>
                <a:ext uri="{FF2B5EF4-FFF2-40B4-BE49-F238E27FC236}">
                  <a16:creationId xmlns:a16="http://schemas.microsoft.com/office/drawing/2014/main" id="{71FE09EC-0C26-4317-A089-AD5384185E1F}"/>
                </a:ext>
              </a:extLst>
            </p:cNvPr>
            <p:cNvSpPr/>
            <p:nvPr/>
          </p:nvSpPr>
          <p:spPr>
            <a:xfrm>
              <a:off x="1703388" y="2006913"/>
              <a:ext cx="258809" cy="258682"/>
            </a:xfrm>
            <a:prstGeom prst="ellipse">
              <a:avLst/>
            </a:prstGeom>
            <a:solidFill>
              <a:srgbClr val="CD539A"/>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18" name="Oval 17">
              <a:extLst>
                <a:ext uri="{FF2B5EF4-FFF2-40B4-BE49-F238E27FC236}">
                  <a16:creationId xmlns:a16="http://schemas.microsoft.com/office/drawing/2014/main" id="{A56CB96A-C864-49C1-9E17-11F5021BE3ED}"/>
                </a:ext>
              </a:extLst>
            </p:cNvPr>
            <p:cNvSpPr/>
            <p:nvPr/>
          </p:nvSpPr>
          <p:spPr>
            <a:xfrm>
              <a:off x="2008243" y="2006913"/>
              <a:ext cx="258809" cy="258682"/>
            </a:xfrm>
            <a:prstGeom prst="ellipse">
              <a:avLst/>
            </a:prstGeom>
            <a:solidFill>
              <a:srgbClr val="FB677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19" name="Oval 18">
              <a:extLst>
                <a:ext uri="{FF2B5EF4-FFF2-40B4-BE49-F238E27FC236}">
                  <a16:creationId xmlns:a16="http://schemas.microsoft.com/office/drawing/2014/main" id="{FEC61852-DB4C-444E-A54E-42E7FF33CFCD}"/>
                </a:ext>
              </a:extLst>
            </p:cNvPr>
            <p:cNvSpPr/>
            <p:nvPr/>
          </p:nvSpPr>
          <p:spPr>
            <a:xfrm>
              <a:off x="2313099" y="2006913"/>
              <a:ext cx="258809" cy="258682"/>
            </a:xfrm>
            <a:prstGeom prst="ellipse">
              <a:avLst/>
            </a:prstGeom>
            <a:solidFill>
              <a:srgbClr val="6DCFD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0" name="Oval 19">
              <a:extLst>
                <a:ext uri="{FF2B5EF4-FFF2-40B4-BE49-F238E27FC236}">
                  <a16:creationId xmlns:a16="http://schemas.microsoft.com/office/drawing/2014/main" id="{1B18DCA7-35F1-4E15-BAFA-564A3EE77D5F}"/>
                </a:ext>
              </a:extLst>
            </p:cNvPr>
            <p:cNvSpPr/>
            <p:nvPr/>
          </p:nvSpPr>
          <p:spPr>
            <a:xfrm>
              <a:off x="2617954" y="2006913"/>
              <a:ext cx="258809" cy="258682"/>
            </a:xfrm>
            <a:prstGeom prst="ellipse">
              <a:avLst/>
            </a:prstGeom>
            <a:solidFill>
              <a:srgbClr val="FEC2C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1" name="Oval 20">
              <a:extLst>
                <a:ext uri="{FF2B5EF4-FFF2-40B4-BE49-F238E27FC236}">
                  <a16:creationId xmlns:a16="http://schemas.microsoft.com/office/drawing/2014/main" id="{34CF3D76-CC15-4E47-8DA3-A209379E5CC0}"/>
                </a:ext>
              </a:extLst>
            </p:cNvPr>
            <p:cNvSpPr/>
            <p:nvPr/>
          </p:nvSpPr>
          <p:spPr>
            <a:xfrm>
              <a:off x="2922809" y="2006913"/>
              <a:ext cx="258809" cy="258682"/>
            </a:xfrm>
            <a:prstGeom prst="ellipse">
              <a:avLst/>
            </a:prstGeom>
            <a:solidFill>
              <a:srgbClr val="CFEA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grpSp>
      <p:sp>
        <p:nvSpPr>
          <p:cNvPr id="11" name="Title 10">
            <a:extLst>
              <a:ext uri="{FF2B5EF4-FFF2-40B4-BE49-F238E27FC236}">
                <a16:creationId xmlns:a16="http://schemas.microsoft.com/office/drawing/2014/main" id="{EE786829-831E-4BEF-AB66-6804C42FA353}"/>
              </a:ext>
            </a:extLst>
          </p:cNvPr>
          <p:cNvSpPr>
            <a:spLocks noGrp="1"/>
          </p:cNvSpPr>
          <p:nvPr>
            <p:ph type="title"/>
          </p:nvPr>
        </p:nvSpPr>
        <p:spPr/>
        <p:txBody>
          <a:bodyPr/>
          <a:lstStyle/>
          <a:p>
            <a:r>
              <a:rPr lang="en-US" dirty="0">
                <a:solidFill>
                  <a:srgbClr val="CD539A"/>
                </a:solidFill>
              </a:rPr>
              <a:t>Add your </a:t>
            </a:r>
            <a:r>
              <a:rPr lang="en-US" dirty="0">
                <a:solidFill>
                  <a:srgbClr val="6DCFD2"/>
                </a:solidFill>
              </a:rPr>
              <a:t>title </a:t>
            </a:r>
            <a:br>
              <a:rPr lang="en-US" dirty="0">
                <a:solidFill>
                  <a:srgbClr val="6DCFD2"/>
                </a:solidFill>
              </a:rPr>
            </a:br>
            <a:r>
              <a:rPr lang="en-US" dirty="0">
                <a:solidFill>
                  <a:srgbClr val="6DCFD2"/>
                </a:solidFill>
              </a:rPr>
              <a:t>Here</a:t>
            </a:r>
            <a:br>
              <a:rPr lang="en-US" dirty="0">
                <a:solidFill>
                  <a:srgbClr val="99CC33"/>
                </a:solidFill>
              </a:rPr>
            </a:br>
            <a:endParaRPr lang="en-US" dirty="0"/>
          </a:p>
        </p:txBody>
      </p:sp>
      <p:sp>
        <p:nvSpPr>
          <p:cNvPr id="23" name="Rectángulo 61">
            <a:extLst>
              <a:ext uri="{FF2B5EF4-FFF2-40B4-BE49-F238E27FC236}">
                <a16:creationId xmlns:a16="http://schemas.microsoft.com/office/drawing/2014/main" id="{35231244-6CB8-4BBF-824B-FACFBA8E2E82}"/>
              </a:ext>
            </a:extLst>
          </p:cNvPr>
          <p:cNvSpPr/>
          <p:nvPr/>
        </p:nvSpPr>
        <p:spPr>
          <a:xfrm>
            <a:off x="8454226" y="1482385"/>
            <a:ext cx="3428525" cy="1754326"/>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Tree>
    <p:extLst>
      <p:ext uri="{BB962C8B-B14F-4D97-AF65-F5344CB8AC3E}">
        <p14:creationId xmlns:p14="http://schemas.microsoft.com/office/powerpoint/2010/main" val="3531105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E68BC8E9-F57C-4B89-AD9D-5FF92578CBA8}"/>
              </a:ext>
            </a:extLst>
          </p:cNvPr>
          <p:cNvGrpSpPr>
            <a:grpSpLocks noChangeAspect="1"/>
          </p:cNvGrpSpPr>
          <p:nvPr/>
        </p:nvGrpSpPr>
        <p:grpSpPr bwMode="auto">
          <a:xfrm>
            <a:off x="3414713" y="692150"/>
            <a:ext cx="5356225" cy="3175000"/>
            <a:chOff x="2151" y="436"/>
            <a:chExt cx="3374" cy="2000"/>
          </a:xfrm>
        </p:grpSpPr>
        <p:sp>
          <p:nvSpPr>
            <p:cNvPr id="4" name="Freeform 5">
              <a:extLst>
                <a:ext uri="{FF2B5EF4-FFF2-40B4-BE49-F238E27FC236}">
                  <a16:creationId xmlns:a16="http://schemas.microsoft.com/office/drawing/2014/main" id="{C7ED18BC-F34F-4B46-8B32-851060D23EF9}"/>
                </a:ext>
              </a:extLst>
            </p:cNvPr>
            <p:cNvSpPr>
              <a:spLocks/>
            </p:cNvSpPr>
            <p:nvPr/>
          </p:nvSpPr>
          <p:spPr bwMode="auto">
            <a:xfrm>
              <a:off x="3670" y="462"/>
              <a:ext cx="1855" cy="1974"/>
            </a:xfrm>
            <a:custGeom>
              <a:avLst/>
              <a:gdLst>
                <a:gd name="T0" fmla="*/ 491 w 502"/>
                <a:gd name="T1" fmla="*/ 25 h 533"/>
                <a:gd name="T2" fmla="*/ 461 w 502"/>
                <a:gd name="T3" fmla="*/ 14 h 533"/>
                <a:gd name="T4" fmla="*/ 412 w 502"/>
                <a:gd name="T5" fmla="*/ 2 h 533"/>
                <a:gd name="T6" fmla="*/ 352 w 502"/>
                <a:gd name="T7" fmla="*/ 1 h 533"/>
                <a:gd name="T8" fmla="*/ 285 w 502"/>
                <a:gd name="T9" fmla="*/ 13 h 533"/>
                <a:gd name="T10" fmla="*/ 216 w 502"/>
                <a:gd name="T11" fmla="*/ 41 h 533"/>
                <a:gd name="T12" fmla="*/ 153 w 502"/>
                <a:gd name="T13" fmla="*/ 82 h 533"/>
                <a:gd name="T14" fmla="*/ 98 w 502"/>
                <a:gd name="T15" fmla="*/ 135 h 533"/>
                <a:gd name="T16" fmla="*/ 55 w 502"/>
                <a:gd name="T17" fmla="*/ 196 h 533"/>
                <a:gd name="T18" fmla="*/ 24 w 502"/>
                <a:gd name="T19" fmla="*/ 261 h 533"/>
                <a:gd name="T20" fmla="*/ 0 w 502"/>
                <a:gd name="T21" fmla="*/ 392 h 533"/>
                <a:gd name="T22" fmla="*/ 4 w 502"/>
                <a:gd name="T23" fmla="*/ 449 h 533"/>
                <a:gd name="T24" fmla="*/ 14 w 502"/>
                <a:gd name="T25" fmla="*/ 495 h 533"/>
                <a:gd name="T26" fmla="*/ 19 w 502"/>
                <a:gd name="T27" fmla="*/ 512 h 533"/>
                <a:gd name="T28" fmla="*/ 30 w 502"/>
                <a:gd name="T29" fmla="*/ 490 h 533"/>
                <a:gd name="T30" fmla="*/ 113 w 502"/>
                <a:gd name="T31" fmla="*/ 351 h 533"/>
                <a:gd name="T32" fmla="*/ 167 w 502"/>
                <a:gd name="T33" fmla="*/ 283 h 533"/>
                <a:gd name="T34" fmla="*/ 194 w 502"/>
                <a:gd name="T35" fmla="*/ 254 h 533"/>
                <a:gd name="T36" fmla="*/ 221 w 502"/>
                <a:gd name="T37" fmla="*/ 230 h 533"/>
                <a:gd name="T38" fmla="*/ 245 w 502"/>
                <a:gd name="T39" fmla="*/ 212 h 533"/>
                <a:gd name="T40" fmla="*/ 264 w 502"/>
                <a:gd name="T41" fmla="*/ 200 h 533"/>
                <a:gd name="T42" fmla="*/ 282 w 502"/>
                <a:gd name="T43" fmla="*/ 189 h 533"/>
                <a:gd name="T44" fmla="*/ 265 w 502"/>
                <a:gd name="T45" fmla="*/ 201 h 533"/>
                <a:gd name="T46" fmla="*/ 247 w 502"/>
                <a:gd name="T47" fmla="*/ 215 h 533"/>
                <a:gd name="T48" fmla="*/ 225 w 502"/>
                <a:gd name="T49" fmla="*/ 234 h 533"/>
                <a:gd name="T50" fmla="*/ 201 w 502"/>
                <a:gd name="T51" fmla="*/ 260 h 533"/>
                <a:gd name="T52" fmla="*/ 176 w 502"/>
                <a:gd name="T53" fmla="*/ 290 h 533"/>
                <a:gd name="T54" fmla="*/ 129 w 502"/>
                <a:gd name="T55" fmla="*/ 361 h 533"/>
                <a:gd name="T56" fmla="*/ 58 w 502"/>
                <a:gd name="T57" fmla="*/ 503 h 533"/>
                <a:gd name="T58" fmla="*/ 47 w 502"/>
                <a:gd name="T59" fmla="*/ 533 h 533"/>
                <a:gd name="T60" fmla="*/ 72 w 502"/>
                <a:gd name="T61" fmla="*/ 526 h 533"/>
                <a:gd name="T62" fmla="*/ 115 w 502"/>
                <a:gd name="T63" fmla="*/ 511 h 533"/>
                <a:gd name="T64" fmla="*/ 164 w 502"/>
                <a:gd name="T65" fmla="*/ 490 h 533"/>
                <a:gd name="T66" fmla="*/ 215 w 502"/>
                <a:gd name="T67" fmla="*/ 463 h 533"/>
                <a:gd name="T68" fmla="*/ 264 w 502"/>
                <a:gd name="T69" fmla="*/ 430 h 533"/>
                <a:gd name="T70" fmla="*/ 309 w 502"/>
                <a:gd name="T71" fmla="*/ 393 h 533"/>
                <a:gd name="T72" fmla="*/ 349 w 502"/>
                <a:gd name="T73" fmla="*/ 352 h 533"/>
                <a:gd name="T74" fmla="*/ 412 w 502"/>
                <a:gd name="T75" fmla="*/ 261 h 533"/>
                <a:gd name="T76" fmla="*/ 436 w 502"/>
                <a:gd name="T77" fmla="*/ 212 h 533"/>
                <a:gd name="T78" fmla="*/ 456 w 502"/>
                <a:gd name="T79" fmla="*/ 162 h 533"/>
                <a:gd name="T80" fmla="*/ 474 w 502"/>
                <a:gd name="T81" fmla="*/ 115 h 533"/>
                <a:gd name="T82" fmla="*/ 488 w 502"/>
                <a:gd name="T83" fmla="*/ 74 h 533"/>
                <a:gd name="T84" fmla="*/ 498 w 502"/>
                <a:gd name="T85" fmla="*/ 43 h 533"/>
                <a:gd name="T86" fmla="*/ 502 w 502"/>
                <a:gd name="T87" fmla="*/ 31 h 533"/>
                <a:gd name="T88" fmla="*/ 491 w 502"/>
                <a:gd name="T89" fmla="*/ 25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02" h="533">
                  <a:moveTo>
                    <a:pt x="491" y="25"/>
                  </a:moveTo>
                  <a:cubicBezTo>
                    <a:pt x="484" y="23"/>
                    <a:pt x="474" y="17"/>
                    <a:pt x="461" y="14"/>
                  </a:cubicBezTo>
                  <a:cubicBezTo>
                    <a:pt x="448" y="10"/>
                    <a:pt x="430" y="4"/>
                    <a:pt x="412" y="2"/>
                  </a:cubicBezTo>
                  <a:cubicBezTo>
                    <a:pt x="394" y="0"/>
                    <a:pt x="374" y="0"/>
                    <a:pt x="352" y="1"/>
                  </a:cubicBezTo>
                  <a:cubicBezTo>
                    <a:pt x="330" y="3"/>
                    <a:pt x="308" y="7"/>
                    <a:pt x="285" y="13"/>
                  </a:cubicBezTo>
                  <a:cubicBezTo>
                    <a:pt x="261" y="20"/>
                    <a:pt x="239" y="30"/>
                    <a:pt x="216" y="41"/>
                  </a:cubicBezTo>
                  <a:cubicBezTo>
                    <a:pt x="194" y="52"/>
                    <a:pt x="173" y="67"/>
                    <a:pt x="153" y="82"/>
                  </a:cubicBezTo>
                  <a:cubicBezTo>
                    <a:pt x="133" y="98"/>
                    <a:pt x="115" y="116"/>
                    <a:pt x="98" y="135"/>
                  </a:cubicBezTo>
                  <a:cubicBezTo>
                    <a:pt x="82" y="154"/>
                    <a:pt x="67" y="174"/>
                    <a:pt x="55" y="196"/>
                  </a:cubicBezTo>
                  <a:cubicBezTo>
                    <a:pt x="42" y="217"/>
                    <a:pt x="32" y="239"/>
                    <a:pt x="24" y="261"/>
                  </a:cubicBezTo>
                  <a:cubicBezTo>
                    <a:pt x="7" y="305"/>
                    <a:pt x="1" y="351"/>
                    <a:pt x="0" y="392"/>
                  </a:cubicBezTo>
                  <a:cubicBezTo>
                    <a:pt x="0" y="412"/>
                    <a:pt x="1" y="431"/>
                    <a:pt x="4" y="449"/>
                  </a:cubicBezTo>
                  <a:cubicBezTo>
                    <a:pt x="6" y="466"/>
                    <a:pt x="11" y="482"/>
                    <a:pt x="14" y="495"/>
                  </a:cubicBezTo>
                  <a:cubicBezTo>
                    <a:pt x="15" y="501"/>
                    <a:pt x="17" y="507"/>
                    <a:pt x="19" y="512"/>
                  </a:cubicBezTo>
                  <a:cubicBezTo>
                    <a:pt x="22" y="505"/>
                    <a:pt x="26" y="498"/>
                    <a:pt x="30" y="490"/>
                  </a:cubicBezTo>
                  <a:cubicBezTo>
                    <a:pt x="50" y="450"/>
                    <a:pt x="79" y="399"/>
                    <a:pt x="113" y="351"/>
                  </a:cubicBezTo>
                  <a:cubicBezTo>
                    <a:pt x="130" y="326"/>
                    <a:pt x="149" y="303"/>
                    <a:pt x="167" y="283"/>
                  </a:cubicBezTo>
                  <a:cubicBezTo>
                    <a:pt x="176" y="273"/>
                    <a:pt x="186" y="263"/>
                    <a:pt x="194" y="254"/>
                  </a:cubicBezTo>
                  <a:cubicBezTo>
                    <a:pt x="204" y="245"/>
                    <a:pt x="213" y="237"/>
                    <a:pt x="221" y="230"/>
                  </a:cubicBezTo>
                  <a:cubicBezTo>
                    <a:pt x="230" y="223"/>
                    <a:pt x="238" y="217"/>
                    <a:pt x="245" y="212"/>
                  </a:cubicBezTo>
                  <a:cubicBezTo>
                    <a:pt x="252" y="206"/>
                    <a:pt x="259" y="203"/>
                    <a:pt x="264" y="200"/>
                  </a:cubicBezTo>
                  <a:cubicBezTo>
                    <a:pt x="275" y="193"/>
                    <a:pt x="282" y="189"/>
                    <a:pt x="282" y="189"/>
                  </a:cubicBezTo>
                  <a:cubicBezTo>
                    <a:pt x="282" y="189"/>
                    <a:pt x="276" y="194"/>
                    <a:pt x="265" y="201"/>
                  </a:cubicBezTo>
                  <a:cubicBezTo>
                    <a:pt x="260" y="205"/>
                    <a:pt x="253" y="208"/>
                    <a:pt x="247" y="215"/>
                  </a:cubicBezTo>
                  <a:cubicBezTo>
                    <a:pt x="240" y="221"/>
                    <a:pt x="233" y="227"/>
                    <a:pt x="225" y="234"/>
                  </a:cubicBezTo>
                  <a:cubicBezTo>
                    <a:pt x="217" y="242"/>
                    <a:pt x="209" y="251"/>
                    <a:pt x="201" y="260"/>
                  </a:cubicBezTo>
                  <a:cubicBezTo>
                    <a:pt x="193" y="269"/>
                    <a:pt x="184" y="280"/>
                    <a:pt x="176" y="290"/>
                  </a:cubicBezTo>
                  <a:cubicBezTo>
                    <a:pt x="160" y="312"/>
                    <a:pt x="143" y="336"/>
                    <a:pt x="129" y="361"/>
                  </a:cubicBezTo>
                  <a:cubicBezTo>
                    <a:pt x="99" y="410"/>
                    <a:pt x="75" y="463"/>
                    <a:pt x="58" y="503"/>
                  </a:cubicBezTo>
                  <a:cubicBezTo>
                    <a:pt x="54" y="514"/>
                    <a:pt x="50" y="524"/>
                    <a:pt x="47" y="533"/>
                  </a:cubicBezTo>
                  <a:cubicBezTo>
                    <a:pt x="54" y="531"/>
                    <a:pt x="62" y="529"/>
                    <a:pt x="72" y="526"/>
                  </a:cubicBezTo>
                  <a:cubicBezTo>
                    <a:pt x="84" y="522"/>
                    <a:pt x="100" y="517"/>
                    <a:pt x="115" y="511"/>
                  </a:cubicBezTo>
                  <a:cubicBezTo>
                    <a:pt x="131" y="505"/>
                    <a:pt x="148" y="498"/>
                    <a:pt x="164" y="490"/>
                  </a:cubicBezTo>
                  <a:cubicBezTo>
                    <a:pt x="181" y="482"/>
                    <a:pt x="198" y="473"/>
                    <a:pt x="215" y="463"/>
                  </a:cubicBezTo>
                  <a:cubicBezTo>
                    <a:pt x="232" y="453"/>
                    <a:pt x="248" y="442"/>
                    <a:pt x="264" y="430"/>
                  </a:cubicBezTo>
                  <a:cubicBezTo>
                    <a:pt x="280" y="419"/>
                    <a:pt x="295" y="407"/>
                    <a:pt x="309" y="393"/>
                  </a:cubicBezTo>
                  <a:cubicBezTo>
                    <a:pt x="323" y="379"/>
                    <a:pt x="337" y="367"/>
                    <a:pt x="349" y="352"/>
                  </a:cubicBezTo>
                  <a:cubicBezTo>
                    <a:pt x="374" y="323"/>
                    <a:pt x="395" y="293"/>
                    <a:pt x="412" y="261"/>
                  </a:cubicBezTo>
                  <a:cubicBezTo>
                    <a:pt x="421" y="246"/>
                    <a:pt x="429" y="228"/>
                    <a:pt x="436" y="212"/>
                  </a:cubicBezTo>
                  <a:cubicBezTo>
                    <a:pt x="444" y="196"/>
                    <a:pt x="450" y="179"/>
                    <a:pt x="456" y="162"/>
                  </a:cubicBezTo>
                  <a:cubicBezTo>
                    <a:pt x="463" y="147"/>
                    <a:pt x="468" y="131"/>
                    <a:pt x="474" y="115"/>
                  </a:cubicBezTo>
                  <a:cubicBezTo>
                    <a:pt x="479" y="99"/>
                    <a:pt x="484" y="85"/>
                    <a:pt x="488" y="74"/>
                  </a:cubicBezTo>
                  <a:cubicBezTo>
                    <a:pt x="493" y="62"/>
                    <a:pt x="496" y="50"/>
                    <a:pt x="498" y="43"/>
                  </a:cubicBezTo>
                  <a:cubicBezTo>
                    <a:pt x="501" y="35"/>
                    <a:pt x="502" y="31"/>
                    <a:pt x="502" y="31"/>
                  </a:cubicBezTo>
                  <a:cubicBezTo>
                    <a:pt x="502" y="31"/>
                    <a:pt x="498" y="29"/>
                    <a:pt x="491" y="25"/>
                  </a:cubicBezTo>
                  <a:close/>
                </a:path>
              </a:pathLst>
            </a:custGeom>
            <a:blipFill>
              <a:blip r:embed="rId2"/>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 name="Freeform 6">
              <a:extLst>
                <a:ext uri="{FF2B5EF4-FFF2-40B4-BE49-F238E27FC236}">
                  <a16:creationId xmlns:a16="http://schemas.microsoft.com/office/drawing/2014/main" id="{476F228F-CADE-4A2B-9C95-E87841EDCB27}"/>
                </a:ext>
              </a:extLst>
            </p:cNvPr>
            <p:cNvSpPr>
              <a:spLocks/>
            </p:cNvSpPr>
            <p:nvPr/>
          </p:nvSpPr>
          <p:spPr bwMode="auto">
            <a:xfrm>
              <a:off x="2151" y="436"/>
              <a:ext cx="1571" cy="1859"/>
            </a:xfrm>
            <a:custGeom>
              <a:avLst/>
              <a:gdLst>
                <a:gd name="T0" fmla="*/ 351 w 425"/>
                <a:gd name="T1" fmla="*/ 388 h 502"/>
                <a:gd name="T2" fmla="*/ 283 w 425"/>
                <a:gd name="T3" fmla="*/ 335 h 502"/>
                <a:gd name="T4" fmla="*/ 255 w 425"/>
                <a:gd name="T5" fmla="*/ 307 h 502"/>
                <a:gd name="T6" fmla="*/ 231 w 425"/>
                <a:gd name="T7" fmla="*/ 281 h 502"/>
                <a:gd name="T8" fmla="*/ 213 w 425"/>
                <a:gd name="T9" fmla="*/ 257 h 502"/>
                <a:gd name="T10" fmla="*/ 200 w 425"/>
                <a:gd name="T11" fmla="*/ 237 h 502"/>
                <a:gd name="T12" fmla="*/ 190 w 425"/>
                <a:gd name="T13" fmla="*/ 220 h 502"/>
                <a:gd name="T14" fmla="*/ 201 w 425"/>
                <a:gd name="T15" fmla="*/ 236 h 502"/>
                <a:gd name="T16" fmla="*/ 215 w 425"/>
                <a:gd name="T17" fmla="*/ 255 h 502"/>
                <a:gd name="T18" fmla="*/ 235 w 425"/>
                <a:gd name="T19" fmla="*/ 277 h 502"/>
                <a:gd name="T20" fmla="*/ 260 w 425"/>
                <a:gd name="T21" fmla="*/ 301 h 502"/>
                <a:gd name="T22" fmla="*/ 291 w 425"/>
                <a:gd name="T23" fmla="*/ 326 h 502"/>
                <a:gd name="T24" fmla="*/ 361 w 425"/>
                <a:gd name="T25" fmla="*/ 373 h 502"/>
                <a:gd name="T26" fmla="*/ 392 w 425"/>
                <a:gd name="T27" fmla="*/ 390 h 502"/>
                <a:gd name="T28" fmla="*/ 425 w 425"/>
                <a:gd name="T29" fmla="*/ 229 h 502"/>
                <a:gd name="T30" fmla="*/ 394 w 425"/>
                <a:gd name="T31" fmla="*/ 192 h 502"/>
                <a:gd name="T32" fmla="*/ 352 w 425"/>
                <a:gd name="T33" fmla="*/ 152 h 502"/>
                <a:gd name="T34" fmla="*/ 261 w 425"/>
                <a:gd name="T35" fmla="*/ 89 h 502"/>
                <a:gd name="T36" fmla="*/ 213 w 425"/>
                <a:gd name="T37" fmla="*/ 65 h 502"/>
                <a:gd name="T38" fmla="*/ 163 w 425"/>
                <a:gd name="T39" fmla="*/ 45 h 502"/>
                <a:gd name="T40" fmla="*/ 116 w 425"/>
                <a:gd name="T41" fmla="*/ 28 h 502"/>
                <a:gd name="T42" fmla="*/ 74 w 425"/>
                <a:gd name="T43" fmla="*/ 14 h 502"/>
                <a:gd name="T44" fmla="*/ 44 w 425"/>
                <a:gd name="T45" fmla="*/ 3 h 502"/>
                <a:gd name="T46" fmla="*/ 32 w 425"/>
                <a:gd name="T47" fmla="*/ 0 h 502"/>
                <a:gd name="T48" fmla="*/ 26 w 425"/>
                <a:gd name="T49" fmla="*/ 10 h 502"/>
                <a:gd name="T50" fmla="*/ 14 w 425"/>
                <a:gd name="T51" fmla="*/ 41 h 502"/>
                <a:gd name="T52" fmla="*/ 3 w 425"/>
                <a:gd name="T53" fmla="*/ 89 h 502"/>
                <a:gd name="T54" fmla="*/ 2 w 425"/>
                <a:gd name="T55" fmla="*/ 150 h 502"/>
                <a:gd name="T56" fmla="*/ 14 w 425"/>
                <a:gd name="T57" fmla="*/ 217 h 502"/>
                <a:gd name="T58" fmla="*/ 41 w 425"/>
                <a:gd name="T59" fmla="*/ 285 h 502"/>
                <a:gd name="T60" fmla="*/ 83 w 425"/>
                <a:gd name="T61" fmla="*/ 349 h 502"/>
                <a:gd name="T62" fmla="*/ 136 w 425"/>
                <a:gd name="T63" fmla="*/ 404 h 502"/>
                <a:gd name="T64" fmla="*/ 196 w 425"/>
                <a:gd name="T65" fmla="*/ 447 h 502"/>
                <a:gd name="T66" fmla="*/ 262 w 425"/>
                <a:gd name="T67" fmla="*/ 478 h 502"/>
                <a:gd name="T68" fmla="*/ 392 w 425"/>
                <a:gd name="T69" fmla="*/ 502 h 502"/>
                <a:gd name="T70" fmla="*/ 397 w 425"/>
                <a:gd name="T71" fmla="*/ 501 h 502"/>
                <a:gd name="T72" fmla="*/ 392 w 425"/>
                <a:gd name="T73" fmla="*/ 415 h 502"/>
                <a:gd name="T74" fmla="*/ 351 w 425"/>
                <a:gd name="T75" fmla="*/ 388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25" h="502">
                  <a:moveTo>
                    <a:pt x="351" y="388"/>
                  </a:moveTo>
                  <a:cubicBezTo>
                    <a:pt x="327" y="371"/>
                    <a:pt x="304" y="353"/>
                    <a:pt x="283" y="335"/>
                  </a:cubicBezTo>
                  <a:cubicBezTo>
                    <a:pt x="273" y="325"/>
                    <a:pt x="264" y="316"/>
                    <a:pt x="255" y="307"/>
                  </a:cubicBezTo>
                  <a:cubicBezTo>
                    <a:pt x="246" y="298"/>
                    <a:pt x="238" y="289"/>
                    <a:pt x="231" y="281"/>
                  </a:cubicBezTo>
                  <a:cubicBezTo>
                    <a:pt x="224" y="272"/>
                    <a:pt x="218" y="264"/>
                    <a:pt x="213" y="257"/>
                  </a:cubicBezTo>
                  <a:cubicBezTo>
                    <a:pt x="207" y="250"/>
                    <a:pt x="204" y="243"/>
                    <a:pt x="200" y="237"/>
                  </a:cubicBezTo>
                  <a:cubicBezTo>
                    <a:pt x="194" y="226"/>
                    <a:pt x="190" y="220"/>
                    <a:pt x="190" y="220"/>
                  </a:cubicBezTo>
                  <a:cubicBezTo>
                    <a:pt x="190" y="220"/>
                    <a:pt x="194" y="226"/>
                    <a:pt x="201" y="236"/>
                  </a:cubicBezTo>
                  <a:cubicBezTo>
                    <a:pt x="205" y="241"/>
                    <a:pt x="209" y="248"/>
                    <a:pt x="215" y="255"/>
                  </a:cubicBezTo>
                  <a:cubicBezTo>
                    <a:pt x="221" y="261"/>
                    <a:pt x="228" y="269"/>
                    <a:pt x="235" y="277"/>
                  </a:cubicBezTo>
                  <a:cubicBezTo>
                    <a:pt x="243" y="284"/>
                    <a:pt x="251" y="292"/>
                    <a:pt x="260" y="301"/>
                  </a:cubicBezTo>
                  <a:cubicBezTo>
                    <a:pt x="270" y="309"/>
                    <a:pt x="280" y="317"/>
                    <a:pt x="291" y="326"/>
                  </a:cubicBezTo>
                  <a:cubicBezTo>
                    <a:pt x="312" y="342"/>
                    <a:pt x="336" y="358"/>
                    <a:pt x="361" y="373"/>
                  </a:cubicBezTo>
                  <a:cubicBezTo>
                    <a:pt x="372" y="379"/>
                    <a:pt x="382" y="385"/>
                    <a:pt x="392" y="390"/>
                  </a:cubicBezTo>
                  <a:cubicBezTo>
                    <a:pt x="396" y="334"/>
                    <a:pt x="407" y="279"/>
                    <a:pt x="425" y="229"/>
                  </a:cubicBezTo>
                  <a:cubicBezTo>
                    <a:pt x="415" y="216"/>
                    <a:pt x="405" y="204"/>
                    <a:pt x="394" y="192"/>
                  </a:cubicBezTo>
                  <a:cubicBezTo>
                    <a:pt x="380" y="178"/>
                    <a:pt x="367" y="164"/>
                    <a:pt x="352" y="152"/>
                  </a:cubicBezTo>
                  <a:cubicBezTo>
                    <a:pt x="324" y="128"/>
                    <a:pt x="293" y="106"/>
                    <a:pt x="261" y="89"/>
                  </a:cubicBezTo>
                  <a:cubicBezTo>
                    <a:pt x="246" y="80"/>
                    <a:pt x="228" y="73"/>
                    <a:pt x="213" y="65"/>
                  </a:cubicBezTo>
                  <a:cubicBezTo>
                    <a:pt x="197" y="58"/>
                    <a:pt x="179" y="52"/>
                    <a:pt x="163" y="45"/>
                  </a:cubicBezTo>
                  <a:cubicBezTo>
                    <a:pt x="147" y="39"/>
                    <a:pt x="131" y="33"/>
                    <a:pt x="116" y="28"/>
                  </a:cubicBezTo>
                  <a:cubicBezTo>
                    <a:pt x="100" y="22"/>
                    <a:pt x="86" y="18"/>
                    <a:pt x="74" y="14"/>
                  </a:cubicBezTo>
                  <a:cubicBezTo>
                    <a:pt x="63" y="9"/>
                    <a:pt x="51" y="6"/>
                    <a:pt x="44" y="3"/>
                  </a:cubicBezTo>
                  <a:cubicBezTo>
                    <a:pt x="36" y="1"/>
                    <a:pt x="32" y="0"/>
                    <a:pt x="32" y="0"/>
                  </a:cubicBezTo>
                  <a:cubicBezTo>
                    <a:pt x="32" y="0"/>
                    <a:pt x="29" y="3"/>
                    <a:pt x="26" y="10"/>
                  </a:cubicBezTo>
                  <a:cubicBezTo>
                    <a:pt x="23" y="17"/>
                    <a:pt x="18" y="28"/>
                    <a:pt x="14" y="41"/>
                  </a:cubicBezTo>
                  <a:cubicBezTo>
                    <a:pt x="10" y="54"/>
                    <a:pt x="4" y="71"/>
                    <a:pt x="3" y="89"/>
                  </a:cubicBezTo>
                  <a:cubicBezTo>
                    <a:pt x="1" y="107"/>
                    <a:pt x="0" y="127"/>
                    <a:pt x="2" y="150"/>
                  </a:cubicBezTo>
                  <a:cubicBezTo>
                    <a:pt x="3" y="171"/>
                    <a:pt x="8" y="193"/>
                    <a:pt x="14" y="217"/>
                  </a:cubicBezTo>
                  <a:cubicBezTo>
                    <a:pt x="20" y="241"/>
                    <a:pt x="30" y="262"/>
                    <a:pt x="41" y="285"/>
                  </a:cubicBezTo>
                  <a:cubicBezTo>
                    <a:pt x="53" y="308"/>
                    <a:pt x="67" y="328"/>
                    <a:pt x="83" y="349"/>
                  </a:cubicBezTo>
                  <a:cubicBezTo>
                    <a:pt x="99" y="368"/>
                    <a:pt x="117" y="387"/>
                    <a:pt x="136" y="404"/>
                  </a:cubicBezTo>
                  <a:cubicBezTo>
                    <a:pt x="155" y="419"/>
                    <a:pt x="175" y="435"/>
                    <a:pt x="196" y="447"/>
                  </a:cubicBezTo>
                  <a:cubicBezTo>
                    <a:pt x="218" y="459"/>
                    <a:pt x="239" y="470"/>
                    <a:pt x="262" y="478"/>
                  </a:cubicBezTo>
                  <a:cubicBezTo>
                    <a:pt x="306" y="494"/>
                    <a:pt x="352" y="501"/>
                    <a:pt x="392" y="502"/>
                  </a:cubicBezTo>
                  <a:cubicBezTo>
                    <a:pt x="394" y="502"/>
                    <a:pt x="395" y="501"/>
                    <a:pt x="397" y="501"/>
                  </a:cubicBezTo>
                  <a:cubicBezTo>
                    <a:pt x="393" y="473"/>
                    <a:pt x="391" y="444"/>
                    <a:pt x="392" y="415"/>
                  </a:cubicBezTo>
                  <a:cubicBezTo>
                    <a:pt x="378" y="406"/>
                    <a:pt x="365" y="398"/>
                    <a:pt x="351" y="388"/>
                  </a:cubicBezTo>
                  <a:close/>
                </a:path>
              </a:pathLst>
            </a:custGeom>
            <a:blipFill>
              <a:blip r:embed="rId2"/>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 name="Title 5">
            <a:extLst>
              <a:ext uri="{FF2B5EF4-FFF2-40B4-BE49-F238E27FC236}">
                <a16:creationId xmlns:a16="http://schemas.microsoft.com/office/drawing/2014/main" id="{6106F6D3-64C4-4F9C-8D9D-41187228B7C7}"/>
              </a:ext>
            </a:extLst>
          </p:cNvPr>
          <p:cNvSpPr>
            <a:spLocks noGrp="1"/>
          </p:cNvSpPr>
          <p:nvPr>
            <p:ph type="title"/>
          </p:nvPr>
        </p:nvSpPr>
        <p:spPr/>
        <p:txBody>
          <a:bodyPr/>
          <a:lstStyle/>
          <a:p>
            <a:pPr algn="ctr"/>
            <a:r>
              <a:rPr lang="en-US" dirty="0">
                <a:solidFill>
                  <a:srgbClr val="FF4E85"/>
                </a:solidFill>
              </a:rPr>
              <a:t>Add your</a:t>
            </a:r>
            <a:r>
              <a:rPr lang="en-US" dirty="0"/>
              <a:t> </a:t>
            </a:r>
            <a:r>
              <a:rPr lang="en-US" dirty="0">
                <a:solidFill>
                  <a:srgbClr val="99CC33"/>
                </a:solidFill>
              </a:rPr>
              <a:t>title here</a:t>
            </a:r>
          </a:p>
        </p:txBody>
      </p:sp>
      <p:sp>
        <p:nvSpPr>
          <p:cNvPr id="15" name="Rectángulo 61">
            <a:extLst>
              <a:ext uri="{FF2B5EF4-FFF2-40B4-BE49-F238E27FC236}">
                <a16:creationId xmlns:a16="http://schemas.microsoft.com/office/drawing/2014/main" id="{AFF1E6A4-D5E2-415A-9D00-EDB2501C4901}"/>
              </a:ext>
            </a:extLst>
          </p:cNvPr>
          <p:cNvSpPr/>
          <p:nvPr/>
        </p:nvSpPr>
        <p:spPr>
          <a:xfrm>
            <a:off x="679337" y="5056309"/>
            <a:ext cx="11327039" cy="646331"/>
          </a:xfrm>
          <a:prstGeom prst="rect">
            <a:avLst/>
          </a:prstGeom>
        </p:spPr>
        <p:txBody>
          <a:bodyPr wrap="square">
            <a:spAutoFit/>
          </a:bodyPr>
          <a:lstStyle/>
          <a:p>
            <a:pPr algn="ctr"/>
            <a:r>
              <a:rPr lang="en-US" b="1" dirty="0"/>
              <a:t>Lorem ipsum </a:t>
            </a:r>
            <a:r>
              <a:rPr lang="en-US" dirty="0"/>
              <a:t>dolor sit amet, consectetur adipiscing elit. Curabitur eros leo, accumsan quis arcu ac, molestie ornare justo. Vivamus non diam metus..</a:t>
            </a:r>
            <a:endParaRPr lang="en-US" sz="1600" dirty="0"/>
          </a:p>
        </p:txBody>
      </p:sp>
      <p:grpSp>
        <p:nvGrpSpPr>
          <p:cNvPr id="16" name="Group 59">
            <a:extLst>
              <a:ext uri="{FF2B5EF4-FFF2-40B4-BE49-F238E27FC236}">
                <a16:creationId xmlns:a16="http://schemas.microsoft.com/office/drawing/2014/main" id="{D159D017-B2CA-443C-851F-E56AB35A32C5}"/>
              </a:ext>
            </a:extLst>
          </p:cNvPr>
          <p:cNvGrpSpPr>
            <a:grpSpLocks/>
          </p:cNvGrpSpPr>
          <p:nvPr/>
        </p:nvGrpSpPr>
        <p:grpSpPr bwMode="auto">
          <a:xfrm>
            <a:off x="5908676" y="4789714"/>
            <a:ext cx="738981" cy="129382"/>
            <a:chOff x="1703388" y="2006913"/>
            <a:chExt cx="1478230" cy="258682"/>
          </a:xfrm>
        </p:grpSpPr>
        <p:sp>
          <p:nvSpPr>
            <p:cNvPr id="17" name="Oval 16">
              <a:extLst>
                <a:ext uri="{FF2B5EF4-FFF2-40B4-BE49-F238E27FC236}">
                  <a16:creationId xmlns:a16="http://schemas.microsoft.com/office/drawing/2014/main" id="{A89E873A-FABF-4C25-8426-A6EC362FCDB0}"/>
                </a:ext>
              </a:extLst>
            </p:cNvPr>
            <p:cNvSpPr/>
            <p:nvPr/>
          </p:nvSpPr>
          <p:spPr>
            <a:xfrm>
              <a:off x="1703388" y="2006913"/>
              <a:ext cx="258809" cy="258682"/>
            </a:xfrm>
            <a:prstGeom prst="ellipse">
              <a:avLst/>
            </a:prstGeom>
            <a:solidFill>
              <a:srgbClr val="CD539A"/>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18" name="Oval 17">
              <a:extLst>
                <a:ext uri="{FF2B5EF4-FFF2-40B4-BE49-F238E27FC236}">
                  <a16:creationId xmlns:a16="http://schemas.microsoft.com/office/drawing/2014/main" id="{B06F80DD-A782-4453-AF3F-5BB79F618A2D}"/>
                </a:ext>
              </a:extLst>
            </p:cNvPr>
            <p:cNvSpPr/>
            <p:nvPr/>
          </p:nvSpPr>
          <p:spPr>
            <a:xfrm>
              <a:off x="2008243" y="2006913"/>
              <a:ext cx="258809" cy="258682"/>
            </a:xfrm>
            <a:prstGeom prst="ellipse">
              <a:avLst/>
            </a:prstGeom>
            <a:solidFill>
              <a:srgbClr val="FB677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19" name="Oval 18">
              <a:extLst>
                <a:ext uri="{FF2B5EF4-FFF2-40B4-BE49-F238E27FC236}">
                  <a16:creationId xmlns:a16="http://schemas.microsoft.com/office/drawing/2014/main" id="{754729F3-89C2-467D-B8E9-1EB703BB4B2E}"/>
                </a:ext>
              </a:extLst>
            </p:cNvPr>
            <p:cNvSpPr/>
            <p:nvPr/>
          </p:nvSpPr>
          <p:spPr>
            <a:xfrm>
              <a:off x="2313099" y="2006913"/>
              <a:ext cx="258809" cy="258682"/>
            </a:xfrm>
            <a:prstGeom prst="ellipse">
              <a:avLst/>
            </a:prstGeom>
            <a:solidFill>
              <a:srgbClr val="6DCFD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0" name="Oval 19">
              <a:extLst>
                <a:ext uri="{FF2B5EF4-FFF2-40B4-BE49-F238E27FC236}">
                  <a16:creationId xmlns:a16="http://schemas.microsoft.com/office/drawing/2014/main" id="{44B360BB-4899-48EE-B453-5DD22CF8BFDA}"/>
                </a:ext>
              </a:extLst>
            </p:cNvPr>
            <p:cNvSpPr/>
            <p:nvPr/>
          </p:nvSpPr>
          <p:spPr>
            <a:xfrm>
              <a:off x="2617954" y="2006913"/>
              <a:ext cx="258809" cy="258682"/>
            </a:xfrm>
            <a:prstGeom prst="ellipse">
              <a:avLst/>
            </a:prstGeom>
            <a:solidFill>
              <a:srgbClr val="FEC2C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1" name="Oval 20">
              <a:extLst>
                <a:ext uri="{FF2B5EF4-FFF2-40B4-BE49-F238E27FC236}">
                  <a16:creationId xmlns:a16="http://schemas.microsoft.com/office/drawing/2014/main" id="{7CF7A37D-AD14-4A48-8A7F-DDDC9758C4AF}"/>
                </a:ext>
              </a:extLst>
            </p:cNvPr>
            <p:cNvSpPr/>
            <p:nvPr/>
          </p:nvSpPr>
          <p:spPr>
            <a:xfrm>
              <a:off x="2922809" y="2006913"/>
              <a:ext cx="258809" cy="258682"/>
            </a:xfrm>
            <a:prstGeom prst="ellipse">
              <a:avLst/>
            </a:prstGeom>
            <a:solidFill>
              <a:srgbClr val="CFEA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grpSp>
    </p:spTree>
    <p:extLst>
      <p:ext uri="{BB962C8B-B14F-4D97-AF65-F5344CB8AC3E}">
        <p14:creationId xmlns:p14="http://schemas.microsoft.com/office/powerpoint/2010/main" val="4188905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23F789C0-9AA1-488D-8C64-BE067E91D177}"/>
              </a:ext>
            </a:extLst>
          </p:cNvPr>
          <p:cNvGrpSpPr>
            <a:grpSpLocks noChangeAspect="1"/>
          </p:cNvGrpSpPr>
          <p:nvPr/>
        </p:nvGrpSpPr>
        <p:grpSpPr bwMode="auto">
          <a:xfrm>
            <a:off x="721179" y="875080"/>
            <a:ext cx="4616527" cy="5188630"/>
            <a:chOff x="500" y="535"/>
            <a:chExt cx="2558" cy="2875"/>
          </a:xfrm>
          <a:blipFill>
            <a:blip r:embed="rId2"/>
            <a:stretch>
              <a:fillRect/>
            </a:stretch>
          </a:blipFill>
        </p:grpSpPr>
        <p:sp>
          <p:nvSpPr>
            <p:cNvPr id="4" name="Freeform 5">
              <a:extLst>
                <a:ext uri="{FF2B5EF4-FFF2-40B4-BE49-F238E27FC236}">
                  <a16:creationId xmlns:a16="http://schemas.microsoft.com/office/drawing/2014/main" id="{CE642F5C-8F09-4D71-9272-D24B8BC42364}"/>
                </a:ext>
              </a:extLst>
            </p:cNvPr>
            <p:cNvSpPr>
              <a:spLocks/>
            </p:cNvSpPr>
            <p:nvPr/>
          </p:nvSpPr>
          <p:spPr bwMode="auto">
            <a:xfrm>
              <a:off x="500" y="1562"/>
              <a:ext cx="2050" cy="1848"/>
            </a:xfrm>
            <a:custGeom>
              <a:avLst/>
              <a:gdLst>
                <a:gd name="T0" fmla="*/ 0 w 447"/>
                <a:gd name="T1" fmla="*/ 399 h 403"/>
                <a:gd name="T2" fmla="*/ 0 w 447"/>
                <a:gd name="T3" fmla="*/ 170 h 403"/>
                <a:gd name="T4" fmla="*/ 4 w 447"/>
                <a:gd name="T5" fmla="*/ 152 h 403"/>
                <a:gd name="T6" fmla="*/ 215 w 447"/>
                <a:gd name="T7" fmla="*/ 1 h 403"/>
                <a:gd name="T8" fmla="*/ 447 w 447"/>
                <a:gd name="T9" fmla="*/ 1 h 403"/>
                <a:gd name="T10" fmla="*/ 447 w 447"/>
                <a:gd name="T11" fmla="*/ 135 h 403"/>
                <a:gd name="T12" fmla="*/ 447 w 447"/>
                <a:gd name="T13" fmla="*/ 137 h 403"/>
                <a:gd name="T14" fmla="*/ 69 w 447"/>
                <a:gd name="T15" fmla="*/ 353 h 403"/>
                <a:gd name="T16" fmla="*/ 52 w 447"/>
                <a:gd name="T17" fmla="*/ 355 h 403"/>
                <a:gd name="T18" fmla="*/ 0 w 447"/>
                <a:gd name="T19" fmla="*/ 399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7" h="403">
                  <a:moveTo>
                    <a:pt x="0" y="399"/>
                  </a:moveTo>
                  <a:cubicBezTo>
                    <a:pt x="0" y="170"/>
                    <a:pt x="0" y="170"/>
                    <a:pt x="0" y="170"/>
                  </a:cubicBezTo>
                  <a:cubicBezTo>
                    <a:pt x="0" y="164"/>
                    <a:pt x="2" y="158"/>
                    <a:pt x="4" y="152"/>
                  </a:cubicBezTo>
                  <a:cubicBezTo>
                    <a:pt x="18" y="118"/>
                    <a:pt x="76" y="3"/>
                    <a:pt x="215" y="1"/>
                  </a:cubicBezTo>
                  <a:cubicBezTo>
                    <a:pt x="378" y="0"/>
                    <a:pt x="447" y="1"/>
                    <a:pt x="447" y="1"/>
                  </a:cubicBezTo>
                  <a:cubicBezTo>
                    <a:pt x="447" y="135"/>
                    <a:pt x="447" y="135"/>
                    <a:pt x="447" y="135"/>
                  </a:cubicBezTo>
                  <a:cubicBezTo>
                    <a:pt x="447" y="136"/>
                    <a:pt x="447" y="136"/>
                    <a:pt x="447" y="137"/>
                  </a:cubicBezTo>
                  <a:cubicBezTo>
                    <a:pt x="444" y="154"/>
                    <a:pt x="401" y="403"/>
                    <a:pt x="69" y="353"/>
                  </a:cubicBezTo>
                  <a:cubicBezTo>
                    <a:pt x="63" y="352"/>
                    <a:pt x="57" y="353"/>
                    <a:pt x="52" y="355"/>
                  </a:cubicBezTo>
                  <a:cubicBezTo>
                    <a:pt x="34" y="361"/>
                    <a:pt x="8" y="379"/>
                    <a:pt x="0" y="399"/>
                  </a:cubicBezTo>
                  <a:close/>
                </a:path>
              </a:pathLst>
            </a:custGeom>
            <a:grpFill/>
            <a:ln w="2857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Freeform 6">
              <a:extLst>
                <a:ext uri="{FF2B5EF4-FFF2-40B4-BE49-F238E27FC236}">
                  <a16:creationId xmlns:a16="http://schemas.microsoft.com/office/drawing/2014/main" id="{77FC1E9D-321F-43CB-B902-4DD2E5B7759E}"/>
                </a:ext>
              </a:extLst>
            </p:cNvPr>
            <p:cNvSpPr>
              <a:spLocks/>
            </p:cNvSpPr>
            <p:nvPr/>
          </p:nvSpPr>
          <p:spPr bwMode="auto">
            <a:xfrm>
              <a:off x="1041" y="535"/>
              <a:ext cx="2017" cy="1458"/>
            </a:xfrm>
            <a:custGeom>
              <a:avLst/>
              <a:gdLst>
                <a:gd name="T0" fmla="*/ 8 w 440"/>
                <a:gd name="T1" fmla="*/ 233 h 318"/>
                <a:gd name="T2" fmla="*/ 136 w 440"/>
                <a:gd name="T3" fmla="*/ 214 h 318"/>
                <a:gd name="T4" fmla="*/ 336 w 440"/>
                <a:gd name="T5" fmla="*/ 214 h 318"/>
                <a:gd name="T6" fmla="*/ 336 w 440"/>
                <a:gd name="T7" fmla="*/ 318 h 318"/>
                <a:gd name="T8" fmla="*/ 440 w 440"/>
                <a:gd name="T9" fmla="*/ 129 h 318"/>
                <a:gd name="T10" fmla="*/ 440 w 440"/>
                <a:gd name="T11" fmla="*/ 28 h 318"/>
                <a:gd name="T12" fmla="*/ 254 w 440"/>
                <a:gd name="T13" fmla="*/ 28 h 318"/>
                <a:gd name="T14" fmla="*/ 8 w 440"/>
                <a:gd name="T15" fmla="*/ 233 h 3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0" h="318">
                  <a:moveTo>
                    <a:pt x="8" y="233"/>
                  </a:moveTo>
                  <a:cubicBezTo>
                    <a:pt x="8" y="233"/>
                    <a:pt x="17" y="213"/>
                    <a:pt x="136" y="214"/>
                  </a:cubicBezTo>
                  <a:cubicBezTo>
                    <a:pt x="255" y="215"/>
                    <a:pt x="336" y="214"/>
                    <a:pt x="336" y="214"/>
                  </a:cubicBezTo>
                  <a:cubicBezTo>
                    <a:pt x="336" y="318"/>
                    <a:pt x="336" y="318"/>
                    <a:pt x="336" y="318"/>
                  </a:cubicBezTo>
                  <a:cubicBezTo>
                    <a:pt x="336" y="318"/>
                    <a:pt x="440" y="254"/>
                    <a:pt x="440" y="129"/>
                  </a:cubicBezTo>
                  <a:cubicBezTo>
                    <a:pt x="440" y="4"/>
                    <a:pt x="440" y="28"/>
                    <a:pt x="440" y="28"/>
                  </a:cubicBezTo>
                  <a:cubicBezTo>
                    <a:pt x="254" y="28"/>
                    <a:pt x="254" y="28"/>
                    <a:pt x="254" y="28"/>
                  </a:cubicBezTo>
                  <a:cubicBezTo>
                    <a:pt x="254" y="28"/>
                    <a:pt x="0" y="0"/>
                    <a:pt x="8" y="233"/>
                  </a:cubicBezTo>
                  <a:close/>
                </a:path>
              </a:pathLst>
            </a:custGeom>
            <a:grpFill/>
            <a:ln w="2857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6" name="Title 5">
            <a:extLst>
              <a:ext uri="{FF2B5EF4-FFF2-40B4-BE49-F238E27FC236}">
                <a16:creationId xmlns:a16="http://schemas.microsoft.com/office/drawing/2014/main" id="{7C226C4C-B0ED-469F-B16B-010A035CC6EB}"/>
              </a:ext>
            </a:extLst>
          </p:cNvPr>
          <p:cNvSpPr>
            <a:spLocks noGrp="1"/>
          </p:cNvSpPr>
          <p:nvPr>
            <p:ph type="title"/>
          </p:nvPr>
        </p:nvSpPr>
        <p:spPr/>
        <p:txBody>
          <a:bodyPr/>
          <a:lstStyle/>
          <a:p>
            <a:r>
              <a:rPr lang="en-US" dirty="0">
                <a:solidFill>
                  <a:srgbClr val="99CC33"/>
                </a:solidFill>
              </a:rPr>
              <a:t>Add your </a:t>
            </a:r>
            <a:r>
              <a:rPr lang="en-US" dirty="0">
                <a:solidFill>
                  <a:srgbClr val="FF4E85"/>
                </a:solidFill>
              </a:rPr>
              <a:t>title</a:t>
            </a:r>
            <a:br>
              <a:rPr lang="en-US" dirty="0">
                <a:solidFill>
                  <a:srgbClr val="FF4E85"/>
                </a:solidFill>
              </a:rPr>
            </a:br>
            <a:r>
              <a:rPr lang="en-US" dirty="0">
                <a:solidFill>
                  <a:srgbClr val="FF4E85"/>
                </a:solidFill>
              </a:rPr>
              <a:t>here</a:t>
            </a:r>
          </a:p>
        </p:txBody>
      </p:sp>
      <p:grpSp>
        <p:nvGrpSpPr>
          <p:cNvPr id="15" name="Group 59">
            <a:extLst>
              <a:ext uri="{FF2B5EF4-FFF2-40B4-BE49-F238E27FC236}">
                <a16:creationId xmlns:a16="http://schemas.microsoft.com/office/drawing/2014/main" id="{6E671E3E-AD57-4E77-9D0A-9FF57E915C28}"/>
              </a:ext>
            </a:extLst>
          </p:cNvPr>
          <p:cNvGrpSpPr>
            <a:grpSpLocks/>
          </p:cNvGrpSpPr>
          <p:nvPr/>
        </p:nvGrpSpPr>
        <p:grpSpPr bwMode="auto">
          <a:xfrm>
            <a:off x="6314071" y="2005860"/>
            <a:ext cx="738981" cy="129382"/>
            <a:chOff x="1703388" y="2006913"/>
            <a:chExt cx="1478230" cy="258682"/>
          </a:xfrm>
        </p:grpSpPr>
        <p:sp>
          <p:nvSpPr>
            <p:cNvPr id="16" name="Oval 15">
              <a:extLst>
                <a:ext uri="{FF2B5EF4-FFF2-40B4-BE49-F238E27FC236}">
                  <a16:creationId xmlns:a16="http://schemas.microsoft.com/office/drawing/2014/main" id="{560195E8-ED2D-4C09-9DFA-5B11A6FF0489}"/>
                </a:ext>
              </a:extLst>
            </p:cNvPr>
            <p:cNvSpPr/>
            <p:nvPr/>
          </p:nvSpPr>
          <p:spPr>
            <a:xfrm>
              <a:off x="1703388" y="2006913"/>
              <a:ext cx="258809" cy="258682"/>
            </a:xfrm>
            <a:prstGeom prst="ellipse">
              <a:avLst/>
            </a:prstGeom>
            <a:solidFill>
              <a:srgbClr val="CD539A"/>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17" name="Oval 16">
              <a:extLst>
                <a:ext uri="{FF2B5EF4-FFF2-40B4-BE49-F238E27FC236}">
                  <a16:creationId xmlns:a16="http://schemas.microsoft.com/office/drawing/2014/main" id="{B69446BC-5BF1-41F2-9020-35B335BF8F35}"/>
                </a:ext>
              </a:extLst>
            </p:cNvPr>
            <p:cNvSpPr/>
            <p:nvPr/>
          </p:nvSpPr>
          <p:spPr>
            <a:xfrm>
              <a:off x="2008243" y="2006913"/>
              <a:ext cx="258809" cy="258682"/>
            </a:xfrm>
            <a:prstGeom prst="ellipse">
              <a:avLst/>
            </a:prstGeom>
            <a:solidFill>
              <a:srgbClr val="FB677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18" name="Oval 17">
              <a:extLst>
                <a:ext uri="{FF2B5EF4-FFF2-40B4-BE49-F238E27FC236}">
                  <a16:creationId xmlns:a16="http://schemas.microsoft.com/office/drawing/2014/main" id="{9B8C5218-EB1B-4037-B75D-EAD0D5B98236}"/>
                </a:ext>
              </a:extLst>
            </p:cNvPr>
            <p:cNvSpPr/>
            <p:nvPr/>
          </p:nvSpPr>
          <p:spPr>
            <a:xfrm>
              <a:off x="2313099" y="2006913"/>
              <a:ext cx="258809" cy="258682"/>
            </a:xfrm>
            <a:prstGeom prst="ellipse">
              <a:avLst/>
            </a:prstGeom>
            <a:solidFill>
              <a:srgbClr val="6DCFD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19" name="Oval 18">
              <a:extLst>
                <a:ext uri="{FF2B5EF4-FFF2-40B4-BE49-F238E27FC236}">
                  <a16:creationId xmlns:a16="http://schemas.microsoft.com/office/drawing/2014/main" id="{C05E2B8F-C11B-4033-9144-031B1AAA8754}"/>
                </a:ext>
              </a:extLst>
            </p:cNvPr>
            <p:cNvSpPr/>
            <p:nvPr/>
          </p:nvSpPr>
          <p:spPr>
            <a:xfrm>
              <a:off x="2617954" y="2006913"/>
              <a:ext cx="258809" cy="258682"/>
            </a:xfrm>
            <a:prstGeom prst="ellipse">
              <a:avLst/>
            </a:prstGeom>
            <a:solidFill>
              <a:srgbClr val="FEC2C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0" name="Oval 19">
              <a:extLst>
                <a:ext uri="{FF2B5EF4-FFF2-40B4-BE49-F238E27FC236}">
                  <a16:creationId xmlns:a16="http://schemas.microsoft.com/office/drawing/2014/main" id="{69CF0548-2701-43CA-B3D3-011CA8DFD2EA}"/>
                </a:ext>
              </a:extLst>
            </p:cNvPr>
            <p:cNvSpPr/>
            <p:nvPr/>
          </p:nvSpPr>
          <p:spPr>
            <a:xfrm>
              <a:off x="2922809" y="2006913"/>
              <a:ext cx="258809" cy="258682"/>
            </a:xfrm>
            <a:prstGeom prst="ellipse">
              <a:avLst/>
            </a:prstGeom>
            <a:solidFill>
              <a:srgbClr val="CFEA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grpSp>
      <p:sp>
        <p:nvSpPr>
          <p:cNvPr id="21" name="Rectángulo 61">
            <a:extLst>
              <a:ext uri="{FF2B5EF4-FFF2-40B4-BE49-F238E27FC236}">
                <a16:creationId xmlns:a16="http://schemas.microsoft.com/office/drawing/2014/main" id="{973E8E8D-6418-45A7-BFE0-BB60DF7053F8}"/>
              </a:ext>
            </a:extLst>
          </p:cNvPr>
          <p:cNvSpPr/>
          <p:nvPr/>
        </p:nvSpPr>
        <p:spPr>
          <a:xfrm>
            <a:off x="6056841" y="3732099"/>
            <a:ext cx="5278816" cy="1200329"/>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Tree>
    <p:extLst>
      <p:ext uri="{BB962C8B-B14F-4D97-AF65-F5344CB8AC3E}">
        <p14:creationId xmlns:p14="http://schemas.microsoft.com/office/powerpoint/2010/main" val="1081612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B47A13E5-8243-43A9-9FDB-66A4D82FCC45}"/>
              </a:ext>
            </a:extLst>
          </p:cNvPr>
          <p:cNvGrpSpPr>
            <a:grpSpLocks noChangeAspect="1"/>
          </p:cNvGrpSpPr>
          <p:nvPr/>
        </p:nvGrpSpPr>
        <p:grpSpPr bwMode="auto">
          <a:xfrm>
            <a:off x="3454401" y="1350964"/>
            <a:ext cx="5054601" cy="5445126"/>
            <a:chOff x="2176" y="851"/>
            <a:chExt cx="3184" cy="3430"/>
          </a:xfrm>
          <a:blipFill>
            <a:blip r:embed="rId2"/>
            <a:stretch>
              <a:fillRect/>
            </a:stretch>
          </a:blipFill>
        </p:grpSpPr>
        <p:sp>
          <p:nvSpPr>
            <p:cNvPr id="4" name="Freeform 5">
              <a:extLst>
                <a:ext uri="{FF2B5EF4-FFF2-40B4-BE49-F238E27FC236}">
                  <a16:creationId xmlns:a16="http://schemas.microsoft.com/office/drawing/2014/main" id="{08ADD936-5D51-4C05-877B-CFFCD53DDDE0}"/>
                </a:ext>
              </a:extLst>
            </p:cNvPr>
            <p:cNvSpPr>
              <a:spLocks/>
            </p:cNvSpPr>
            <p:nvPr/>
          </p:nvSpPr>
          <p:spPr bwMode="auto">
            <a:xfrm>
              <a:off x="3817" y="851"/>
              <a:ext cx="1543" cy="1392"/>
            </a:xfrm>
            <a:custGeom>
              <a:avLst/>
              <a:gdLst>
                <a:gd name="T0" fmla="*/ 0 w 318"/>
                <a:gd name="T1" fmla="*/ 284 h 287"/>
                <a:gd name="T2" fmla="*/ 0 w 318"/>
                <a:gd name="T3" fmla="*/ 121 h 287"/>
                <a:gd name="T4" fmla="*/ 3 w 318"/>
                <a:gd name="T5" fmla="*/ 108 h 287"/>
                <a:gd name="T6" fmla="*/ 153 w 318"/>
                <a:gd name="T7" fmla="*/ 1 h 287"/>
                <a:gd name="T8" fmla="*/ 318 w 318"/>
                <a:gd name="T9" fmla="*/ 1 h 287"/>
                <a:gd name="T10" fmla="*/ 318 w 318"/>
                <a:gd name="T11" fmla="*/ 97 h 287"/>
                <a:gd name="T12" fmla="*/ 318 w 318"/>
                <a:gd name="T13" fmla="*/ 98 h 287"/>
                <a:gd name="T14" fmla="*/ 49 w 318"/>
                <a:gd name="T15" fmla="*/ 252 h 287"/>
                <a:gd name="T16" fmla="*/ 37 w 318"/>
                <a:gd name="T17" fmla="*/ 253 h 287"/>
                <a:gd name="T18" fmla="*/ 0 w 318"/>
                <a:gd name="T19" fmla="*/ 28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8" h="287">
                  <a:moveTo>
                    <a:pt x="0" y="284"/>
                  </a:moveTo>
                  <a:cubicBezTo>
                    <a:pt x="0" y="121"/>
                    <a:pt x="0" y="121"/>
                    <a:pt x="0" y="121"/>
                  </a:cubicBezTo>
                  <a:cubicBezTo>
                    <a:pt x="0" y="117"/>
                    <a:pt x="1" y="113"/>
                    <a:pt x="3" y="108"/>
                  </a:cubicBezTo>
                  <a:cubicBezTo>
                    <a:pt x="13" y="84"/>
                    <a:pt x="54" y="2"/>
                    <a:pt x="153" y="1"/>
                  </a:cubicBezTo>
                  <a:cubicBezTo>
                    <a:pt x="269" y="0"/>
                    <a:pt x="318" y="1"/>
                    <a:pt x="318" y="1"/>
                  </a:cubicBezTo>
                  <a:cubicBezTo>
                    <a:pt x="318" y="97"/>
                    <a:pt x="318" y="97"/>
                    <a:pt x="318" y="97"/>
                  </a:cubicBezTo>
                  <a:cubicBezTo>
                    <a:pt x="318" y="97"/>
                    <a:pt x="318" y="97"/>
                    <a:pt x="318" y="98"/>
                  </a:cubicBezTo>
                  <a:cubicBezTo>
                    <a:pt x="316" y="110"/>
                    <a:pt x="285" y="287"/>
                    <a:pt x="49" y="252"/>
                  </a:cubicBezTo>
                  <a:cubicBezTo>
                    <a:pt x="45" y="251"/>
                    <a:pt x="41" y="251"/>
                    <a:pt x="37" y="253"/>
                  </a:cubicBezTo>
                  <a:cubicBezTo>
                    <a:pt x="24" y="257"/>
                    <a:pt x="6" y="270"/>
                    <a:pt x="0" y="284"/>
                  </a:cubicBezTo>
                  <a:close/>
                </a:path>
              </a:pathLst>
            </a:custGeom>
            <a:blipFill>
              <a:blip r:embed="rId3" cstate="email">
                <a:extLst>
                  <a:ext uri="{28A0092B-C50C-407E-A947-70E740481C1C}">
                    <a14:useLocalDpi xmlns:a14="http://schemas.microsoft.com/office/drawing/2010/main"/>
                  </a:ext>
                </a:extLst>
              </a:blip>
              <a:stretch>
                <a:fillRect/>
              </a:stretch>
            </a:blipFill>
            <a:ln w="30163"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 name="Freeform 6">
              <a:extLst>
                <a:ext uri="{FF2B5EF4-FFF2-40B4-BE49-F238E27FC236}">
                  <a16:creationId xmlns:a16="http://schemas.microsoft.com/office/drawing/2014/main" id="{691AB0E2-3B69-4D5C-980E-B72B2AAE0907}"/>
                </a:ext>
              </a:extLst>
            </p:cNvPr>
            <p:cNvSpPr>
              <a:spLocks/>
            </p:cNvSpPr>
            <p:nvPr/>
          </p:nvSpPr>
          <p:spPr bwMode="auto">
            <a:xfrm>
              <a:off x="3817" y="2209"/>
              <a:ext cx="1543" cy="1393"/>
            </a:xfrm>
            <a:custGeom>
              <a:avLst/>
              <a:gdLst>
                <a:gd name="T0" fmla="*/ 0 w 318"/>
                <a:gd name="T1" fmla="*/ 284 h 287"/>
                <a:gd name="T2" fmla="*/ 0 w 318"/>
                <a:gd name="T3" fmla="*/ 121 h 287"/>
                <a:gd name="T4" fmla="*/ 3 w 318"/>
                <a:gd name="T5" fmla="*/ 108 h 287"/>
                <a:gd name="T6" fmla="*/ 153 w 318"/>
                <a:gd name="T7" fmla="*/ 1 h 287"/>
                <a:gd name="T8" fmla="*/ 318 w 318"/>
                <a:gd name="T9" fmla="*/ 1 h 287"/>
                <a:gd name="T10" fmla="*/ 318 w 318"/>
                <a:gd name="T11" fmla="*/ 97 h 287"/>
                <a:gd name="T12" fmla="*/ 318 w 318"/>
                <a:gd name="T13" fmla="*/ 98 h 287"/>
                <a:gd name="T14" fmla="*/ 49 w 318"/>
                <a:gd name="T15" fmla="*/ 252 h 287"/>
                <a:gd name="T16" fmla="*/ 37 w 318"/>
                <a:gd name="T17" fmla="*/ 253 h 287"/>
                <a:gd name="T18" fmla="*/ 0 w 318"/>
                <a:gd name="T19" fmla="*/ 28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8" h="287">
                  <a:moveTo>
                    <a:pt x="0" y="284"/>
                  </a:moveTo>
                  <a:cubicBezTo>
                    <a:pt x="0" y="121"/>
                    <a:pt x="0" y="121"/>
                    <a:pt x="0" y="121"/>
                  </a:cubicBezTo>
                  <a:cubicBezTo>
                    <a:pt x="0" y="117"/>
                    <a:pt x="1" y="113"/>
                    <a:pt x="3" y="108"/>
                  </a:cubicBezTo>
                  <a:cubicBezTo>
                    <a:pt x="13" y="84"/>
                    <a:pt x="54" y="2"/>
                    <a:pt x="153" y="1"/>
                  </a:cubicBezTo>
                  <a:cubicBezTo>
                    <a:pt x="269" y="0"/>
                    <a:pt x="318" y="1"/>
                    <a:pt x="318" y="1"/>
                  </a:cubicBezTo>
                  <a:cubicBezTo>
                    <a:pt x="318" y="97"/>
                    <a:pt x="318" y="97"/>
                    <a:pt x="318" y="97"/>
                  </a:cubicBezTo>
                  <a:cubicBezTo>
                    <a:pt x="318" y="97"/>
                    <a:pt x="318" y="97"/>
                    <a:pt x="318" y="98"/>
                  </a:cubicBezTo>
                  <a:cubicBezTo>
                    <a:pt x="316" y="110"/>
                    <a:pt x="285" y="287"/>
                    <a:pt x="49" y="252"/>
                  </a:cubicBezTo>
                  <a:cubicBezTo>
                    <a:pt x="45" y="251"/>
                    <a:pt x="41" y="251"/>
                    <a:pt x="37" y="253"/>
                  </a:cubicBezTo>
                  <a:cubicBezTo>
                    <a:pt x="24" y="257"/>
                    <a:pt x="6" y="270"/>
                    <a:pt x="0" y="284"/>
                  </a:cubicBezTo>
                  <a:close/>
                </a:path>
              </a:pathLst>
            </a:custGeom>
            <a:blipFill>
              <a:blip r:embed="rId4" cstate="email">
                <a:extLst>
                  <a:ext uri="{28A0092B-C50C-407E-A947-70E740481C1C}">
                    <a14:useLocalDpi xmlns:a14="http://schemas.microsoft.com/office/drawing/2010/main"/>
                  </a:ext>
                </a:extLst>
              </a:blip>
              <a:stretch>
                <a:fillRect/>
              </a:stretch>
            </a:blipFill>
            <a:ln w="30163"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Freeform 7">
              <a:extLst>
                <a:ext uri="{FF2B5EF4-FFF2-40B4-BE49-F238E27FC236}">
                  <a16:creationId xmlns:a16="http://schemas.microsoft.com/office/drawing/2014/main" id="{5B7DD8BC-1D08-4B0B-95C5-902FBCE52A09}"/>
                </a:ext>
              </a:extLst>
            </p:cNvPr>
            <p:cNvSpPr>
              <a:spLocks/>
            </p:cNvSpPr>
            <p:nvPr/>
          </p:nvSpPr>
          <p:spPr bwMode="auto">
            <a:xfrm>
              <a:off x="2176" y="1514"/>
              <a:ext cx="1543" cy="1392"/>
            </a:xfrm>
            <a:custGeom>
              <a:avLst/>
              <a:gdLst>
                <a:gd name="T0" fmla="*/ 318 w 318"/>
                <a:gd name="T1" fmla="*/ 284 h 287"/>
                <a:gd name="T2" fmla="*/ 318 w 318"/>
                <a:gd name="T3" fmla="*/ 121 h 287"/>
                <a:gd name="T4" fmla="*/ 315 w 318"/>
                <a:gd name="T5" fmla="*/ 108 h 287"/>
                <a:gd name="T6" fmla="*/ 165 w 318"/>
                <a:gd name="T7" fmla="*/ 1 h 287"/>
                <a:gd name="T8" fmla="*/ 0 w 318"/>
                <a:gd name="T9" fmla="*/ 1 h 287"/>
                <a:gd name="T10" fmla="*/ 0 w 318"/>
                <a:gd name="T11" fmla="*/ 97 h 287"/>
                <a:gd name="T12" fmla="*/ 0 w 318"/>
                <a:gd name="T13" fmla="*/ 98 h 287"/>
                <a:gd name="T14" fmla="*/ 269 w 318"/>
                <a:gd name="T15" fmla="*/ 252 h 287"/>
                <a:gd name="T16" fmla="*/ 281 w 318"/>
                <a:gd name="T17" fmla="*/ 253 h 287"/>
                <a:gd name="T18" fmla="*/ 318 w 318"/>
                <a:gd name="T19" fmla="*/ 28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8" h="287">
                  <a:moveTo>
                    <a:pt x="318" y="284"/>
                  </a:moveTo>
                  <a:cubicBezTo>
                    <a:pt x="318" y="121"/>
                    <a:pt x="318" y="121"/>
                    <a:pt x="318" y="121"/>
                  </a:cubicBezTo>
                  <a:cubicBezTo>
                    <a:pt x="318" y="117"/>
                    <a:pt x="317" y="113"/>
                    <a:pt x="315" y="108"/>
                  </a:cubicBezTo>
                  <a:cubicBezTo>
                    <a:pt x="305" y="84"/>
                    <a:pt x="264" y="2"/>
                    <a:pt x="165" y="1"/>
                  </a:cubicBezTo>
                  <a:cubicBezTo>
                    <a:pt x="49" y="0"/>
                    <a:pt x="0" y="1"/>
                    <a:pt x="0" y="1"/>
                  </a:cubicBezTo>
                  <a:cubicBezTo>
                    <a:pt x="0" y="97"/>
                    <a:pt x="0" y="97"/>
                    <a:pt x="0" y="97"/>
                  </a:cubicBezTo>
                  <a:cubicBezTo>
                    <a:pt x="0" y="97"/>
                    <a:pt x="0" y="97"/>
                    <a:pt x="0" y="98"/>
                  </a:cubicBezTo>
                  <a:cubicBezTo>
                    <a:pt x="2" y="110"/>
                    <a:pt x="33" y="287"/>
                    <a:pt x="269" y="252"/>
                  </a:cubicBezTo>
                  <a:cubicBezTo>
                    <a:pt x="273" y="251"/>
                    <a:pt x="277" y="251"/>
                    <a:pt x="281" y="253"/>
                  </a:cubicBezTo>
                  <a:cubicBezTo>
                    <a:pt x="294" y="257"/>
                    <a:pt x="312" y="270"/>
                    <a:pt x="318" y="284"/>
                  </a:cubicBezTo>
                  <a:close/>
                </a:path>
              </a:pathLst>
            </a:custGeom>
            <a:blipFill>
              <a:blip r:embed="rId5" cstate="email">
                <a:extLst>
                  <a:ext uri="{28A0092B-C50C-407E-A947-70E740481C1C}">
                    <a14:useLocalDpi xmlns:a14="http://schemas.microsoft.com/office/drawing/2010/main"/>
                  </a:ext>
                </a:extLst>
              </a:blip>
              <a:stretch>
                <a:fillRect/>
              </a:stretch>
            </a:blipFill>
            <a:ln w="30163"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8">
              <a:extLst>
                <a:ext uri="{FF2B5EF4-FFF2-40B4-BE49-F238E27FC236}">
                  <a16:creationId xmlns:a16="http://schemas.microsoft.com/office/drawing/2014/main" id="{A668E1C3-A3C2-4BD9-9C7A-B8C52F3F8F30}"/>
                </a:ext>
              </a:extLst>
            </p:cNvPr>
            <p:cNvSpPr>
              <a:spLocks/>
            </p:cNvSpPr>
            <p:nvPr/>
          </p:nvSpPr>
          <p:spPr bwMode="auto">
            <a:xfrm>
              <a:off x="2225" y="2888"/>
              <a:ext cx="1543" cy="1393"/>
            </a:xfrm>
            <a:custGeom>
              <a:avLst/>
              <a:gdLst>
                <a:gd name="T0" fmla="*/ 318 w 318"/>
                <a:gd name="T1" fmla="*/ 284 h 287"/>
                <a:gd name="T2" fmla="*/ 318 w 318"/>
                <a:gd name="T3" fmla="*/ 121 h 287"/>
                <a:gd name="T4" fmla="*/ 315 w 318"/>
                <a:gd name="T5" fmla="*/ 108 h 287"/>
                <a:gd name="T6" fmla="*/ 165 w 318"/>
                <a:gd name="T7" fmla="*/ 1 h 287"/>
                <a:gd name="T8" fmla="*/ 0 w 318"/>
                <a:gd name="T9" fmla="*/ 1 h 287"/>
                <a:gd name="T10" fmla="*/ 0 w 318"/>
                <a:gd name="T11" fmla="*/ 97 h 287"/>
                <a:gd name="T12" fmla="*/ 0 w 318"/>
                <a:gd name="T13" fmla="*/ 98 h 287"/>
                <a:gd name="T14" fmla="*/ 269 w 318"/>
                <a:gd name="T15" fmla="*/ 252 h 287"/>
                <a:gd name="T16" fmla="*/ 281 w 318"/>
                <a:gd name="T17" fmla="*/ 253 h 287"/>
                <a:gd name="T18" fmla="*/ 318 w 318"/>
                <a:gd name="T19" fmla="*/ 28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8" h="287">
                  <a:moveTo>
                    <a:pt x="318" y="284"/>
                  </a:moveTo>
                  <a:cubicBezTo>
                    <a:pt x="318" y="121"/>
                    <a:pt x="318" y="121"/>
                    <a:pt x="318" y="121"/>
                  </a:cubicBezTo>
                  <a:cubicBezTo>
                    <a:pt x="318" y="117"/>
                    <a:pt x="317" y="113"/>
                    <a:pt x="315" y="108"/>
                  </a:cubicBezTo>
                  <a:cubicBezTo>
                    <a:pt x="305" y="84"/>
                    <a:pt x="264" y="2"/>
                    <a:pt x="165" y="1"/>
                  </a:cubicBezTo>
                  <a:cubicBezTo>
                    <a:pt x="49" y="0"/>
                    <a:pt x="0" y="1"/>
                    <a:pt x="0" y="1"/>
                  </a:cubicBezTo>
                  <a:cubicBezTo>
                    <a:pt x="0" y="97"/>
                    <a:pt x="0" y="97"/>
                    <a:pt x="0" y="97"/>
                  </a:cubicBezTo>
                  <a:cubicBezTo>
                    <a:pt x="0" y="97"/>
                    <a:pt x="0" y="97"/>
                    <a:pt x="0" y="98"/>
                  </a:cubicBezTo>
                  <a:cubicBezTo>
                    <a:pt x="2" y="110"/>
                    <a:pt x="33" y="287"/>
                    <a:pt x="269" y="252"/>
                  </a:cubicBezTo>
                  <a:cubicBezTo>
                    <a:pt x="273" y="251"/>
                    <a:pt x="277" y="251"/>
                    <a:pt x="281" y="253"/>
                  </a:cubicBezTo>
                  <a:cubicBezTo>
                    <a:pt x="294" y="257"/>
                    <a:pt x="312" y="270"/>
                    <a:pt x="318" y="284"/>
                  </a:cubicBezTo>
                  <a:close/>
                </a:path>
              </a:pathLst>
            </a:custGeom>
            <a:blipFill>
              <a:blip r:embed="rId6"/>
              <a:stretch>
                <a:fillRect/>
              </a:stretch>
            </a:blipFill>
            <a:ln w="30163"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6" name="Rectángulo 61">
            <a:extLst>
              <a:ext uri="{FF2B5EF4-FFF2-40B4-BE49-F238E27FC236}">
                <a16:creationId xmlns:a16="http://schemas.microsoft.com/office/drawing/2014/main" id="{3777060D-AC66-460B-B1E3-453E9B4E7162}"/>
              </a:ext>
            </a:extLst>
          </p:cNvPr>
          <p:cNvSpPr/>
          <p:nvPr/>
        </p:nvSpPr>
        <p:spPr>
          <a:xfrm>
            <a:off x="8763475" y="1032442"/>
            <a:ext cx="3428525" cy="1477328"/>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a:t>
            </a:r>
            <a:endParaRPr lang="en-US" sz="1600" dirty="0"/>
          </a:p>
        </p:txBody>
      </p:sp>
      <p:sp>
        <p:nvSpPr>
          <p:cNvPr id="18" name="Rectángulo 61">
            <a:extLst>
              <a:ext uri="{FF2B5EF4-FFF2-40B4-BE49-F238E27FC236}">
                <a16:creationId xmlns:a16="http://schemas.microsoft.com/office/drawing/2014/main" id="{B36DABFB-E7BA-43A1-B108-DC06C1CFEF34}"/>
              </a:ext>
            </a:extLst>
          </p:cNvPr>
          <p:cNvSpPr/>
          <p:nvPr/>
        </p:nvSpPr>
        <p:spPr>
          <a:xfrm>
            <a:off x="8763474" y="3329328"/>
            <a:ext cx="3428525" cy="1477328"/>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a:t>
            </a:r>
            <a:endParaRPr lang="en-US" sz="1600" dirty="0"/>
          </a:p>
        </p:txBody>
      </p:sp>
      <p:sp>
        <p:nvSpPr>
          <p:cNvPr id="19" name="Rectángulo 61">
            <a:extLst>
              <a:ext uri="{FF2B5EF4-FFF2-40B4-BE49-F238E27FC236}">
                <a16:creationId xmlns:a16="http://schemas.microsoft.com/office/drawing/2014/main" id="{50974F86-21B7-49DF-B4DA-2D77E6B2BDAB}"/>
              </a:ext>
            </a:extLst>
          </p:cNvPr>
          <p:cNvSpPr/>
          <p:nvPr/>
        </p:nvSpPr>
        <p:spPr>
          <a:xfrm>
            <a:off x="-23574" y="2351539"/>
            <a:ext cx="3428525" cy="1477328"/>
          </a:xfrm>
          <a:prstGeom prst="rect">
            <a:avLst/>
          </a:prstGeom>
        </p:spPr>
        <p:txBody>
          <a:bodyPr wrap="square">
            <a:spAutoFit/>
          </a:bodyPr>
          <a:lstStyle/>
          <a:p>
            <a:pPr algn="r"/>
            <a:r>
              <a:rPr lang="en-US" b="1" dirty="0"/>
              <a:t>Lorem ipsum </a:t>
            </a:r>
            <a:r>
              <a:rPr lang="en-US" dirty="0"/>
              <a:t>dolor sit amet, consectetur adipiscing elit. Curabitur eros leo, accumsan quis arcu ac, molestie ornare justo. </a:t>
            </a:r>
            <a:endParaRPr lang="en-US" sz="1600" dirty="0"/>
          </a:p>
        </p:txBody>
      </p:sp>
      <p:sp>
        <p:nvSpPr>
          <p:cNvPr id="20" name="Rectángulo 61">
            <a:extLst>
              <a:ext uri="{FF2B5EF4-FFF2-40B4-BE49-F238E27FC236}">
                <a16:creationId xmlns:a16="http://schemas.microsoft.com/office/drawing/2014/main" id="{14E73AD0-E8D9-47F9-AF6B-43AE3E2E3365}"/>
              </a:ext>
            </a:extLst>
          </p:cNvPr>
          <p:cNvSpPr/>
          <p:nvPr/>
        </p:nvSpPr>
        <p:spPr>
          <a:xfrm>
            <a:off x="-23575" y="4447494"/>
            <a:ext cx="3428525" cy="1477328"/>
          </a:xfrm>
          <a:prstGeom prst="rect">
            <a:avLst/>
          </a:prstGeom>
        </p:spPr>
        <p:txBody>
          <a:bodyPr wrap="square">
            <a:spAutoFit/>
          </a:bodyPr>
          <a:lstStyle/>
          <a:p>
            <a:pPr algn="r"/>
            <a:r>
              <a:rPr lang="en-US" b="1" dirty="0"/>
              <a:t>Lorem ipsum </a:t>
            </a:r>
            <a:r>
              <a:rPr lang="en-US" dirty="0"/>
              <a:t>dolor sit amet, consectetur adipiscing elit. Curabitur eros leo, accumsan quis arcu ac, molestie ornare justo. </a:t>
            </a:r>
            <a:endParaRPr lang="en-US" sz="1600" dirty="0"/>
          </a:p>
        </p:txBody>
      </p:sp>
      <p:sp>
        <p:nvSpPr>
          <p:cNvPr id="8" name="Title 7">
            <a:extLst>
              <a:ext uri="{FF2B5EF4-FFF2-40B4-BE49-F238E27FC236}">
                <a16:creationId xmlns:a16="http://schemas.microsoft.com/office/drawing/2014/main" id="{9361C344-E906-4842-8B9E-0EBD3D2B279B}"/>
              </a:ext>
            </a:extLst>
          </p:cNvPr>
          <p:cNvSpPr>
            <a:spLocks noGrp="1"/>
          </p:cNvSpPr>
          <p:nvPr>
            <p:ph type="title"/>
          </p:nvPr>
        </p:nvSpPr>
        <p:spPr>
          <a:xfrm>
            <a:off x="289508" y="394517"/>
            <a:ext cx="4183743" cy="1376589"/>
          </a:xfrm>
        </p:spPr>
        <p:txBody>
          <a:bodyPr/>
          <a:lstStyle/>
          <a:p>
            <a:r>
              <a:rPr lang="en-US" dirty="0">
                <a:solidFill>
                  <a:srgbClr val="CFEA00"/>
                </a:solidFill>
              </a:rPr>
              <a:t>Your title </a:t>
            </a:r>
            <a:br>
              <a:rPr lang="en-US" dirty="0"/>
            </a:br>
            <a:r>
              <a:rPr lang="en-US" dirty="0">
                <a:solidFill>
                  <a:srgbClr val="6DCFD2"/>
                </a:solidFill>
              </a:rPr>
              <a:t>goes here</a:t>
            </a:r>
          </a:p>
        </p:txBody>
      </p:sp>
      <p:grpSp>
        <p:nvGrpSpPr>
          <p:cNvPr id="22" name="Group 59">
            <a:extLst>
              <a:ext uri="{FF2B5EF4-FFF2-40B4-BE49-F238E27FC236}">
                <a16:creationId xmlns:a16="http://schemas.microsoft.com/office/drawing/2014/main" id="{D4F9E52E-24C4-40F2-94C2-9E94F8B6CF18}"/>
              </a:ext>
            </a:extLst>
          </p:cNvPr>
          <p:cNvGrpSpPr>
            <a:grpSpLocks/>
          </p:cNvGrpSpPr>
          <p:nvPr/>
        </p:nvGrpSpPr>
        <p:grpSpPr bwMode="auto">
          <a:xfrm>
            <a:off x="408571" y="1795403"/>
            <a:ext cx="738981" cy="129382"/>
            <a:chOff x="1703388" y="2006913"/>
            <a:chExt cx="1478230" cy="258682"/>
          </a:xfrm>
        </p:grpSpPr>
        <p:sp>
          <p:nvSpPr>
            <p:cNvPr id="23" name="Oval 22">
              <a:extLst>
                <a:ext uri="{FF2B5EF4-FFF2-40B4-BE49-F238E27FC236}">
                  <a16:creationId xmlns:a16="http://schemas.microsoft.com/office/drawing/2014/main" id="{6838AE31-E819-4E3C-8698-F58DA2FC7065}"/>
                </a:ext>
              </a:extLst>
            </p:cNvPr>
            <p:cNvSpPr/>
            <p:nvPr/>
          </p:nvSpPr>
          <p:spPr>
            <a:xfrm>
              <a:off x="1703388" y="2006913"/>
              <a:ext cx="258809" cy="258682"/>
            </a:xfrm>
            <a:prstGeom prst="ellipse">
              <a:avLst/>
            </a:prstGeom>
            <a:solidFill>
              <a:srgbClr val="CD539A"/>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4" name="Oval 23">
              <a:extLst>
                <a:ext uri="{FF2B5EF4-FFF2-40B4-BE49-F238E27FC236}">
                  <a16:creationId xmlns:a16="http://schemas.microsoft.com/office/drawing/2014/main" id="{90145A52-3209-4895-A27B-A60C44622F54}"/>
                </a:ext>
              </a:extLst>
            </p:cNvPr>
            <p:cNvSpPr/>
            <p:nvPr/>
          </p:nvSpPr>
          <p:spPr>
            <a:xfrm>
              <a:off x="2008243" y="2006913"/>
              <a:ext cx="258809" cy="258682"/>
            </a:xfrm>
            <a:prstGeom prst="ellipse">
              <a:avLst/>
            </a:prstGeom>
            <a:solidFill>
              <a:srgbClr val="FB677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5" name="Oval 24">
              <a:extLst>
                <a:ext uri="{FF2B5EF4-FFF2-40B4-BE49-F238E27FC236}">
                  <a16:creationId xmlns:a16="http://schemas.microsoft.com/office/drawing/2014/main" id="{30305DD1-3D1B-4DC0-8989-ED9605E611E0}"/>
                </a:ext>
              </a:extLst>
            </p:cNvPr>
            <p:cNvSpPr/>
            <p:nvPr/>
          </p:nvSpPr>
          <p:spPr>
            <a:xfrm>
              <a:off x="2313099" y="2006913"/>
              <a:ext cx="258809" cy="258682"/>
            </a:xfrm>
            <a:prstGeom prst="ellipse">
              <a:avLst/>
            </a:prstGeom>
            <a:solidFill>
              <a:srgbClr val="6DCFD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6" name="Oval 25">
              <a:extLst>
                <a:ext uri="{FF2B5EF4-FFF2-40B4-BE49-F238E27FC236}">
                  <a16:creationId xmlns:a16="http://schemas.microsoft.com/office/drawing/2014/main" id="{B444CA92-9DD3-4CB4-BC2F-CDDA50A36C51}"/>
                </a:ext>
              </a:extLst>
            </p:cNvPr>
            <p:cNvSpPr/>
            <p:nvPr/>
          </p:nvSpPr>
          <p:spPr>
            <a:xfrm>
              <a:off x="2617954" y="2006913"/>
              <a:ext cx="258809" cy="258682"/>
            </a:xfrm>
            <a:prstGeom prst="ellipse">
              <a:avLst/>
            </a:prstGeom>
            <a:solidFill>
              <a:srgbClr val="FEC2C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8" name="Oval 27">
              <a:extLst>
                <a:ext uri="{FF2B5EF4-FFF2-40B4-BE49-F238E27FC236}">
                  <a16:creationId xmlns:a16="http://schemas.microsoft.com/office/drawing/2014/main" id="{6C8F8421-E681-4576-A5B2-4B32BFC37D96}"/>
                </a:ext>
              </a:extLst>
            </p:cNvPr>
            <p:cNvSpPr/>
            <p:nvPr/>
          </p:nvSpPr>
          <p:spPr>
            <a:xfrm>
              <a:off x="2922809" y="2006913"/>
              <a:ext cx="258809" cy="258682"/>
            </a:xfrm>
            <a:prstGeom prst="ellipse">
              <a:avLst/>
            </a:prstGeom>
            <a:solidFill>
              <a:srgbClr val="CFEA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grpSp>
    </p:spTree>
    <p:extLst>
      <p:ext uri="{BB962C8B-B14F-4D97-AF65-F5344CB8AC3E}">
        <p14:creationId xmlns:p14="http://schemas.microsoft.com/office/powerpoint/2010/main" val="1231893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2E262B9-E06D-488D-BE41-646F867571E5}"/>
              </a:ext>
            </a:extLst>
          </p:cNvPr>
          <p:cNvGrpSpPr>
            <a:grpSpLocks noChangeAspect="1"/>
          </p:cNvGrpSpPr>
          <p:nvPr/>
        </p:nvGrpSpPr>
        <p:grpSpPr bwMode="auto">
          <a:xfrm>
            <a:off x="2828925" y="0"/>
            <a:ext cx="6831012" cy="6704013"/>
            <a:chOff x="2706" y="-42"/>
            <a:chExt cx="4303" cy="4223"/>
          </a:xfrm>
          <a:blipFill>
            <a:blip r:embed="rId2"/>
            <a:stretch>
              <a:fillRect/>
            </a:stretch>
          </a:blipFill>
        </p:grpSpPr>
        <p:sp>
          <p:nvSpPr>
            <p:cNvPr id="6" name="Freeform 5">
              <a:extLst>
                <a:ext uri="{FF2B5EF4-FFF2-40B4-BE49-F238E27FC236}">
                  <a16:creationId xmlns:a16="http://schemas.microsoft.com/office/drawing/2014/main" id="{2B67FBB1-434B-4237-8114-2BD6F7138656}"/>
                </a:ext>
              </a:extLst>
            </p:cNvPr>
            <p:cNvSpPr>
              <a:spLocks/>
            </p:cNvSpPr>
            <p:nvPr/>
          </p:nvSpPr>
          <p:spPr bwMode="auto">
            <a:xfrm>
              <a:off x="2706" y="2304"/>
              <a:ext cx="1860" cy="1877"/>
            </a:xfrm>
            <a:custGeom>
              <a:avLst/>
              <a:gdLst>
                <a:gd name="T0" fmla="*/ 418 w 418"/>
                <a:gd name="T1" fmla="*/ 18 h 422"/>
                <a:gd name="T2" fmla="*/ 166 w 418"/>
                <a:gd name="T3" fmla="*/ 18 h 422"/>
                <a:gd name="T4" fmla="*/ 0 w 418"/>
                <a:gd name="T5" fmla="*/ 166 h 422"/>
                <a:gd name="T6" fmla="*/ 0 w 418"/>
                <a:gd name="T7" fmla="*/ 422 h 422"/>
                <a:gd name="T8" fmla="*/ 262 w 418"/>
                <a:gd name="T9" fmla="*/ 422 h 422"/>
                <a:gd name="T10" fmla="*/ 418 w 418"/>
                <a:gd name="T11" fmla="*/ 232 h 422"/>
                <a:gd name="T12" fmla="*/ 418 w 418"/>
                <a:gd name="T13" fmla="*/ 18 h 422"/>
              </a:gdLst>
              <a:ahLst/>
              <a:cxnLst>
                <a:cxn ang="0">
                  <a:pos x="T0" y="T1"/>
                </a:cxn>
                <a:cxn ang="0">
                  <a:pos x="T2" y="T3"/>
                </a:cxn>
                <a:cxn ang="0">
                  <a:pos x="T4" y="T5"/>
                </a:cxn>
                <a:cxn ang="0">
                  <a:pos x="T6" y="T7"/>
                </a:cxn>
                <a:cxn ang="0">
                  <a:pos x="T8" y="T9"/>
                </a:cxn>
                <a:cxn ang="0">
                  <a:pos x="T10" y="T11"/>
                </a:cxn>
                <a:cxn ang="0">
                  <a:pos x="T12" y="T13"/>
                </a:cxn>
              </a:cxnLst>
              <a:rect l="0" t="0" r="r" b="b"/>
              <a:pathLst>
                <a:path w="418" h="422">
                  <a:moveTo>
                    <a:pt x="418" y="18"/>
                  </a:moveTo>
                  <a:cubicBezTo>
                    <a:pt x="166" y="18"/>
                    <a:pt x="166" y="18"/>
                    <a:pt x="166" y="18"/>
                  </a:cubicBezTo>
                  <a:cubicBezTo>
                    <a:pt x="166" y="18"/>
                    <a:pt x="18" y="0"/>
                    <a:pt x="0" y="166"/>
                  </a:cubicBezTo>
                  <a:cubicBezTo>
                    <a:pt x="0" y="344"/>
                    <a:pt x="0" y="422"/>
                    <a:pt x="0" y="422"/>
                  </a:cubicBezTo>
                  <a:cubicBezTo>
                    <a:pt x="262" y="422"/>
                    <a:pt x="262" y="422"/>
                    <a:pt x="262" y="422"/>
                  </a:cubicBezTo>
                  <a:cubicBezTo>
                    <a:pt x="262" y="422"/>
                    <a:pt x="414" y="400"/>
                    <a:pt x="418" y="232"/>
                  </a:cubicBezTo>
                  <a:cubicBezTo>
                    <a:pt x="418" y="58"/>
                    <a:pt x="418" y="18"/>
                    <a:pt x="418" y="18"/>
                  </a:cubicBezTo>
                  <a:close/>
                </a:path>
              </a:pathLst>
            </a:custGeom>
            <a:grpFill/>
            <a:ln w="2857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1011B41D-F018-47E3-8468-49A9AEF30302}"/>
                </a:ext>
              </a:extLst>
            </p:cNvPr>
            <p:cNvSpPr>
              <a:spLocks/>
            </p:cNvSpPr>
            <p:nvPr/>
          </p:nvSpPr>
          <p:spPr bwMode="auto">
            <a:xfrm>
              <a:off x="3351" y="888"/>
              <a:ext cx="1317" cy="1304"/>
            </a:xfrm>
            <a:custGeom>
              <a:avLst/>
              <a:gdLst>
                <a:gd name="T0" fmla="*/ 283 w 296"/>
                <a:gd name="T1" fmla="*/ 293 h 293"/>
                <a:gd name="T2" fmla="*/ 283 w 296"/>
                <a:gd name="T3" fmla="*/ 116 h 293"/>
                <a:gd name="T4" fmla="*/ 179 w 296"/>
                <a:gd name="T5" fmla="*/ 0 h 293"/>
                <a:gd name="T6" fmla="*/ 0 w 296"/>
                <a:gd name="T7" fmla="*/ 0 h 293"/>
                <a:gd name="T8" fmla="*/ 0 w 296"/>
                <a:gd name="T9" fmla="*/ 183 h 293"/>
                <a:gd name="T10" fmla="*/ 133 w 296"/>
                <a:gd name="T11" fmla="*/ 293 h 293"/>
                <a:gd name="T12" fmla="*/ 283 w 296"/>
                <a:gd name="T13" fmla="*/ 293 h 293"/>
              </a:gdLst>
              <a:ahLst/>
              <a:cxnLst>
                <a:cxn ang="0">
                  <a:pos x="T0" y="T1"/>
                </a:cxn>
                <a:cxn ang="0">
                  <a:pos x="T2" y="T3"/>
                </a:cxn>
                <a:cxn ang="0">
                  <a:pos x="T4" y="T5"/>
                </a:cxn>
                <a:cxn ang="0">
                  <a:pos x="T6" y="T7"/>
                </a:cxn>
                <a:cxn ang="0">
                  <a:pos x="T8" y="T9"/>
                </a:cxn>
                <a:cxn ang="0">
                  <a:pos x="T10" y="T11"/>
                </a:cxn>
                <a:cxn ang="0">
                  <a:pos x="T12" y="T13"/>
                </a:cxn>
              </a:cxnLst>
              <a:rect l="0" t="0" r="r" b="b"/>
              <a:pathLst>
                <a:path w="296" h="293">
                  <a:moveTo>
                    <a:pt x="283" y="293"/>
                  </a:moveTo>
                  <a:cubicBezTo>
                    <a:pt x="283" y="116"/>
                    <a:pt x="283" y="116"/>
                    <a:pt x="283" y="116"/>
                  </a:cubicBezTo>
                  <a:cubicBezTo>
                    <a:pt x="283" y="116"/>
                    <a:pt x="296" y="12"/>
                    <a:pt x="179" y="0"/>
                  </a:cubicBezTo>
                  <a:cubicBezTo>
                    <a:pt x="55" y="0"/>
                    <a:pt x="0" y="0"/>
                    <a:pt x="0" y="0"/>
                  </a:cubicBezTo>
                  <a:cubicBezTo>
                    <a:pt x="0" y="183"/>
                    <a:pt x="0" y="183"/>
                    <a:pt x="0" y="183"/>
                  </a:cubicBezTo>
                  <a:cubicBezTo>
                    <a:pt x="0" y="183"/>
                    <a:pt x="15" y="290"/>
                    <a:pt x="133" y="293"/>
                  </a:cubicBezTo>
                  <a:cubicBezTo>
                    <a:pt x="255" y="293"/>
                    <a:pt x="283" y="293"/>
                    <a:pt x="283" y="293"/>
                  </a:cubicBezTo>
                  <a:close/>
                </a:path>
              </a:pathLst>
            </a:custGeom>
            <a:grpFill/>
            <a:ln w="2857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AE058680-6E31-418F-9EF7-99820875E33E}"/>
                </a:ext>
              </a:extLst>
            </p:cNvPr>
            <p:cNvSpPr>
              <a:spLocks/>
            </p:cNvSpPr>
            <p:nvPr/>
          </p:nvSpPr>
          <p:spPr bwMode="auto">
            <a:xfrm>
              <a:off x="4797" y="-42"/>
              <a:ext cx="2212" cy="2234"/>
            </a:xfrm>
            <a:custGeom>
              <a:avLst/>
              <a:gdLst>
                <a:gd name="T0" fmla="*/ 497 w 497"/>
                <a:gd name="T1" fmla="*/ 21 h 502"/>
                <a:gd name="T2" fmla="*/ 198 w 497"/>
                <a:gd name="T3" fmla="*/ 21 h 502"/>
                <a:gd name="T4" fmla="*/ 0 w 497"/>
                <a:gd name="T5" fmla="*/ 197 h 502"/>
                <a:gd name="T6" fmla="*/ 0 w 497"/>
                <a:gd name="T7" fmla="*/ 502 h 502"/>
                <a:gd name="T8" fmla="*/ 312 w 497"/>
                <a:gd name="T9" fmla="*/ 502 h 502"/>
                <a:gd name="T10" fmla="*/ 497 w 497"/>
                <a:gd name="T11" fmla="*/ 276 h 502"/>
                <a:gd name="T12" fmla="*/ 497 w 497"/>
                <a:gd name="T13" fmla="*/ 21 h 502"/>
              </a:gdLst>
              <a:ahLst/>
              <a:cxnLst>
                <a:cxn ang="0">
                  <a:pos x="T0" y="T1"/>
                </a:cxn>
                <a:cxn ang="0">
                  <a:pos x="T2" y="T3"/>
                </a:cxn>
                <a:cxn ang="0">
                  <a:pos x="T4" y="T5"/>
                </a:cxn>
                <a:cxn ang="0">
                  <a:pos x="T6" y="T7"/>
                </a:cxn>
                <a:cxn ang="0">
                  <a:pos x="T8" y="T9"/>
                </a:cxn>
                <a:cxn ang="0">
                  <a:pos x="T10" y="T11"/>
                </a:cxn>
                <a:cxn ang="0">
                  <a:pos x="T12" y="T13"/>
                </a:cxn>
              </a:cxnLst>
              <a:rect l="0" t="0" r="r" b="b"/>
              <a:pathLst>
                <a:path w="497" h="502">
                  <a:moveTo>
                    <a:pt x="497" y="21"/>
                  </a:moveTo>
                  <a:cubicBezTo>
                    <a:pt x="198" y="21"/>
                    <a:pt x="198" y="21"/>
                    <a:pt x="198" y="21"/>
                  </a:cubicBezTo>
                  <a:cubicBezTo>
                    <a:pt x="198" y="21"/>
                    <a:pt x="21" y="0"/>
                    <a:pt x="0" y="197"/>
                  </a:cubicBezTo>
                  <a:cubicBezTo>
                    <a:pt x="0" y="409"/>
                    <a:pt x="0" y="502"/>
                    <a:pt x="0" y="502"/>
                  </a:cubicBezTo>
                  <a:cubicBezTo>
                    <a:pt x="312" y="502"/>
                    <a:pt x="312" y="502"/>
                    <a:pt x="312" y="502"/>
                  </a:cubicBezTo>
                  <a:cubicBezTo>
                    <a:pt x="312" y="502"/>
                    <a:pt x="493" y="476"/>
                    <a:pt x="497" y="276"/>
                  </a:cubicBezTo>
                  <a:cubicBezTo>
                    <a:pt x="497" y="69"/>
                    <a:pt x="497" y="21"/>
                    <a:pt x="497" y="21"/>
                  </a:cubicBezTo>
                  <a:close/>
                </a:path>
              </a:pathLst>
            </a:custGeom>
            <a:grpFill/>
            <a:ln w="2857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14" name="Rectángulo 61">
            <a:extLst>
              <a:ext uri="{FF2B5EF4-FFF2-40B4-BE49-F238E27FC236}">
                <a16:creationId xmlns:a16="http://schemas.microsoft.com/office/drawing/2014/main" id="{3A59093D-CF8D-4AC2-BFB0-07D3C11E8132}"/>
              </a:ext>
            </a:extLst>
          </p:cNvPr>
          <p:cNvSpPr/>
          <p:nvPr/>
        </p:nvSpPr>
        <p:spPr>
          <a:xfrm>
            <a:off x="6148387" y="3733800"/>
            <a:ext cx="4748213" cy="1200329"/>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
        <p:nvSpPr>
          <p:cNvPr id="15" name="Rectángulo 61">
            <a:extLst>
              <a:ext uri="{FF2B5EF4-FFF2-40B4-BE49-F238E27FC236}">
                <a16:creationId xmlns:a16="http://schemas.microsoft.com/office/drawing/2014/main" id="{3A81CA0E-A8DF-43EA-BFE4-D75D39DE1B61}"/>
              </a:ext>
            </a:extLst>
          </p:cNvPr>
          <p:cNvSpPr/>
          <p:nvPr/>
        </p:nvSpPr>
        <p:spPr>
          <a:xfrm>
            <a:off x="509362" y="2061174"/>
            <a:ext cx="3114674" cy="1754326"/>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
        <p:nvSpPr>
          <p:cNvPr id="16" name="Rectángulo 61">
            <a:extLst>
              <a:ext uri="{FF2B5EF4-FFF2-40B4-BE49-F238E27FC236}">
                <a16:creationId xmlns:a16="http://schemas.microsoft.com/office/drawing/2014/main" id="{3D5386AF-1BAB-4270-BE55-41904ABA2A94}"/>
              </a:ext>
            </a:extLst>
          </p:cNvPr>
          <p:cNvSpPr/>
          <p:nvPr/>
        </p:nvSpPr>
        <p:spPr>
          <a:xfrm>
            <a:off x="6148387" y="5121454"/>
            <a:ext cx="4748213" cy="1200329"/>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
        <p:nvSpPr>
          <p:cNvPr id="10" name="Title 9">
            <a:extLst>
              <a:ext uri="{FF2B5EF4-FFF2-40B4-BE49-F238E27FC236}">
                <a16:creationId xmlns:a16="http://schemas.microsoft.com/office/drawing/2014/main" id="{BB8EE591-D7A3-483A-A172-41370FC460EC}"/>
              </a:ext>
            </a:extLst>
          </p:cNvPr>
          <p:cNvSpPr>
            <a:spLocks noGrp="1"/>
          </p:cNvSpPr>
          <p:nvPr>
            <p:ph type="title"/>
          </p:nvPr>
        </p:nvSpPr>
        <p:spPr>
          <a:xfrm>
            <a:off x="440191" y="396648"/>
            <a:ext cx="4183743" cy="1376589"/>
          </a:xfrm>
        </p:spPr>
        <p:txBody>
          <a:bodyPr/>
          <a:lstStyle/>
          <a:p>
            <a:r>
              <a:rPr lang="en-US" dirty="0">
                <a:solidFill>
                  <a:srgbClr val="FF4E85"/>
                </a:solidFill>
              </a:rPr>
              <a:t>Your </a:t>
            </a:r>
            <a:r>
              <a:rPr lang="en-US" dirty="0">
                <a:solidFill>
                  <a:srgbClr val="CFEA00"/>
                </a:solidFill>
              </a:rPr>
              <a:t>title </a:t>
            </a:r>
            <a:br>
              <a:rPr lang="en-US" dirty="0">
                <a:solidFill>
                  <a:srgbClr val="CFEA00"/>
                </a:solidFill>
              </a:rPr>
            </a:br>
            <a:r>
              <a:rPr lang="en-US" dirty="0">
                <a:solidFill>
                  <a:srgbClr val="CFEA00"/>
                </a:solidFill>
              </a:rPr>
              <a:t>Here</a:t>
            </a:r>
          </a:p>
        </p:txBody>
      </p:sp>
      <p:grpSp>
        <p:nvGrpSpPr>
          <p:cNvPr id="18" name="Group 59">
            <a:extLst>
              <a:ext uri="{FF2B5EF4-FFF2-40B4-BE49-F238E27FC236}">
                <a16:creationId xmlns:a16="http://schemas.microsoft.com/office/drawing/2014/main" id="{08514D48-B6A0-48DE-A2CA-C50C6B660501}"/>
              </a:ext>
            </a:extLst>
          </p:cNvPr>
          <p:cNvGrpSpPr>
            <a:grpSpLocks/>
          </p:cNvGrpSpPr>
          <p:nvPr/>
        </p:nvGrpSpPr>
        <p:grpSpPr bwMode="auto">
          <a:xfrm>
            <a:off x="605972" y="1735080"/>
            <a:ext cx="738981" cy="129382"/>
            <a:chOff x="1703388" y="2006913"/>
            <a:chExt cx="1478230" cy="258682"/>
          </a:xfrm>
        </p:grpSpPr>
        <p:sp>
          <p:nvSpPr>
            <p:cNvPr id="19" name="Oval 18">
              <a:extLst>
                <a:ext uri="{FF2B5EF4-FFF2-40B4-BE49-F238E27FC236}">
                  <a16:creationId xmlns:a16="http://schemas.microsoft.com/office/drawing/2014/main" id="{BA05C1E5-BB70-4D89-8A0D-B1AC7BF55C55}"/>
                </a:ext>
              </a:extLst>
            </p:cNvPr>
            <p:cNvSpPr/>
            <p:nvPr/>
          </p:nvSpPr>
          <p:spPr>
            <a:xfrm>
              <a:off x="1703388" y="2006913"/>
              <a:ext cx="258809" cy="258682"/>
            </a:xfrm>
            <a:prstGeom prst="ellipse">
              <a:avLst/>
            </a:prstGeom>
            <a:solidFill>
              <a:srgbClr val="CD539A"/>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0" name="Oval 19">
              <a:extLst>
                <a:ext uri="{FF2B5EF4-FFF2-40B4-BE49-F238E27FC236}">
                  <a16:creationId xmlns:a16="http://schemas.microsoft.com/office/drawing/2014/main" id="{7DC623EC-5CAD-47C0-BCBB-87DB73532CB7}"/>
                </a:ext>
              </a:extLst>
            </p:cNvPr>
            <p:cNvSpPr/>
            <p:nvPr/>
          </p:nvSpPr>
          <p:spPr>
            <a:xfrm>
              <a:off x="2008243" y="2006913"/>
              <a:ext cx="258809" cy="258682"/>
            </a:xfrm>
            <a:prstGeom prst="ellipse">
              <a:avLst/>
            </a:prstGeom>
            <a:solidFill>
              <a:srgbClr val="FB677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1" name="Oval 20">
              <a:extLst>
                <a:ext uri="{FF2B5EF4-FFF2-40B4-BE49-F238E27FC236}">
                  <a16:creationId xmlns:a16="http://schemas.microsoft.com/office/drawing/2014/main" id="{E01CF4C2-A722-4F7D-9F4C-EED068721B16}"/>
                </a:ext>
              </a:extLst>
            </p:cNvPr>
            <p:cNvSpPr/>
            <p:nvPr/>
          </p:nvSpPr>
          <p:spPr>
            <a:xfrm>
              <a:off x="2313099" y="2006913"/>
              <a:ext cx="258809" cy="258682"/>
            </a:xfrm>
            <a:prstGeom prst="ellipse">
              <a:avLst/>
            </a:prstGeom>
            <a:solidFill>
              <a:srgbClr val="6DCFD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2" name="Oval 21">
              <a:extLst>
                <a:ext uri="{FF2B5EF4-FFF2-40B4-BE49-F238E27FC236}">
                  <a16:creationId xmlns:a16="http://schemas.microsoft.com/office/drawing/2014/main" id="{214B6B89-0111-4161-A313-CE5C09538C4A}"/>
                </a:ext>
              </a:extLst>
            </p:cNvPr>
            <p:cNvSpPr/>
            <p:nvPr/>
          </p:nvSpPr>
          <p:spPr>
            <a:xfrm>
              <a:off x="2617954" y="2006913"/>
              <a:ext cx="258809" cy="258682"/>
            </a:xfrm>
            <a:prstGeom prst="ellipse">
              <a:avLst/>
            </a:prstGeom>
            <a:solidFill>
              <a:srgbClr val="FEC2C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23" name="Oval 22">
              <a:extLst>
                <a:ext uri="{FF2B5EF4-FFF2-40B4-BE49-F238E27FC236}">
                  <a16:creationId xmlns:a16="http://schemas.microsoft.com/office/drawing/2014/main" id="{68FFFF90-7BE7-4AFF-BB67-6C4E89315726}"/>
                </a:ext>
              </a:extLst>
            </p:cNvPr>
            <p:cNvSpPr/>
            <p:nvPr/>
          </p:nvSpPr>
          <p:spPr>
            <a:xfrm>
              <a:off x="2922809" y="2006913"/>
              <a:ext cx="258809" cy="258682"/>
            </a:xfrm>
            <a:prstGeom prst="ellipse">
              <a:avLst/>
            </a:prstGeom>
            <a:solidFill>
              <a:srgbClr val="CFEA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grpSp>
    </p:spTree>
    <p:extLst>
      <p:ext uri="{BB962C8B-B14F-4D97-AF65-F5344CB8AC3E}">
        <p14:creationId xmlns:p14="http://schemas.microsoft.com/office/powerpoint/2010/main" val="33881903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6569</TotalTime>
  <Words>819</Words>
  <Application>Microsoft Office PowerPoint</Application>
  <PresentationFormat>Widescreen</PresentationFormat>
  <Paragraphs>62</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Gill Sans</vt:lpstr>
      <vt:lpstr>Lato Black</vt:lpstr>
      <vt:lpstr>Lato Light</vt:lpstr>
      <vt:lpstr>Milkshake</vt:lpstr>
      <vt:lpstr>Tema de Office</vt:lpstr>
      <vt:lpstr>PowerPoint Presentation</vt:lpstr>
      <vt:lpstr>PowerPoint Presentation</vt:lpstr>
      <vt:lpstr>Download this Spring PowerPoint Template</vt:lpstr>
      <vt:lpstr>Add your title  Here</vt:lpstr>
      <vt:lpstr>Add your title  Here </vt:lpstr>
      <vt:lpstr>Add your title here</vt:lpstr>
      <vt:lpstr>Add your title here</vt:lpstr>
      <vt:lpstr>Your title  goes here</vt:lpstr>
      <vt:lpstr>Your title  Here</vt:lpstr>
      <vt:lpstr>Add your title Here</vt:lpstr>
      <vt:lpstr>Add your title here</vt:lpstr>
      <vt:lpstr>Add your  title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450</cp:revision>
  <dcterms:created xsi:type="dcterms:W3CDTF">2020-03-21T22:03:23Z</dcterms:created>
  <dcterms:modified xsi:type="dcterms:W3CDTF">2025-06-15T17:11:55Z</dcterms:modified>
</cp:coreProperties>
</file>